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0"/>
  </p:notesMasterIdLst>
  <p:sldIdLst>
    <p:sldId id="256" r:id="rId2"/>
    <p:sldId id="342" r:id="rId3"/>
    <p:sldId id="412" r:id="rId4"/>
    <p:sldId id="290" r:id="rId5"/>
    <p:sldId id="390" r:id="rId6"/>
    <p:sldId id="345" r:id="rId7"/>
    <p:sldId id="487" r:id="rId8"/>
    <p:sldId id="488" r:id="rId9"/>
    <p:sldId id="489" r:id="rId10"/>
    <p:sldId id="490" r:id="rId11"/>
    <p:sldId id="491" r:id="rId12"/>
    <p:sldId id="492" r:id="rId13"/>
    <p:sldId id="493" r:id="rId14"/>
    <p:sldId id="494" r:id="rId15"/>
    <p:sldId id="495" r:id="rId16"/>
    <p:sldId id="500" r:id="rId17"/>
    <p:sldId id="501" r:id="rId18"/>
    <p:sldId id="502" r:id="rId19"/>
    <p:sldId id="503" r:id="rId20"/>
    <p:sldId id="504" r:id="rId21"/>
    <p:sldId id="496" r:id="rId22"/>
    <p:sldId id="497" r:id="rId23"/>
    <p:sldId id="498" r:id="rId24"/>
    <p:sldId id="499" r:id="rId25"/>
    <p:sldId id="505" r:id="rId26"/>
    <p:sldId id="391" r:id="rId27"/>
    <p:sldId id="506" r:id="rId28"/>
    <p:sldId id="507" r:id="rId29"/>
    <p:sldId id="508" r:id="rId30"/>
    <p:sldId id="509" r:id="rId31"/>
    <p:sldId id="510" r:id="rId32"/>
    <p:sldId id="511" r:id="rId33"/>
    <p:sldId id="512" r:id="rId34"/>
    <p:sldId id="513" r:id="rId35"/>
    <p:sldId id="514" r:id="rId36"/>
    <p:sldId id="515" r:id="rId37"/>
    <p:sldId id="516" r:id="rId38"/>
    <p:sldId id="517" r:id="rId39"/>
    <p:sldId id="518" r:id="rId40"/>
    <p:sldId id="519" r:id="rId41"/>
    <p:sldId id="520" r:id="rId42"/>
    <p:sldId id="521" r:id="rId43"/>
    <p:sldId id="522" r:id="rId44"/>
    <p:sldId id="523" r:id="rId45"/>
    <p:sldId id="524" r:id="rId46"/>
    <p:sldId id="527" r:id="rId47"/>
    <p:sldId id="528" r:id="rId48"/>
    <p:sldId id="529" r:id="rId49"/>
    <p:sldId id="530" r:id="rId50"/>
    <p:sldId id="531" r:id="rId51"/>
    <p:sldId id="532" r:id="rId52"/>
    <p:sldId id="535" r:id="rId53"/>
    <p:sldId id="533" r:id="rId54"/>
    <p:sldId id="534" r:id="rId55"/>
    <p:sldId id="536" r:id="rId56"/>
    <p:sldId id="537" r:id="rId57"/>
    <p:sldId id="538" r:id="rId58"/>
    <p:sldId id="539" r:id="rId59"/>
    <p:sldId id="540" r:id="rId60"/>
    <p:sldId id="541" r:id="rId61"/>
    <p:sldId id="548" r:id="rId62"/>
    <p:sldId id="547" r:id="rId63"/>
    <p:sldId id="542" r:id="rId64"/>
    <p:sldId id="549" r:id="rId65"/>
    <p:sldId id="408" r:id="rId66"/>
    <p:sldId id="454" r:id="rId67"/>
    <p:sldId id="555" r:id="rId68"/>
    <p:sldId id="550" r:id="rId69"/>
    <p:sldId id="551" r:id="rId70"/>
    <p:sldId id="552" r:id="rId71"/>
    <p:sldId id="553" r:id="rId72"/>
    <p:sldId id="556" r:id="rId73"/>
    <p:sldId id="554" r:id="rId74"/>
    <p:sldId id="557" r:id="rId75"/>
    <p:sldId id="558" r:id="rId76"/>
    <p:sldId id="559" r:id="rId77"/>
    <p:sldId id="560" r:id="rId78"/>
    <p:sldId id="561" r:id="rId79"/>
    <p:sldId id="562" r:id="rId80"/>
    <p:sldId id="563" r:id="rId81"/>
    <p:sldId id="564" r:id="rId82"/>
    <p:sldId id="566" r:id="rId83"/>
    <p:sldId id="567" r:id="rId84"/>
    <p:sldId id="568" r:id="rId85"/>
    <p:sldId id="569" r:id="rId86"/>
    <p:sldId id="570" r:id="rId87"/>
    <p:sldId id="571" r:id="rId88"/>
    <p:sldId id="572" r:id="rId89"/>
    <p:sldId id="573" r:id="rId90"/>
    <p:sldId id="574" r:id="rId91"/>
    <p:sldId id="575" r:id="rId92"/>
    <p:sldId id="576" r:id="rId93"/>
    <p:sldId id="577" r:id="rId94"/>
    <p:sldId id="578" r:id="rId95"/>
    <p:sldId id="579" r:id="rId96"/>
    <p:sldId id="580" r:id="rId97"/>
    <p:sldId id="581" r:id="rId98"/>
    <p:sldId id="582" r:id="rId99"/>
    <p:sldId id="583" r:id="rId100"/>
    <p:sldId id="584" r:id="rId101"/>
    <p:sldId id="586" r:id="rId102"/>
    <p:sldId id="585" r:id="rId103"/>
    <p:sldId id="409" r:id="rId104"/>
    <p:sldId id="587" r:id="rId105"/>
    <p:sldId id="434" r:id="rId106"/>
    <p:sldId id="411" r:id="rId107"/>
    <p:sldId id="302" r:id="rId108"/>
    <p:sldId id="405" r:id="rId109"/>
    <p:sldId id="406" r:id="rId110"/>
    <p:sldId id="414" r:id="rId111"/>
    <p:sldId id="588" r:id="rId112"/>
    <p:sldId id="416" r:id="rId113"/>
    <p:sldId id="407" r:id="rId114"/>
    <p:sldId id="589" r:id="rId115"/>
    <p:sldId id="590" r:id="rId116"/>
    <p:sldId id="410" r:id="rId117"/>
    <p:sldId id="591" r:id="rId118"/>
    <p:sldId id="415" r:id="rId119"/>
    <p:sldId id="442" r:id="rId120"/>
    <p:sldId id="417" r:id="rId121"/>
    <p:sldId id="418" r:id="rId122"/>
    <p:sldId id="420" r:id="rId123"/>
    <p:sldId id="421" r:id="rId124"/>
    <p:sldId id="423" r:id="rId125"/>
    <p:sldId id="387" r:id="rId126"/>
    <p:sldId id="295" r:id="rId127"/>
    <p:sldId id="593" r:id="rId128"/>
    <p:sldId id="348" r:id="rId1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91" autoAdjust="0"/>
    <p:restoredTop sz="91529" autoAdjust="0"/>
  </p:normalViewPr>
  <p:slideViewPr>
    <p:cSldViewPr>
      <p:cViewPr varScale="1">
        <p:scale>
          <a:sx n="59" d="100"/>
          <a:sy n="59" d="100"/>
        </p:scale>
        <p:origin x="72" y="22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8B0417-EB8D-4B63-984B-0AF5FC48E7C5}" type="datetimeFigureOut">
              <a:rPr lang="en-US" smtClean="0"/>
              <a:t>7/1/2019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247BBA-284B-4A71-8D16-FBA8CEF4E8DD}" type="slidenum">
              <a:rPr lang="en-US" smtClean="0"/>
              <a:t>‹#›</a:t>
            </a:fld>
            <a:endParaRPr lang="en-US"/>
          </a:p>
        </p:txBody>
      </p:sp>
    </p:spTree>
    <p:extLst>
      <p:ext uri="{BB962C8B-B14F-4D97-AF65-F5344CB8AC3E}">
        <p14:creationId xmlns:p14="http://schemas.microsoft.com/office/powerpoint/2010/main" val="1063124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247BBA-284B-4A71-8D16-FBA8CEF4E8DD}" type="slidenum">
              <a:rPr lang="en-US" smtClean="0"/>
              <a:t>8</a:t>
            </a:fld>
            <a:endParaRPr lang="en-US"/>
          </a:p>
        </p:txBody>
      </p:sp>
    </p:spTree>
    <p:extLst>
      <p:ext uri="{BB962C8B-B14F-4D97-AF65-F5344CB8AC3E}">
        <p14:creationId xmlns:p14="http://schemas.microsoft.com/office/powerpoint/2010/main" val="913631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6CD9EB-5874-45C7-87CC-BCAA38EF12FE}" type="slidenum">
              <a:rPr lang="en-US" smtClean="0"/>
              <a:t>112</a:t>
            </a:fld>
            <a:endParaRPr lang="en-US"/>
          </a:p>
        </p:txBody>
      </p:sp>
    </p:spTree>
    <p:extLst>
      <p:ext uri="{BB962C8B-B14F-4D97-AF65-F5344CB8AC3E}">
        <p14:creationId xmlns:p14="http://schemas.microsoft.com/office/powerpoint/2010/main" val="3002799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6CD9EB-5874-45C7-87CC-BCAA38EF12FE}" type="slidenum">
              <a:rPr lang="en-US" smtClean="0"/>
              <a:t>113</a:t>
            </a:fld>
            <a:endParaRPr lang="en-US"/>
          </a:p>
        </p:txBody>
      </p:sp>
    </p:spTree>
    <p:extLst>
      <p:ext uri="{BB962C8B-B14F-4D97-AF65-F5344CB8AC3E}">
        <p14:creationId xmlns:p14="http://schemas.microsoft.com/office/powerpoint/2010/main" val="592426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6CD9EB-5874-45C7-87CC-BCAA38EF12FE}" type="slidenum">
              <a:rPr lang="en-US" smtClean="0"/>
              <a:t>114</a:t>
            </a:fld>
            <a:endParaRPr lang="en-US"/>
          </a:p>
        </p:txBody>
      </p:sp>
    </p:spTree>
    <p:extLst>
      <p:ext uri="{BB962C8B-B14F-4D97-AF65-F5344CB8AC3E}">
        <p14:creationId xmlns:p14="http://schemas.microsoft.com/office/powerpoint/2010/main" val="132197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6CD9EB-5874-45C7-87CC-BCAA38EF12FE}" type="slidenum">
              <a:rPr lang="en-US" smtClean="0"/>
              <a:t>115</a:t>
            </a:fld>
            <a:endParaRPr lang="en-US"/>
          </a:p>
        </p:txBody>
      </p:sp>
    </p:spTree>
    <p:extLst>
      <p:ext uri="{BB962C8B-B14F-4D97-AF65-F5344CB8AC3E}">
        <p14:creationId xmlns:p14="http://schemas.microsoft.com/office/powerpoint/2010/main" val="1336076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6CD9EB-5874-45C7-87CC-BCAA38EF12FE}" type="slidenum">
              <a:rPr lang="en-US" smtClean="0"/>
              <a:t>116</a:t>
            </a:fld>
            <a:endParaRPr lang="en-US"/>
          </a:p>
        </p:txBody>
      </p:sp>
    </p:spTree>
    <p:extLst>
      <p:ext uri="{BB962C8B-B14F-4D97-AF65-F5344CB8AC3E}">
        <p14:creationId xmlns:p14="http://schemas.microsoft.com/office/powerpoint/2010/main" val="1835288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6CD9EB-5874-45C7-87CC-BCAA38EF12FE}" type="slidenum">
              <a:rPr lang="en-US" smtClean="0"/>
              <a:t>117</a:t>
            </a:fld>
            <a:endParaRPr lang="en-US"/>
          </a:p>
        </p:txBody>
      </p:sp>
    </p:spTree>
    <p:extLst>
      <p:ext uri="{BB962C8B-B14F-4D97-AF65-F5344CB8AC3E}">
        <p14:creationId xmlns:p14="http://schemas.microsoft.com/office/powerpoint/2010/main" val="360343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6CD9EB-5874-45C7-87CC-BCAA38EF12FE}" type="slidenum">
              <a:rPr lang="en-US" smtClean="0"/>
              <a:t>118</a:t>
            </a:fld>
            <a:endParaRPr lang="en-US"/>
          </a:p>
        </p:txBody>
      </p:sp>
    </p:spTree>
    <p:extLst>
      <p:ext uri="{BB962C8B-B14F-4D97-AF65-F5344CB8AC3E}">
        <p14:creationId xmlns:p14="http://schemas.microsoft.com/office/powerpoint/2010/main" val="618596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6CD9EB-5874-45C7-87CC-BCAA38EF12FE}" type="slidenum">
              <a:rPr lang="en-US" smtClean="0"/>
              <a:t>119</a:t>
            </a:fld>
            <a:endParaRPr lang="en-US"/>
          </a:p>
        </p:txBody>
      </p:sp>
    </p:spTree>
    <p:extLst>
      <p:ext uri="{BB962C8B-B14F-4D97-AF65-F5344CB8AC3E}">
        <p14:creationId xmlns:p14="http://schemas.microsoft.com/office/powerpoint/2010/main" val="3101812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6CD9EB-5874-45C7-87CC-BCAA38EF12FE}" type="slidenum">
              <a:rPr lang="en-US" smtClean="0"/>
              <a:t>120</a:t>
            </a:fld>
            <a:endParaRPr lang="en-US"/>
          </a:p>
        </p:txBody>
      </p:sp>
    </p:spTree>
    <p:extLst>
      <p:ext uri="{BB962C8B-B14F-4D97-AF65-F5344CB8AC3E}">
        <p14:creationId xmlns:p14="http://schemas.microsoft.com/office/powerpoint/2010/main" val="1828749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6CD9EB-5874-45C7-87CC-BCAA38EF12FE}" type="slidenum">
              <a:rPr lang="en-US" smtClean="0"/>
              <a:t>121</a:t>
            </a:fld>
            <a:endParaRPr lang="en-US"/>
          </a:p>
        </p:txBody>
      </p:sp>
    </p:spTree>
    <p:extLst>
      <p:ext uri="{BB962C8B-B14F-4D97-AF65-F5344CB8AC3E}">
        <p14:creationId xmlns:p14="http://schemas.microsoft.com/office/powerpoint/2010/main" val="393869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247BBA-284B-4A71-8D16-FBA8CEF4E8DD}" type="slidenum">
              <a:rPr lang="en-US" smtClean="0"/>
              <a:t>40</a:t>
            </a:fld>
            <a:endParaRPr lang="en-US"/>
          </a:p>
        </p:txBody>
      </p:sp>
    </p:spTree>
    <p:extLst>
      <p:ext uri="{BB962C8B-B14F-4D97-AF65-F5344CB8AC3E}">
        <p14:creationId xmlns:p14="http://schemas.microsoft.com/office/powerpoint/2010/main" val="704087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6CD9EB-5874-45C7-87CC-BCAA38EF12FE}" type="slidenum">
              <a:rPr lang="en-US" smtClean="0"/>
              <a:t>122</a:t>
            </a:fld>
            <a:endParaRPr lang="en-US"/>
          </a:p>
        </p:txBody>
      </p:sp>
    </p:spTree>
    <p:extLst>
      <p:ext uri="{BB962C8B-B14F-4D97-AF65-F5344CB8AC3E}">
        <p14:creationId xmlns:p14="http://schemas.microsoft.com/office/powerpoint/2010/main" val="926381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6CD9EB-5874-45C7-87CC-BCAA38EF12FE}" type="slidenum">
              <a:rPr lang="en-US" smtClean="0"/>
              <a:t>123</a:t>
            </a:fld>
            <a:endParaRPr lang="en-US"/>
          </a:p>
        </p:txBody>
      </p:sp>
    </p:spTree>
    <p:extLst>
      <p:ext uri="{BB962C8B-B14F-4D97-AF65-F5344CB8AC3E}">
        <p14:creationId xmlns:p14="http://schemas.microsoft.com/office/powerpoint/2010/main" val="3250734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6CD9EB-5874-45C7-87CC-BCAA38EF12FE}" type="slidenum">
              <a:rPr lang="en-US" smtClean="0"/>
              <a:t>124</a:t>
            </a:fld>
            <a:endParaRPr lang="en-US"/>
          </a:p>
        </p:txBody>
      </p:sp>
    </p:spTree>
    <p:extLst>
      <p:ext uri="{BB962C8B-B14F-4D97-AF65-F5344CB8AC3E}">
        <p14:creationId xmlns:p14="http://schemas.microsoft.com/office/powerpoint/2010/main" val="1001209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247BBA-284B-4A71-8D16-FBA8CEF4E8DD}" type="slidenum">
              <a:rPr lang="en-US" smtClean="0"/>
              <a:t>88</a:t>
            </a:fld>
            <a:endParaRPr lang="en-US"/>
          </a:p>
        </p:txBody>
      </p:sp>
    </p:spTree>
    <p:extLst>
      <p:ext uri="{BB962C8B-B14F-4D97-AF65-F5344CB8AC3E}">
        <p14:creationId xmlns:p14="http://schemas.microsoft.com/office/powerpoint/2010/main" val="2231237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247BBA-284B-4A71-8D16-FBA8CEF4E8DD}" type="slidenum">
              <a:rPr lang="en-US" smtClean="0"/>
              <a:t>104</a:t>
            </a:fld>
            <a:endParaRPr lang="en-US"/>
          </a:p>
        </p:txBody>
      </p:sp>
    </p:spTree>
    <p:extLst>
      <p:ext uri="{BB962C8B-B14F-4D97-AF65-F5344CB8AC3E}">
        <p14:creationId xmlns:p14="http://schemas.microsoft.com/office/powerpoint/2010/main" val="1032123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247BBA-284B-4A71-8D16-FBA8CEF4E8DD}" type="slidenum">
              <a:rPr lang="en-US" smtClean="0"/>
              <a:t>105</a:t>
            </a:fld>
            <a:endParaRPr lang="en-US"/>
          </a:p>
        </p:txBody>
      </p:sp>
    </p:spTree>
    <p:extLst>
      <p:ext uri="{BB962C8B-B14F-4D97-AF65-F5344CB8AC3E}">
        <p14:creationId xmlns:p14="http://schemas.microsoft.com/office/powerpoint/2010/main" val="1132781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6CD9EB-5874-45C7-87CC-BCAA38EF12FE}" type="slidenum">
              <a:rPr lang="en-US" smtClean="0"/>
              <a:t>108</a:t>
            </a:fld>
            <a:endParaRPr lang="en-US"/>
          </a:p>
        </p:txBody>
      </p:sp>
    </p:spTree>
    <p:extLst>
      <p:ext uri="{BB962C8B-B14F-4D97-AF65-F5344CB8AC3E}">
        <p14:creationId xmlns:p14="http://schemas.microsoft.com/office/powerpoint/2010/main" val="857917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6CD9EB-5874-45C7-87CC-BCAA38EF12FE}" type="slidenum">
              <a:rPr lang="en-US" smtClean="0"/>
              <a:t>109</a:t>
            </a:fld>
            <a:endParaRPr lang="en-US"/>
          </a:p>
        </p:txBody>
      </p:sp>
    </p:spTree>
    <p:extLst>
      <p:ext uri="{BB962C8B-B14F-4D97-AF65-F5344CB8AC3E}">
        <p14:creationId xmlns:p14="http://schemas.microsoft.com/office/powerpoint/2010/main" val="3539754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6CD9EB-5874-45C7-87CC-BCAA38EF12FE}" type="slidenum">
              <a:rPr lang="en-US" smtClean="0"/>
              <a:t>110</a:t>
            </a:fld>
            <a:endParaRPr lang="en-US"/>
          </a:p>
        </p:txBody>
      </p:sp>
    </p:spTree>
    <p:extLst>
      <p:ext uri="{BB962C8B-B14F-4D97-AF65-F5344CB8AC3E}">
        <p14:creationId xmlns:p14="http://schemas.microsoft.com/office/powerpoint/2010/main" val="3103772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6CD9EB-5874-45C7-87CC-BCAA38EF12FE}" type="slidenum">
              <a:rPr lang="en-US" smtClean="0"/>
              <a:t>111</a:t>
            </a:fld>
            <a:endParaRPr lang="en-US"/>
          </a:p>
        </p:txBody>
      </p:sp>
    </p:spTree>
    <p:extLst>
      <p:ext uri="{BB962C8B-B14F-4D97-AF65-F5344CB8AC3E}">
        <p14:creationId xmlns:p14="http://schemas.microsoft.com/office/powerpoint/2010/main" val="1472473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normAutofit/>
          </a:bodyPr>
          <a:lstStyle>
            <a:lvl1pPr>
              <a:defRPr sz="3600">
                <a:solidFill>
                  <a:srgbClr val="FFFF00"/>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685800" y="3352800"/>
            <a:ext cx="5638800" cy="1752600"/>
          </a:xfrm>
        </p:spPr>
        <p:txBody>
          <a:bodyPr>
            <a:normAutofit/>
          </a:bodyPr>
          <a:lstStyle>
            <a:lvl1pPr marL="0" indent="0" algn="ctr">
              <a:buNone/>
              <a:defRPr sz="28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294D20-D3D4-4CA9-82EA-53D3AFB4CF8B}" type="datetimeFigureOut">
              <a:rPr lang="en-US" smtClean="0"/>
              <a:t>7/1/2019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CC3B4-F351-4F64-8AC2-3A70497CDEB5}" type="slidenum">
              <a:rPr lang="en-US" smtClean="0"/>
              <a:t>‹#›</a:t>
            </a:fld>
            <a:endParaRPr lang="en-US"/>
          </a:p>
        </p:txBody>
      </p:sp>
    </p:spTree>
    <p:extLst>
      <p:ext uri="{BB962C8B-B14F-4D97-AF65-F5344CB8AC3E}">
        <p14:creationId xmlns:p14="http://schemas.microsoft.com/office/powerpoint/2010/main" val="529761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294D20-D3D4-4CA9-82EA-53D3AFB4CF8B}" type="datetimeFigureOut">
              <a:rPr lang="en-US" smtClean="0"/>
              <a:t>7/1/2019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CC3B4-F351-4F64-8AC2-3A70497CDEB5}" type="slidenum">
              <a:rPr lang="en-US" smtClean="0"/>
              <a:t>‹#›</a:t>
            </a:fld>
            <a:endParaRPr lang="en-US"/>
          </a:p>
        </p:txBody>
      </p:sp>
    </p:spTree>
    <p:extLst>
      <p:ext uri="{BB962C8B-B14F-4D97-AF65-F5344CB8AC3E}">
        <p14:creationId xmlns:p14="http://schemas.microsoft.com/office/powerpoint/2010/main" val="3155357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294D20-D3D4-4CA9-82EA-53D3AFB4CF8B}" type="datetimeFigureOut">
              <a:rPr lang="en-US" smtClean="0"/>
              <a:t>7/1/2019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CC3B4-F351-4F64-8AC2-3A70497CDEB5}" type="slidenum">
              <a:rPr lang="en-US" smtClean="0"/>
              <a:t>‹#›</a:t>
            </a:fld>
            <a:endParaRPr lang="en-US"/>
          </a:p>
        </p:txBody>
      </p:sp>
    </p:spTree>
    <p:extLst>
      <p:ext uri="{BB962C8B-B14F-4D97-AF65-F5344CB8AC3E}">
        <p14:creationId xmlns:p14="http://schemas.microsoft.com/office/powerpoint/2010/main" val="910052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685800"/>
          </a:xfrm>
        </p:spPr>
        <p:txBody>
          <a:bodyPr>
            <a:normAutofit/>
          </a:bodyPr>
          <a:lstStyle>
            <a:lvl1pPr>
              <a:defRPr sz="36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600">
                <a:solidFill>
                  <a:schemeClr val="tx1"/>
                </a:solidFill>
                <a:latin typeface="Arial" panose="020B0604020202020204" pitchFamily="34" charset="0"/>
                <a:ea typeface="Tahoma" panose="020B0604030504040204" pitchFamily="34" charset="0"/>
                <a:cs typeface="Arial" panose="020B0604020202020204" pitchFamily="34" charset="0"/>
              </a:defRPr>
            </a:lvl1pPr>
            <a:lvl2pPr>
              <a:defRPr sz="2400">
                <a:solidFill>
                  <a:schemeClr val="tx1"/>
                </a:solidFill>
                <a:latin typeface="Arial" panose="020B0604020202020204" pitchFamily="34" charset="0"/>
                <a:ea typeface="Tahoma" panose="020B0604030504040204" pitchFamily="34" charset="0"/>
                <a:cs typeface="Arial" panose="020B0604020202020204" pitchFamily="34" charset="0"/>
              </a:defRPr>
            </a:lvl2pPr>
            <a:lvl3pPr>
              <a:defRPr sz="2200">
                <a:solidFill>
                  <a:schemeClr val="tx1"/>
                </a:solidFill>
                <a:latin typeface="Arial" panose="020B0604020202020204" pitchFamily="34" charset="0"/>
                <a:ea typeface="Tahoma" panose="020B0604030504040204" pitchFamily="34" charset="0"/>
                <a:cs typeface="Arial" panose="020B0604020202020204" pitchFamily="34" charset="0"/>
              </a:defRPr>
            </a:lvl3pPr>
            <a:lvl4pPr>
              <a:defRPr sz="2000">
                <a:solidFill>
                  <a:schemeClr val="tx1"/>
                </a:solidFill>
                <a:latin typeface="Arial" panose="020B0604020202020204" pitchFamily="34" charset="0"/>
                <a:ea typeface="Tahoma" panose="020B0604030504040204" pitchFamily="34" charset="0"/>
                <a:cs typeface="Arial" panose="020B0604020202020204" pitchFamily="34" charset="0"/>
              </a:defRPr>
            </a:lvl4pPr>
            <a:lvl5pPr>
              <a:defRPr sz="1800">
                <a:solidFill>
                  <a:schemeClr val="tx1"/>
                </a:solidFill>
                <a:latin typeface="Arial" panose="020B0604020202020204" pitchFamily="34" charset="0"/>
                <a:ea typeface="Tahoma" panose="020B060403050404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294D20-D3D4-4CA9-82EA-53D3AFB4CF8B}" type="datetimeFigureOut">
              <a:rPr lang="en-US" smtClean="0"/>
              <a:t>7/1/2019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CC3B4-F351-4F64-8AC2-3A70497CDEB5}" type="slidenum">
              <a:rPr lang="en-US" smtClean="0"/>
              <a:t>‹#›</a:t>
            </a:fld>
            <a:endParaRPr lang="en-US"/>
          </a:p>
        </p:txBody>
      </p:sp>
    </p:spTree>
    <p:extLst>
      <p:ext uri="{BB962C8B-B14F-4D97-AF65-F5344CB8AC3E}">
        <p14:creationId xmlns:p14="http://schemas.microsoft.com/office/powerpoint/2010/main" val="1542669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294D20-D3D4-4CA9-82EA-53D3AFB4CF8B}" type="datetimeFigureOut">
              <a:rPr lang="en-US" smtClean="0"/>
              <a:t>7/1/2019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0CC3B4-F351-4F64-8AC2-3A70497CDEB5}" type="slidenum">
              <a:rPr lang="en-US" smtClean="0"/>
              <a:t>‹#›</a:t>
            </a:fld>
            <a:endParaRPr lang="en-US"/>
          </a:p>
        </p:txBody>
      </p:sp>
    </p:spTree>
    <p:extLst>
      <p:ext uri="{BB962C8B-B14F-4D97-AF65-F5344CB8AC3E}">
        <p14:creationId xmlns:p14="http://schemas.microsoft.com/office/powerpoint/2010/main" val="3657708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294D20-D3D4-4CA9-82EA-53D3AFB4CF8B}" type="datetimeFigureOut">
              <a:rPr lang="en-US" smtClean="0"/>
              <a:t>7/1/2019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CC3B4-F351-4F64-8AC2-3A70497CDEB5}" type="slidenum">
              <a:rPr lang="en-US" smtClean="0"/>
              <a:t>‹#›</a:t>
            </a:fld>
            <a:endParaRPr lang="en-US"/>
          </a:p>
        </p:txBody>
      </p:sp>
    </p:spTree>
    <p:extLst>
      <p:ext uri="{BB962C8B-B14F-4D97-AF65-F5344CB8AC3E}">
        <p14:creationId xmlns:p14="http://schemas.microsoft.com/office/powerpoint/2010/main" val="4154671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294D20-D3D4-4CA9-82EA-53D3AFB4CF8B}" type="datetimeFigureOut">
              <a:rPr lang="en-US" smtClean="0"/>
              <a:t>7/1/2019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0CC3B4-F351-4F64-8AC2-3A70497CDEB5}" type="slidenum">
              <a:rPr lang="en-US" smtClean="0"/>
              <a:t>‹#›</a:t>
            </a:fld>
            <a:endParaRPr lang="en-US"/>
          </a:p>
        </p:txBody>
      </p:sp>
    </p:spTree>
    <p:extLst>
      <p:ext uri="{BB962C8B-B14F-4D97-AF65-F5344CB8AC3E}">
        <p14:creationId xmlns:p14="http://schemas.microsoft.com/office/powerpoint/2010/main" val="1167263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294D20-D3D4-4CA9-82EA-53D3AFB4CF8B}" type="datetimeFigureOut">
              <a:rPr lang="en-US" smtClean="0"/>
              <a:t>7/1/2019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0CC3B4-F351-4F64-8AC2-3A70497CDEB5}" type="slidenum">
              <a:rPr lang="en-US" smtClean="0"/>
              <a:t>‹#›</a:t>
            </a:fld>
            <a:endParaRPr lang="en-US"/>
          </a:p>
        </p:txBody>
      </p:sp>
    </p:spTree>
    <p:extLst>
      <p:ext uri="{BB962C8B-B14F-4D97-AF65-F5344CB8AC3E}">
        <p14:creationId xmlns:p14="http://schemas.microsoft.com/office/powerpoint/2010/main" val="3434689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294D20-D3D4-4CA9-82EA-53D3AFB4CF8B}" type="datetimeFigureOut">
              <a:rPr lang="en-US" smtClean="0"/>
              <a:t>7/1/2019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0CC3B4-F351-4F64-8AC2-3A70497CDEB5}" type="slidenum">
              <a:rPr lang="en-US" smtClean="0"/>
              <a:t>‹#›</a:t>
            </a:fld>
            <a:endParaRPr lang="en-US"/>
          </a:p>
        </p:txBody>
      </p:sp>
    </p:spTree>
    <p:extLst>
      <p:ext uri="{BB962C8B-B14F-4D97-AF65-F5344CB8AC3E}">
        <p14:creationId xmlns:p14="http://schemas.microsoft.com/office/powerpoint/2010/main" val="410227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294D20-D3D4-4CA9-82EA-53D3AFB4CF8B}" type="datetimeFigureOut">
              <a:rPr lang="en-US" smtClean="0"/>
              <a:t>7/1/2019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CC3B4-F351-4F64-8AC2-3A70497CDEB5}" type="slidenum">
              <a:rPr lang="en-US" smtClean="0"/>
              <a:t>‹#›</a:t>
            </a:fld>
            <a:endParaRPr lang="en-US"/>
          </a:p>
        </p:txBody>
      </p:sp>
    </p:spTree>
    <p:extLst>
      <p:ext uri="{BB962C8B-B14F-4D97-AF65-F5344CB8AC3E}">
        <p14:creationId xmlns:p14="http://schemas.microsoft.com/office/powerpoint/2010/main" val="2541642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294D20-D3D4-4CA9-82EA-53D3AFB4CF8B}" type="datetimeFigureOut">
              <a:rPr lang="en-US" smtClean="0"/>
              <a:t>7/1/2019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CC3B4-F351-4F64-8AC2-3A70497CDEB5}" type="slidenum">
              <a:rPr lang="en-US" smtClean="0"/>
              <a:t>‹#›</a:t>
            </a:fld>
            <a:endParaRPr lang="en-US"/>
          </a:p>
        </p:txBody>
      </p:sp>
    </p:spTree>
    <p:extLst>
      <p:ext uri="{BB962C8B-B14F-4D97-AF65-F5344CB8AC3E}">
        <p14:creationId xmlns:p14="http://schemas.microsoft.com/office/powerpoint/2010/main" val="285367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8229600" cy="7318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94D20-D3D4-4CA9-82EA-53D3AFB4CF8B}" type="datetimeFigureOut">
              <a:rPr lang="en-US" smtClean="0"/>
              <a:t>7/1/2019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0CC3B4-F351-4F64-8AC2-3A70497CDEB5}" type="slidenum">
              <a:rPr lang="en-US" smtClean="0"/>
              <a:t>‹#›</a:t>
            </a:fld>
            <a:endParaRPr lang="en-US"/>
          </a:p>
        </p:txBody>
      </p:sp>
    </p:spTree>
    <p:extLst>
      <p:ext uri="{BB962C8B-B14F-4D97-AF65-F5344CB8AC3E}">
        <p14:creationId xmlns:p14="http://schemas.microsoft.com/office/powerpoint/2010/main" val="2011485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533400"/>
            <a:ext cx="7772400" cy="2743200"/>
          </a:xfrm>
        </p:spPr>
        <p:txBody>
          <a:bodyPr>
            <a:normAutofit/>
          </a:bodyPr>
          <a:lstStyle/>
          <a:p>
            <a:pPr algn="r"/>
            <a:r>
              <a:rPr lang="en-US" dirty="0"/>
              <a:t>Ch</a:t>
            </a:r>
            <a:r>
              <a:rPr lang="vi-VN" dirty="0"/>
              <a:t>ư</a:t>
            </a:r>
            <a:r>
              <a:rPr lang="en-US" dirty="0" err="1"/>
              <a:t>ơng</a:t>
            </a:r>
            <a:r>
              <a:rPr lang="en-US" dirty="0"/>
              <a:t> 2</a:t>
            </a:r>
            <a:br>
              <a:rPr lang="en-US" sz="3300" b="1" dirty="0"/>
            </a:br>
            <a:r>
              <a:rPr lang="en-GB" sz="4800" b="1" dirty="0"/>
              <a:t>CẤU TRÚC DỮ LIỆU</a:t>
            </a:r>
            <a:br>
              <a:rPr lang="en-GB" sz="4800" b="1" dirty="0"/>
            </a:br>
            <a:r>
              <a:rPr lang="en-GB" sz="4800" b="1" dirty="0"/>
              <a:t>C</a:t>
            </a:r>
            <a:r>
              <a:rPr lang="vi-VN" sz="4800" b="1" dirty="0"/>
              <a:t>Ơ</a:t>
            </a:r>
            <a:r>
              <a:rPr lang="en-US" sz="4800" b="1" dirty="0"/>
              <a:t> BẢN</a:t>
            </a:r>
            <a:endParaRPr lang="en-US" sz="4400" dirty="0"/>
          </a:p>
        </p:txBody>
      </p:sp>
      <p:sp>
        <p:nvSpPr>
          <p:cNvPr id="3" name="Subtitle 2"/>
          <p:cNvSpPr>
            <a:spLocks noGrp="1"/>
          </p:cNvSpPr>
          <p:nvPr>
            <p:ph type="subTitle" idx="1"/>
          </p:nvPr>
        </p:nvSpPr>
        <p:spPr>
          <a:xfrm>
            <a:off x="304800" y="4688928"/>
            <a:ext cx="3657600" cy="533400"/>
          </a:xfrm>
        </p:spPr>
        <p:txBody>
          <a:bodyPr>
            <a:noAutofit/>
          </a:bodyPr>
          <a:lstStyle/>
          <a:p>
            <a:pPr algn="l"/>
            <a:r>
              <a:rPr lang="en-US" sz="2400" b="1" dirty="0">
                <a:solidFill>
                  <a:srgbClr val="FFFF00"/>
                </a:solidFill>
              </a:rPr>
              <a:t>GV: </a:t>
            </a:r>
            <a:r>
              <a:rPr lang="en-US" sz="2400" dirty="0" err="1"/>
              <a:t>Lê</a:t>
            </a:r>
            <a:r>
              <a:rPr lang="en-US" sz="2400" dirty="0"/>
              <a:t> </a:t>
            </a:r>
            <a:r>
              <a:rPr lang="en-US" sz="2400" dirty="0" err="1"/>
              <a:t>Ngọc</a:t>
            </a:r>
            <a:r>
              <a:rPr lang="en-US" sz="2400" dirty="0"/>
              <a:t> </a:t>
            </a:r>
            <a:r>
              <a:rPr lang="en-US" sz="2400" dirty="0" err="1"/>
              <a:t>Hiếu</a:t>
            </a:r>
            <a:endParaRPr lang="en-US" sz="2400" dirty="0"/>
          </a:p>
        </p:txBody>
      </p:sp>
      <p:sp>
        <p:nvSpPr>
          <p:cNvPr id="4" name="TextBox 3"/>
          <p:cNvSpPr txBox="1"/>
          <p:nvPr/>
        </p:nvSpPr>
        <p:spPr>
          <a:xfrm>
            <a:off x="304800" y="5219700"/>
            <a:ext cx="4038600" cy="461665"/>
          </a:xfrm>
          <a:prstGeom prst="rect">
            <a:avLst/>
          </a:prstGeom>
          <a:noFill/>
        </p:spPr>
        <p:txBody>
          <a:bodyPr wrap="square" rtlCol="0">
            <a:spAutoFit/>
          </a:bodyPr>
          <a:lstStyle/>
          <a:p>
            <a:r>
              <a:rPr lang="en-US" sz="2400" i="1" dirty="0">
                <a:solidFill>
                  <a:schemeClr val="bg1"/>
                </a:solidFill>
              </a:rPr>
              <a:t>TP.HCM  - </a:t>
            </a:r>
            <a:r>
              <a:rPr lang="en-US" sz="2400" i="1" dirty="0" err="1">
                <a:solidFill>
                  <a:schemeClr val="bg1"/>
                </a:solidFill>
              </a:rPr>
              <a:t>Tháng</a:t>
            </a:r>
            <a:r>
              <a:rPr lang="en-US" sz="2400" i="1" dirty="0">
                <a:solidFill>
                  <a:schemeClr val="bg1"/>
                </a:solidFill>
              </a:rPr>
              <a:t>  06 </a:t>
            </a:r>
            <a:r>
              <a:rPr lang="en-US" sz="2400" i="1" dirty="0" err="1">
                <a:solidFill>
                  <a:schemeClr val="bg1"/>
                </a:solidFill>
              </a:rPr>
              <a:t>năm</a:t>
            </a:r>
            <a:r>
              <a:rPr lang="en-US" sz="2400" i="1" dirty="0">
                <a:solidFill>
                  <a:schemeClr val="bg1"/>
                </a:solidFill>
              </a:rPr>
              <a:t> 2019</a:t>
            </a:r>
            <a:endParaRPr lang="en-SG" sz="2400" i="1" dirty="0">
              <a:solidFill>
                <a:schemeClr val="bg1"/>
              </a:solidFill>
            </a:endParaRPr>
          </a:p>
        </p:txBody>
      </p:sp>
      <p:sp>
        <p:nvSpPr>
          <p:cNvPr id="5" name="TextBox 4">
            <a:extLst>
              <a:ext uri="{FF2B5EF4-FFF2-40B4-BE49-F238E27FC236}">
                <a16:creationId xmlns:a16="http://schemas.microsoft.com/office/drawing/2014/main" id="{978020D7-7197-4CFC-99FD-49D1E38AD7D6}"/>
              </a:ext>
            </a:extLst>
          </p:cNvPr>
          <p:cNvSpPr txBox="1"/>
          <p:nvPr/>
        </p:nvSpPr>
        <p:spPr>
          <a:xfrm>
            <a:off x="1143000" y="838200"/>
            <a:ext cx="2743200" cy="381000"/>
          </a:xfrm>
          <a:prstGeom prst="rect">
            <a:avLst/>
          </a:prstGeom>
          <a:noFill/>
        </p:spPr>
        <p:txBody>
          <a:bodyPr wrap="square" rtlCol="0">
            <a:spAutoFit/>
          </a:bodyPr>
          <a:lstStyle/>
          <a:p>
            <a:r>
              <a:rPr lang="en-US" i="1" dirty="0">
                <a:solidFill>
                  <a:schemeClr val="bg1"/>
                </a:solidFill>
              </a:rPr>
              <a:t>Khoa </a:t>
            </a:r>
            <a:r>
              <a:rPr lang="en-US" i="1" dirty="0" err="1">
                <a:solidFill>
                  <a:schemeClr val="bg1"/>
                </a:solidFill>
              </a:rPr>
              <a:t>Công</a:t>
            </a:r>
            <a:r>
              <a:rPr lang="en-US" i="1" dirty="0">
                <a:solidFill>
                  <a:schemeClr val="bg1"/>
                </a:solidFill>
              </a:rPr>
              <a:t> </a:t>
            </a:r>
            <a:r>
              <a:rPr lang="en-US" i="1" dirty="0" err="1">
                <a:solidFill>
                  <a:schemeClr val="bg1"/>
                </a:solidFill>
              </a:rPr>
              <a:t>Nghệ</a:t>
            </a:r>
            <a:r>
              <a:rPr lang="en-US" i="1" dirty="0">
                <a:solidFill>
                  <a:schemeClr val="bg1"/>
                </a:solidFill>
              </a:rPr>
              <a:t> </a:t>
            </a:r>
            <a:r>
              <a:rPr lang="en-US" i="1" dirty="0" err="1">
                <a:solidFill>
                  <a:schemeClr val="bg1"/>
                </a:solidFill>
              </a:rPr>
              <a:t>Thông</a:t>
            </a:r>
            <a:r>
              <a:rPr lang="en-US" i="1" dirty="0">
                <a:solidFill>
                  <a:schemeClr val="bg1"/>
                </a:solidFill>
              </a:rPr>
              <a:t> Tin</a:t>
            </a:r>
            <a:endParaRPr lang="en-SG" i="1" dirty="0">
              <a:solidFill>
                <a:schemeClr val="bg1"/>
              </a:solidFill>
            </a:endParaRPr>
          </a:p>
        </p:txBody>
      </p:sp>
    </p:spTree>
    <p:extLst>
      <p:ext uri="{BB962C8B-B14F-4D97-AF65-F5344CB8AC3E}">
        <p14:creationId xmlns:p14="http://schemas.microsoft.com/office/powerpoint/2010/main" val="3914216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rgbClr val="0070C0"/>
                </a:solidFill>
                <a:latin typeface="Arial" panose="020B0604020202020204" pitchFamily="34" charset="0"/>
                <a:cs typeface="Arial" panose="020B0604020202020204" pitchFamily="34" charset="0"/>
              </a:rPr>
              <a:t>2.1 – DANH SÁCH ĐẶC</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32282EF1-92FC-4186-8D30-AD45C006FC42}"/>
              </a:ext>
            </a:extLst>
          </p:cNvPr>
          <p:cNvSpPr>
            <a:spLocks noGrp="1"/>
          </p:cNvSpPr>
          <p:nvPr/>
        </p:nvSpPr>
        <p:spPr>
          <a:xfrm>
            <a:off x="659524" y="1638300"/>
            <a:ext cx="7432913" cy="735724"/>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sz="3200" dirty="0">
                <a:solidFill>
                  <a:srgbClr val="0070C0"/>
                </a:solidFill>
              </a:rPr>
              <a:t>HÀM NHẬP DANH SÁCH ĐẶC</a:t>
            </a:r>
            <a:endParaRPr lang="en-US" sz="3200" dirty="0">
              <a:ln/>
              <a:solidFill>
                <a:srgbClr val="0070C0"/>
              </a:solidFill>
            </a:endParaRPr>
          </a:p>
        </p:txBody>
      </p:sp>
      <p:sp>
        <p:nvSpPr>
          <p:cNvPr id="6" name="Content Placeholder 2">
            <a:extLst>
              <a:ext uri="{FF2B5EF4-FFF2-40B4-BE49-F238E27FC236}">
                <a16:creationId xmlns:a16="http://schemas.microsoft.com/office/drawing/2014/main" id="{2FD0673F-FD55-4ADA-9192-9E0BA58E10B9}"/>
              </a:ext>
            </a:extLst>
          </p:cNvPr>
          <p:cNvSpPr>
            <a:spLocks noGrp="1"/>
          </p:cNvSpPr>
          <p:nvPr/>
        </p:nvSpPr>
        <p:spPr>
          <a:xfrm>
            <a:off x="838200" y="2564524"/>
            <a:ext cx="6565994" cy="332645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70C0"/>
                </a:solidFill>
              </a:rPr>
              <a:t>void</a:t>
            </a:r>
            <a:r>
              <a:rPr lang="en-US" sz="2400" dirty="0"/>
              <a:t> </a:t>
            </a:r>
            <a:r>
              <a:rPr lang="en-US" sz="2400" dirty="0">
                <a:solidFill>
                  <a:srgbClr val="FF0000"/>
                </a:solidFill>
              </a:rPr>
              <a:t>input</a:t>
            </a:r>
            <a:r>
              <a:rPr lang="en-US" sz="2400" dirty="0"/>
              <a:t> (</a:t>
            </a:r>
            <a:r>
              <a:rPr lang="en-US" sz="2400" dirty="0">
                <a:solidFill>
                  <a:srgbClr val="0070C0"/>
                </a:solidFill>
              </a:rPr>
              <a:t>int</a:t>
            </a:r>
            <a:r>
              <a:rPr lang="en-US" sz="2400" dirty="0"/>
              <a:t> a[], </a:t>
            </a:r>
            <a:r>
              <a:rPr lang="en-US" sz="2400" dirty="0">
                <a:solidFill>
                  <a:srgbClr val="0070C0"/>
                </a:solidFill>
              </a:rPr>
              <a:t>int</a:t>
            </a:r>
            <a:r>
              <a:rPr lang="en-US" sz="2400" dirty="0"/>
              <a:t> n)</a:t>
            </a:r>
          </a:p>
          <a:p>
            <a:pPr marL="0" indent="0">
              <a:buNone/>
            </a:pPr>
            <a:r>
              <a:rPr lang="en-US" sz="2400" dirty="0"/>
              <a:t>{</a:t>
            </a:r>
          </a:p>
          <a:p>
            <a:pPr marL="914400" lvl="2" indent="0">
              <a:buNone/>
            </a:pPr>
            <a:r>
              <a:rPr lang="en-US" sz="2400" dirty="0">
                <a:solidFill>
                  <a:srgbClr val="0070C0"/>
                </a:solidFill>
              </a:rPr>
              <a:t>for</a:t>
            </a:r>
            <a:r>
              <a:rPr lang="en-US" sz="2400" dirty="0"/>
              <a:t> (</a:t>
            </a:r>
            <a:r>
              <a:rPr lang="en-US" sz="2400" dirty="0">
                <a:solidFill>
                  <a:srgbClr val="0070C0"/>
                </a:solidFill>
              </a:rPr>
              <a:t>int </a:t>
            </a:r>
            <a:r>
              <a:rPr lang="en-US" sz="2400" dirty="0" err="1"/>
              <a:t>i</a:t>
            </a:r>
            <a:r>
              <a:rPr lang="en-US" sz="2400" dirty="0"/>
              <a:t>=0; </a:t>
            </a:r>
            <a:r>
              <a:rPr lang="en-US" sz="2400" dirty="0" err="1"/>
              <a:t>i</a:t>
            </a:r>
            <a:r>
              <a:rPr lang="en-US" sz="2400" dirty="0"/>
              <a:t>&lt;n; </a:t>
            </a:r>
            <a:r>
              <a:rPr lang="en-US" sz="2400" dirty="0" err="1"/>
              <a:t>i</a:t>
            </a:r>
            <a:r>
              <a:rPr lang="en-US" sz="2400" dirty="0"/>
              <a:t>++)</a:t>
            </a:r>
          </a:p>
          <a:p>
            <a:pPr marL="914400" lvl="2" indent="0">
              <a:buNone/>
            </a:pPr>
            <a:r>
              <a:rPr lang="en-US" sz="2400" dirty="0"/>
              <a:t>{</a:t>
            </a:r>
          </a:p>
          <a:p>
            <a:pPr marL="1828800" lvl="4" indent="0">
              <a:buNone/>
            </a:pPr>
            <a:r>
              <a:rPr lang="en-US" sz="2400" dirty="0" err="1">
                <a:solidFill>
                  <a:srgbClr val="0070C0"/>
                </a:solidFill>
              </a:rPr>
              <a:t>cout</a:t>
            </a:r>
            <a:r>
              <a:rPr lang="en-US" sz="2400" dirty="0"/>
              <a:t>&lt;&lt;"</a:t>
            </a:r>
            <a:r>
              <a:rPr lang="en-US" sz="2400" dirty="0" err="1"/>
              <a:t>nhap</a:t>
            </a:r>
            <a:r>
              <a:rPr lang="en-US" sz="2400" dirty="0"/>
              <a:t> a["&lt;&lt;</a:t>
            </a:r>
            <a:r>
              <a:rPr lang="en-US" sz="2400" dirty="0" err="1"/>
              <a:t>i</a:t>
            </a:r>
            <a:r>
              <a:rPr lang="en-US" sz="2400" dirty="0"/>
              <a:t>&lt;&lt;"] = ";</a:t>
            </a:r>
          </a:p>
          <a:p>
            <a:pPr marL="1828800" lvl="4" indent="0">
              <a:buNone/>
            </a:pPr>
            <a:r>
              <a:rPr lang="en-US" sz="2400" dirty="0" err="1">
                <a:solidFill>
                  <a:srgbClr val="0070C0"/>
                </a:solidFill>
              </a:rPr>
              <a:t>cin</a:t>
            </a:r>
            <a:r>
              <a:rPr lang="en-US" sz="2400" dirty="0"/>
              <a:t>&gt;&gt;a[</a:t>
            </a:r>
            <a:r>
              <a:rPr lang="en-US" sz="2400" dirty="0" err="1"/>
              <a:t>i</a:t>
            </a:r>
            <a:r>
              <a:rPr lang="en-US" sz="2400" dirty="0"/>
              <a:t>];</a:t>
            </a:r>
          </a:p>
          <a:p>
            <a:pPr marL="914400" lvl="2" indent="0">
              <a:buNone/>
            </a:pPr>
            <a:r>
              <a:rPr lang="en-US" sz="2400" dirty="0"/>
              <a:t> }</a:t>
            </a:r>
          </a:p>
          <a:p>
            <a:pPr marL="0" indent="0">
              <a:buNone/>
            </a:pPr>
            <a:r>
              <a:rPr lang="en-US" sz="2400" dirty="0"/>
              <a:t>}</a:t>
            </a:r>
          </a:p>
        </p:txBody>
      </p:sp>
    </p:spTree>
    <p:extLst>
      <p:ext uri="{BB962C8B-B14F-4D97-AF65-F5344CB8AC3E}">
        <p14:creationId xmlns:p14="http://schemas.microsoft.com/office/powerpoint/2010/main" val="35318598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chemeClr val="tx2">
                    <a:lumMod val="50000"/>
                  </a:schemeClr>
                </a:solidFill>
                <a:latin typeface="Arial" panose="020B0604020202020204" pitchFamily="34" charset="0"/>
                <a:cs typeface="Arial" panose="020B0604020202020204" pitchFamily="34" charset="0"/>
              </a:rPr>
              <a:t>HÀNG ĐỢI</a:t>
            </a:r>
            <a:r>
              <a:rPr lang="en-US" altLang="zh-TW" sz="3600" dirty="0">
                <a:solidFill>
                  <a:schemeClr val="tx2">
                    <a:lumMod val="50000"/>
                  </a:schemeClr>
                </a:solidFill>
                <a:latin typeface="Arial" panose="020B0604020202020204" pitchFamily="34" charset="0"/>
                <a:cs typeface="Arial" panose="020B0604020202020204" pitchFamily="34" charset="0"/>
              </a:rPr>
              <a:t> (QUEUE)</a:t>
            </a:r>
          </a:p>
        </p:txBody>
      </p:sp>
      <p:sp>
        <p:nvSpPr>
          <p:cNvPr id="3" name="Title 1">
            <a:extLst>
              <a:ext uri="{FF2B5EF4-FFF2-40B4-BE49-F238E27FC236}">
                <a16:creationId xmlns:a16="http://schemas.microsoft.com/office/drawing/2014/main" id="{7DC5B8B1-5B22-4DEE-9325-2905208360EC}"/>
              </a:ext>
            </a:extLst>
          </p:cNvPr>
          <p:cNvSpPr txBox="1">
            <a:spLocks/>
          </p:cNvSpPr>
          <p:nvPr/>
        </p:nvSpPr>
        <p:spPr>
          <a:xfrm>
            <a:off x="361950" y="1524000"/>
            <a:ext cx="8556763" cy="581322"/>
          </a:xfrm>
          <a:prstGeom prst="rect">
            <a:avLst/>
          </a:prstGeom>
        </p:spPr>
        <p:txBody>
          <a:bodyPr>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b="1" dirty="0">
                <a:ln/>
                <a:solidFill>
                  <a:schemeClr val="accent4"/>
                </a:solidFill>
              </a:rPr>
              <a:t>THUẬT GIẢI LẤY PHẦN TỬ TỪ QUEUE</a:t>
            </a:r>
          </a:p>
        </p:txBody>
      </p:sp>
      <p:sp>
        <p:nvSpPr>
          <p:cNvPr id="4" name="Content Placeholder 2">
            <a:extLst>
              <a:ext uri="{FF2B5EF4-FFF2-40B4-BE49-F238E27FC236}">
                <a16:creationId xmlns:a16="http://schemas.microsoft.com/office/drawing/2014/main" id="{8049F805-B9E4-4FD6-94E3-EF5DF1D4961D}"/>
              </a:ext>
            </a:extLst>
          </p:cNvPr>
          <p:cNvSpPr txBox="1">
            <a:spLocks/>
          </p:cNvSpPr>
          <p:nvPr/>
        </p:nvSpPr>
        <p:spPr>
          <a:xfrm>
            <a:off x="152400" y="2171372"/>
            <a:ext cx="5105400" cy="4381828"/>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lnSpc>
                <a:spcPct val="110000"/>
              </a:lnSpc>
              <a:spcBef>
                <a:spcPts val="0"/>
              </a:spcBef>
              <a:buFont typeface="Wingdings" panose="05000000000000000000" pitchFamily="2" charset="2"/>
              <a:buChar char="&amp;"/>
            </a:pPr>
            <a:r>
              <a:rPr lang="en-US" sz="2400" u="sng" dirty="0" err="1"/>
              <a:t>Bước</a:t>
            </a:r>
            <a:r>
              <a:rPr lang="en-US" sz="2400" u="sng" dirty="0"/>
              <a:t> 1:</a:t>
            </a:r>
            <a:r>
              <a:rPr lang="en-US" sz="2400" dirty="0"/>
              <a:t> </a:t>
            </a:r>
            <a:r>
              <a:rPr lang="en-US" sz="2400" dirty="0" err="1"/>
              <a:t>Gán</a:t>
            </a:r>
            <a:r>
              <a:rPr lang="en-US" sz="2400" dirty="0"/>
              <a:t> </a:t>
            </a:r>
            <a:r>
              <a:rPr lang="en-US" sz="2400" dirty="0" err="1"/>
              <a:t>giá</a:t>
            </a:r>
            <a:r>
              <a:rPr lang="en-US" sz="2400" dirty="0"/>
              <a:t> </a:t>
            </a:r>
            <a:r>
              <a:rPr lang="en-US" sz="2400" dirty="0" err="1"/>
              <a:t>trị</a:t>
            </a:r>
            <a:r>
              <a:rPr lang="en-US" sz="2400" dirty="0"/>
              <a:t> </a:t>
            </a:r>
            <a:r>
              <a:rPr lang="en-US" sz="2400" dirty="0" err="1"/>
              <a:t>bộ</a:t>
            </a:r>
            <a:r>
              <a:rPr lang="en-US" sz="2400" dirty="0"/>
              <a:t> </a:t>
            </a:r>
            <a:r>
              <a:rPr lang="en-US" sz="2400" dirty="0" err="1"/>
              <a:t>nhớ</a:t>
            </a:r>
            <a:r>
              <a:rPr lang="en-US" sz="2400" dirty="0"/>
              <a:t> </a:t>
            </a:r>
            <a:r>
              <a:rPr lang="en-US" sz="2400" dirty="0" err="1"/>
              <a:t>của</a:t>
            </a:r>
            <a:r>
              <a:rPr lang="en-US" sz="2400" dirty="0"/>
              <a:t> </a:t>
            </a:r>
            <a:r>
              <a:rPr lang="en-US" sz="2400" dirty="0" err="1"/>
              <a:t>phần</a:t>
            </a:r>
            <a:r>
              <a:rPr lang="en-US" sz="2400" dirty="0"/>
              <a:t> </a:t>
            </a:r>
            <a:r>
              <a:rPr lang="en-US" sz="2400" dirty="0" err="1"/>
              <a:t>tử</a:t>
            </a:r>
            <a:r>
              <a:rPr lang="en-US" sz="2400" dirty="0"/>
              <a:t> </a:t>
            </a:r>
            <a:r>
              <a:rPr lang="en-US" sz="2400" dirty="0" err="1"/>
              <a:t>đầu</a:t>
            </a:r>
            <a:r>
              <a:rPr lang="en-US" sz="2400" dirty="0"/>
              <a:t> </a:t>
            </a:r>
            <a:r>
              <a:rPr lang="en-US" sz="2400" dirty="0" err="1"/>
              <a:t>danh</a:t>
            </a:r>
            <a:r>
              <a:rPr lang="en-US" sz="2400" dirty="0"/>
              <a:t> </a:t>
            </a:r>
            <a:r>
              <a:rPr lang="en-US" sz="2400" dirty="0" err="1"/>
              <a:t>sách</a:t>
            </a:r>
            <a:r>
              <a:rPr lang="en-US" sz="2400" dirty="0"/>
              <a:t> </a:t>
            </a:r>
            <a:r>
              <a:rPr lang="en-US" sz="2400" dirty="0" err="1"/>
              <a:t>cho</a:t>
            </a:r>
            <a:r>
              <a:rPr lang="en-US" sz="2400" dirty="0"/>
              <a:t> </a:t>
            </a:r>
            <a:r>
              <a:rPr lang="en-US" sz="2400" dirty="0" err="1"/>
              <a:t>biến</a:t>
            </a:r>
            <a:r>
              <a:rPr lang="en-US" sz="2400" dirty="0"/>
              <a:t> </a:t>
            </a:r>
            <a:r>
              <a:rPr lang="en-US" sz="2400" dirty="0">
                <a:solidFill>
                  <a:srgbClr val="0070C0"/>
                </a:solidFill>
              </a:rPr>
              <a:t>p;</a:t>
            </a:r>
            <a:endParaRPr lang="en-US" sz="2400" dirty="0"/>
          </a:p>
          <a:p>
            <a:pPr marL="731520" lvl="2" indent="-731520" algn="just">
              <a:lnSpc>
                <a:spcPct val="110000"/>
              </a:lnSpc>
              <a:spcBef>
                <a:spcPts val="0"/>
              </a:spcBef>
              <a:buFont typeface="Wingdings" panose="05000000000000000000" pitchFamily="2" charset="2"/>
              <a:buChar char="&amp;"/>
            </a:pPr>
            <a:r>
              <a:rPr lang="en-US" sz="2400" u="sng" dirty="0" err="1"/>
              <a:t>Bước</a:t>
            </a:r>
            <a:r>
              <a:rPr lang="en-US" sz="2400" u="sng" dirty="0"/>
              <a:t> 2:</a:t>
            </a:r>
            <a:r>
              <a:rPr lang="en-US" sz="2400" dirty="0"/>
              <a:t> </a:t>
            </a:r>
            <a:r>
              <a:rPr lang="en-US" sz="2400" dirty="0" err="1"/>
              <a:t>Gán</a:t>
            </a:r>
            <a:r>
              <a:rPr lang="en-US" sz="2400" dirty="0"/>
              <a:t> </a:t>
            </a:r>
            <a:r>
              <a:rPr lang="en-US" sz="2400" dirty="0" err="1"/>
              <a:t>giá</a:t>
            </a:r>
            <a:r>
              <a:rPr lang="en-US" sz="2400" dirty="0"/>
              <a:t> </a:t>
            </a:r>
            <a:r>
              <a:rPr lang="en-US" sz="2400" dirty="0" err="1"/>
              <a:t>trị</a:t>
            </a:r>
            <a:r>
              <a:rPr lang="en-US" sz="2400" dirty="0"/>
              <a:t> </a:t>
            </a:r>
            <a:r>
              <a:rPr lang="en-US" sz="2400" dirty="0" err="1"/>
              <a:t>vùng</a:t>
            </a:r>
            <a:r>
              <a:rPr lang="en-US" sz="2400" dirty="0"/>
              <a:t> </a:t>
            </a:r>
            <a:r>
              <a:rPr lang="en-US" sz="2400" dirty="0">
                <a:solidFill>
                  <a:srgbClr val="00B050"/>
                </a:solidFill>
              </a:rPr>
              <a:t>info </a:t>
            </a:r>
            <a:r>
              <a:rPr lang="en-US" sz="2400" dirty="0" err="1"/>
              <a:t>của</a:t>
            </a:r>
            <a:r>
              <a:rPr lang="en-US" sz="2400" dirty="0"/>
              <a:t> p </a:t>
            </a:r>
            <a:r>
              <a:rPr lang="en-US" sz="2400" dirty="0" err="1"/>
              <a:t>cho</a:t>
            </a:r>
            <a:r>
              <a:rPr lang="en-US" sz="2400" dirty="0"/>
              <a:t> </a:t>
            </a:r>
            <a:r>
              <a:rPr lang="en-US" sz="2400" dirty="0" err="1"/>
              <a:t>biến</a:t>
            </a:r>
            <a:r>
              <a:rPr lang="en-US" sz="2400" dirty="0"/>
              <a:t> </a:t>
            </a:r>
            <a:r>
              <a:rPr lang="en-US" sz="2400" dirty="0">
                <a:solidFill>
                  <a:srgbClr val="00B050"/>
                </a:solidFill>
              </a:rPr>
              <a:t>x</a:t>
            </a:r>
            <a:r>
              <a:rPr lang="en-US" sz="2400" dirty="0"/>
              <a:t>;</a:t>
            </a:r>
          </a:p>
          <a:p>
            <a:pPr marL="731520" lvl="2" indent="-731520" algn="just">
              <a:lnSpc>
                <a:spcPct val="110000"/>
              </a:lnSpc>
              <a:spcBef>
                <a:spcPts val="0"/>
              </a:spcBef>
              <a:buFont typeface="Wingdings" panose="05000000000000000000" pitchFamily="2" charset="2"/>
              <a:buChar char="&amp;"/>
            </a:pPr>
            <a:r>
              <a:rPr lang="en-US" sz="2400" u="sng" dirty="0" err="1"/>
              <a:t>Bước</a:t>
            </a:r>
            <a:r>
              <a:rPr lang="en-US" sz="2400" u="sng" dirty="0"/>
              <a:t> 3:</a:t>
            </a:r>
            <a:r>
              <a:rPr lang="en-US" sz="2400" dirty="0"/>
              <a:t> </a:t>
            </a:r>
            <a:r>
              <a:rPr lang="en-US" sz="2400" dirty="0" err="1"/>
              <a:t>Gán</a:t>
            </a:r>
            <a:r>
              <a:rPr lang="en-US" sz="2400" dirty="0"/>
              <a:t> </a:t>
            </a:r>
            <a:r>
              <a:rPr lang="en-US" sz="2400" dirty="0" err="1"/>
              <a:t>địa</a:t>
            </a:r>
            <a:r>
              <a:rPr lang="en-US" sz="2400" dirty="0"/>
              <a:t> </a:t>
            </a:r>
            <a:r>
              <a:rPr lang="en-US" sz="2400" dirty="0" err="1"/>
              <a:t>chỉ</a:t>
            </a:r>
            <a:r>
              <a:rPr lang="en-US" sz="2400" dirty="0"/>
              <a:t> </a:t>
            </a:r>
            <a:r>
              <a:rPr lang="en-US" sz="2400" dirty="0" err="1"/>
              <a:t>bộ</a:t>
            </a:r>
            <a:r>
              <a:rPr lang="en-US" sz="2400" dirty="0"/>
              <a:t> </a:t>
            </a:r>
            <a:r>
              <a:rPr lang="en-US" sz="2400" dirty="0" err="1"/>
              <a:t>nhớ</a:t>
            </a:r>
            <a:r>
              <a:rPr lang="en-US" sz="2400" dirty="0"/>
              <a:t> </a:t>
            </a:r>
            <a:r>
              <a:rPr lang="en-US" sz="2400" dirty="0" err="1"/>
              <a:t>của</a:t>
            </a:r>
            <a:r>
              <a:rPr lang="en-US" sz="2400" dirty="0"/>
              <a:t> </a:t>
            </a:r>
            <a:r>
              <a:rPr lang="en-US" sz="2400" dirty="0" err="1"/>
              <a:t>phần</a:t>
            </a:r>
            <a:r>
              <a:rPr lang="en-US" sz="2400" dirty="0"/>
              <a:t> </a:t>
            </a:r>
            <a:r>
              <a:rPr lang="en-US" sz="2400" dirty="0" err="1"/>
              <a:t>tử</a:t>
            </a:r>
            <a:r>
              <a:rPr lang="en-US" sz="2400" dirty="0"/>
              <a:t> </a:t>
            </a:r>
            <a:r>
              <a:rPr lang="en-US" sz="2400" dirty="0" err="1"/>
              <a:t>thứ</a:t>
            </a:r>
            <a:r>
              <a:rPr lang="en-US" sz="2400" dirty="0"/>
              <a:t> 2 </a:t>
            </a:r>
            <a:r>
              <a:rPr lang="en-US" sz="2400" dirty="0" err="1"/>
              <a:t>trong</a:t>
            </a:r>
            <a:r>
              <a:rPr lang="en-US" sz="2400" dirty="0"/>
              <a:t> </a:t>
            </a:r>
            <a:r>
              <a:rPr lang="en-US" sz="2400" dirty="0" err="1"/>
              <a:t>danh</a:t>
            </a:r>
            <a:r>
              <a:rPr lang="en-US" sz="2400" dirty="0"/>
              <a:t> </a:t>
            </a:r>
            <a:r>
              <a:rPr lang="en-US" sz="2400" dirty="0" err="1"/>
              <a:t>sách</a:t>
            </a:r>
            <a:r>
              <a:rPr lang="en-US" sz="2400" dirty="0"/>
              <a:t> (</a:t>
            </a:r>
            <a:r>
              <a:rPr lang="en-US" sz="2400" dirty="0" err="1"/>
              <a:t>nếu</a:t>
            </a:r>
            <a:r>
              <a:rPr lang="en-US" sz="2400" dirty="0"/>
              <a:t> </a:t>
            </a:r>
            <a:r>
              <a:rPr lang="en-US" sz="2400" dirty="0" err="1"/>
              <a:t>có</a:t>
            </a:r>
            <a:r>
              <a:rPr lang="en-US" sz="2400" dirty="0"/>
              <a:t>) </a:t>
            </a:r>
            <a:r>
              <a:rPr lang="en-US" sz="2400" dirty="0" err="1"/>
              <a:t>cho</a:t>
            </a:r>
            <a:r>
              <a:rPr lang="en-US" sz="2400" dirty="0"/>
              <a:t> </a:t>
            </a:r>
            <a:r>
              <a:rPr lang="en-US" sz="2400" dirty="0" err="1"/>
              <a:t>biến</a:t>
            </a:r>
            <a:r>
              <a:rPr lang="en-US" sz="2400" dirty="0"/>
              <a:t> </a:t>
            </a:r>
            <a:r>
              <a:rPr lang="en-US" sz="2400" dirty="0">
                <a:solidFill>
                  <a:srgbClr val="0070C0"/>
                </a:solidFill>
              </a:rPr>
              <a:t>front</a:t>
            </a:r>
            <a:endParaRPr lang="en-US" sz="2400" dirty="0"/>
          </a:p>
          <a:p>
            <a:pPr marL="731520" lvl="2" indent="-731520" algn="just">
              <a:lnSpc>
                <a:spcPct val="110000"/>
              </a:lnSpc>
              <a:spcBef>
                <a:spcPts val="0"/>
              </a:spcBef>
              <a:buFont typeface="Wingdings" panose="05000000000000000000" pitchFamily="2" charset="2"/>
              <a:buChar char="&amp;"/>
            </a:pPr>
            <a:r>
              <a:rPr lang="en-US" sz="2400" u="sng" dirty="0" err="1"/>
              <a:t>Bước</a:t>
            </a:r>
            <a:r>
              <a:rPr lang="en-US" sz="2400" u="sng" dirty="0"/>
              <a:t> 4:</a:t>
            </a:r>
            <a:r>
              <a:rPr lang="en-US" sz="2400" dirty="0"/>
              <a:t> Thu </a:t>
            </a:r>
            <a:r>
              <a:rPr lang="en-US" sz="2400" dirty="0" err="1"/>
              <a:t>hồi</a:t>
            </a:r>
            <a:r>
              <a:rPr lang="en-US" sz="2400" dirty="0"/>
              <a:t> </a:t>
            </a:r>
            <a:r>
              <a:rPr lang="en-US" sz="2400" dirty="0" err="1"/>
              <a:t>vùng</a:t>
            </a:r>
            <a:r>
              <a:rPr lang="en-US" sz="2400" dirty="0"/>
              <a:t> </a:t>
            </a:r>
            <a:r>
              <a:rPr lang="en-US" sz="2400" dirty="0" err="1"/>
              <a:t>nhớ</a:t>
            </a:r>
            <a:r>
              <a:rPr lang="en-US" sz="2400" dirty="0"/>
              <a:t> </a:t>
            </a:r>
            <a:r>
              <a:rPr lang="en-US" sz="2400" dirty="0" err="1"/>
              <a:t>phần</a:t>
            </a:r>
            <a:r>
              <a:rPr lang="en-US" sz="2400" dirty="0"/>
              <a:t> </a:t>
            </a:r>
            <a:r>
              <a:rPr lang="en-US" sz="2400" dirty="0" err="1"/>
              <a:t>tử</a:t>
            </a:r>
            <a:r>
              <a:rPr lang="en-US" sz="2400" dirty="0"/>
              <a:t> </a:t>
            </a:r>
            <a:r>
              <a:rPr lang="en-US" sz="2400" dirty="0" err="1"/>
              <a:t>đầu</a:t>
            </a:r>
            <a:r>
              <a:rPr lang="en-US" sz="2400" dirty="0"/>
              <a:t> </a:t>
            </a:r>
            <a:r>
              <a:rPr lang="en-US" sz="2400" dirty="0" err="1"/>
              <a:t>danh</a:t>
            </a:r>
            <a:r>
              <a:rPr lang="en-US" sz="2400" dirty="0"/>
              <a:t> </a:t>
            </a:r>
            <a:r>
              <a:rPr lang="en-US" sz="2400" dirty="0" err="1"/>
              <a:t>sách</a:t>
            </a:r>
            <a:endParaRPr lang="en-US" sz="2400" dirty="0"/>
          </a:p>
          <a:p>
            <a:pPr marL="0" lvl="2" indent="0" algn="just">
              <a:lnSpc>
                <a:spcPct val="110000"/>
              </a:lnSpc>
              <a:spcBef>
                <a:spcPts val="0"/>
              </a:spcBef>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E77A00C4-1569-4563-A940-B26D3D6E72BD}"/>
              </a:ext>
            </a:extLst>
          </p:cNvPr>
          <p:cNvSpPr txBox="1">
            <a:spLocks/>
          </p:cNvSpPr>
          <p:nvPr/>
        </p:nvSpPr>
        <p:spPr>
          <a:xfrm>
            <a:off x="6096000" y="2153076"/>
            <a:ext cx="2822713" cy="58132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C00000"/>
                </a:solidFill>
              </a:rPr>
              <a:t>Node</a:t>
            </a:r>
            <a:r>
              <a:rPr lang="en-US" sz="2200"/>
              <a:t> *</a:t>
            </a:r>
            <a:r>
              <a:rPr lang="en-US" sz="2200">
                <a:solidFill>
                  <a:srgbClr val="0070C0"/>
                </a:solidFill>
              </a:rPr>
              <a:t>p</a:t>
            </a:r>
            <a:r>
              <a:rPr lang="en-US" sz="2200"/>
              <a:t> =</a:t>
            </a:r>
            <a:r>
              <a:rPr lang="en-US" sz="2400">
                <a:solidFill>
                  <a:srgbClr val="0070C0"/>
                </a:solidFill>
              </a:rPr>
              <a:t> front;</a:t>
            </a:r>
            <a:endParaRPr lang="en-US" sz="2200"/>
          </a:p>
          <a:p>
            <a:pPr marL="0" lvl="2" indent="-457200">
              <a:lnSpc>
                <a:spcPct val="100000"/>
              </a:lnSpc>
              <a:spcBef>
                <a:spcPts val="0"/>
              </a:spcBef>
              <a:buNone/>
            </a:pPr>
            <a:endParaRPr lang="en-US" sz="2200"/>
          </a:p>
        </p:txBody>
      </p:sp>
      <p:sp>
        <p:nvSpPr>
          <p:cNvPr id="7" name="Content Placeholder 2">
            <a:extLst>
              <a:ext uri="{FF2B5EF4-FFF2-40B4-BE49-F238E27FC236}">
                <a16:creationId xmlns:a16="http://schemas.microsoft.com/office/drawing/2014/main" id="{19BC3BA4-DC70-424D-BCB2-F6C6CE5213C7}"/>
              </a:ext>
            </a:extLst>
          </p:cNvPr>
          <p:cNvSpPr txBox="1">
            <a:spLocks/>
          </p:cNvSpPr>
          <p:nvPr/>
        </p:nvSpPr>
        <p:spPr>
          <a:xfrm>
            <a:off x="6096000" y="3073185"/>
            <a:ext cx="2822713" cy="492524"/>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0070C0"/>
                </a:solidFill>
              </a:rPr>
              <a:t>x </a:t>
            </a:r>
            <a:r>
              <a:rPr lang="en-US" sz="2200"/>
              <a:t>=</a:t>
            </a:r>
            <a:r>
              <a:rPr lang="en-US" sz="2200">
                <a:solidFill>
                  <a:srgbClr val="0070C0"/>
                </a:solidFill>
              </a:rPr>
              <a:t> p -</a:t>
            </a:r>
            <a:r>
              <a:rPr lang="en-US" sz="2200"/>
              <a:t>&gt;</a:t>
            </a:r>
            <a:r>
              <a:rPr lang="en-US" sz="2200">
                <a:solidFill>
                  <a:srgbClr val="00B050"/>
                </a:solidFill>
              </a:rPr>
              <a:t>info</a:t>
            </a:r>
            <a:r>
              <a:rPr lang="en-US" sz="2200">
                <a:solidFill>
                  <a:srgbClr val="0070C0"/>
                </a:solidFill>
              </a:rPr>
              <a:t>;</a:t>
            </a:r>
          </a:p>
          <a:p>
            <a:pPr marL="0" lvl="2" indent="-457200">
              <a:lnSpc>
                <a:spcPct val="100000"/>
              </a:lnSpc>
              <a:spcBef>
                <a:spcPts val="0"/>
              </a:spcBef>
              <a:buNone/>
            </a:pPr>
            <a:endParaRPr lang="en-US" sz="2200"/>
          </a:p>
          <a:p>
            <a:pPr marL="0" lvl="2" indent="-457200">
              <a:lnSpc>
                <a:spcPct val="100000"/>
              </a:lnSpc>
              <a:spcBef>
                <a:spcPts val="0"/>
              </a:spcBef>
              <a:buNone/>
            </a:pPr>
            <a:endParaRPr lang="en-US" sz="2200"/>
          </a:p>
        </p:txBody>
      </p:sp>
      <p:sp>
        <p:nvSpPr>
          <p:cNvPr id="8" name="Content Placeholder 2">
            <a:extLst>
              <a:ext uri="{FF2B5EF4-FFF2-40B4-BE49-F238E27FC236}">
                <a16:creationId xmlns:a16="http://schemas.microsoft.com/office/drawing/2014/main" id="{78D4182B-F973-45CC-B717-370D17B3DD3D}"/>
              </a:ext>
            </a:extLst>
          </p:cNvPr>
          <p:cNvSpPr txBox="1">
            <a:spLocks/>
          </p:cNvSpPr>
          <p:nvPr/>
        </p:nvSpPr>
        <p:spPr>
          <a:xfrm>
            <a:off x="6096000" y="5638548"/>
            <a:ext cx="2822713" cy="50825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C00000"/>
                </a:solidFill>
              </a:rPr>
              <a:t>delete</a:t>
            </a:r>
            <a:r>
              <a:rPr lang="en-US" sz="2200"/>
              <a:t> p;</a:t>
            </a:r>
          </a:p>
          <a:p>
            <a:pPr marL="0" lvl="2" indent="-457200">
              <a:lnSpc>
                <a:spcPct val="100000"/>
              </a:lnSpc>
              <a:spcBef>
                <a:spcPts val="0"/>
              </a:spcBef>
              <a:buNone/>
            </a:pPr>
            <a:endParaRPr lang="en-US" sz="2200"/>
          </a:p>
        </p:txBody>
      </p:sp>
      <p:sp>
        <p:nvSpPr>
          <p:cNvPr id="9" name="Content Placeholder 2">
            <a:extLst>
              <a:ext uri="{FF2B5EF4-FFF2-40B4-BE49-F238E27FC236}">
                <a16:creationId xmlns:a16="http://schemas.microsoft.com/office/drawing/2014/main" id="{5ADE938F-26AD-40C6-9074-EB130AFAB5AA}"/>
              </a:ext>
            </a:extLst>
          </p:cNvPr>
          <p:cNvSpPr txBox="1">
            <a:spLocks/>
          </p:cNvSpPr>
          <p:nvPr/>
        </p:nvSpPr>
        <p:spPr>
          <a:xfrm>
            <a:off x="6096000" y="3904496"/>
            <a:ext cx="2822713" cy="1353690"/>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dirty="0">
                <a:solidFill>
                  <a:srgbClr val="0070C0"/>
                </a:solidFill>
              </a:rPr>
              <a:t>front</a:t>
            </a:r>
            <a:r>
              <a:rPr lang="en-US" sz="2200" dirty="0"/>
              <a:t>=</a:t>
            </a:r>
            <a:r>
              <a:rPr lang="en-US" sz="2200" dirty="0">
                <a:solidFill>
                  <a:srgbClr val="0070C0"/>
                </a:solidFill>
              </a:rPr>
              <a:t> front-</a:t>
            </a:r>
            <a:r>
              <a:rPr lang="en-US" sz="2200" dirty="0"/>
              <a:t>&gt;</a:t>
            </a:r>
            <a:r>
              <a:rPr lang="en-US" sz="2200" dirty="0">
                <a:solidFill>
                  <a:srgbClr val="00B050"/>
                </a:solidFill>
              </a:rPr>
              <a:t>link</a:t>
            </a:r>
            <a:r>
              <a:rPr lang="en-US" sz="2200" dirty="0">
                <a:solidFill>
                  <a:srgbClr val="0070C0"/>
                </a:solidFill>
              </a:rPr>
              <a:t>;</a:t>
            </a:r>
          </a:p>
          <a:p>
            <a:pPr marL="0" lvl="2" indent="-457200">
              <a:lnSpc>
                <a:spcPct val="100000"/>
              </a:lnSpc>
              <a:spcBef>
                <a:spcPts val="0"/>
              </a:spcBef>
              <a:buNone/>
            </a:pPr>
            <a:r>
              <a:rPr lang="en-US" sz="2200" dirty="0">
                <a:solidFill>
                  <a:srgbClr val="0070C0"/>
                </a:solidFill>
              </a:rPr>
              <a:t>if (front </a:t>
            </a:r>
            <a:r>
              <a:rPr lang="en-US" sz="2200" dirty="0"/>
              <a:t>==</a:t>
            </a:r>
            <a:r>
              <a:rPr lang="en-US" sz="2200" dirty="0">
                <a:solidFill>
                  <a:srgbClr val="0070C0"/>
                </a:solidFill>
              </a:rPr>
              <a:t> </a:t>
            </a:r>
            <a:r>
              <a:rPr lang="en-US" sz="2200" dirty="0">
                <a:solidFill>
                  <a:srgbClr val="FF0000"/>
                </a:solidFill>
              </a:rPr>
              <a:t>NULL</a:t>
            </a:r>
            <a:r>
              <a:rPr lang="en-US" sz="2200" dirty="0">
                <a:solidFill>
                  <a:srgbClr val="0070C0"/>
                </a:solidFill>
              </a:rPr>
              <a:t>)</a:t>
            </a:r>
          </a:p>
          <a:p>
            <a:pPr marL="914400" lvl="4" indent="-457200">
              <a:lnSpc>
                <a:spcPct val="100000"/>
              </a:lnSpc>
              <a:spcBef>
                <a:spcPts val="0"/>
              </a:spcBef>
              <a:buNone/>
            </a:pPr>
            <a:r>
              <a:rPr lang="en-US" sz="2200" dirty="0">
                <a:solidFill>
                  <a:srgbClr val="0070C0"/>
                </a:solidFill>
              </a:rPr>
              <a:t>rear </a:t>
            </a:r>
            <a:r>
              <a:rPr lang="en-US" sz="2200" dirty="0"/>
              <a:t>=</a:t>
            </a:r>
            <a:r>
              <a:rPr lang="en-US" sz="2200" dirty="0">
                <a:solidFill>
                  <a:srgbClr val="0070C0"/>
                </a:solidFill>
              </a:rPr>
              <a:t> </a:t>
            </a:r>
            <a:r>
              <a:rPr lang="en-US" sz="2200" dirty="0">
                <a:solidFill>
                  <a:srgbClr val="FF0000"/>
                </a:solidFill>
              </a:rPr>
              <a:t>NULL</a:t>
            </a:r>
            <a:r>
              <a:rPr lang="en-US" sz="2200" dirty="0"/>
              <a:t>;</a:t>
            </a:r>
          </a:p>
          <a:p>
            <a:pPr marL="0" lvl="2" indent="-457200">
              <a:lnSpc>
                <a:spcPct val="100000"/>
              </a:lnSpc>
              <a:spcBef>
                <a:spcPts val="0"/>
              </a:spcBef>
              <a:buNone/>
            </a:pPr>
            <a:endParaRPr lang="en-US" sz="2200" dirty="0"/>
          </a:p>
        </p:txBody>
      </p:sp>
    </p:spTree>
    <p:extLst>
      <p:ext uri="{BB962C8B-B14F-4D97-AF65-F5344CB8AC3E}">
        <p14:creationId xmlns:p14="http://schemas.microsoft.com/office/powerpoint/2010/main" val="387023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fade">
                                      <p:cBhvr>
                                        <p:cTn id="37" dur="500"/>
                                        <p:tgtEl>
                                          <p:spTgt spid="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chemeClr val="tx2">
                    <a:lumMod val="50000"/>
                  </a:schemeClr>
                </a:solidFill>
                <a:latin typeface="Arial" panose="020B0604020202020204" pitchFamily="34" charset="0"/>
                <a:cs typeface="Arial" panose="020B0604020202020204" pitchFamily="34" charset="0"/>
              </a:rPr>
              <a:t>HÀNG ĐỢI</a:t>
            </a:r>
            <a:r>
              <a:rPr lang="en-US" altLang="zh-TW" sz="3600" dirty="0">
                <a:solidFill>
                  <a:schemeClr val="tx2">
                    <a:lumMod val="50000"/>
                  </a:schemeClr>
                </a:solidFill>
                <a:latin typeface="Arial" panose="020B0604020202020204" pitchFamily="34" charset="0"/>
                <a:cs typeface="Arial" panose="020B0604020202020204" pitchFamily="34" charset="0"/>
              </a:rPr>
              <a:t> (QUEUE)</a:t>
            </a:r>
          </a:p>
        </p:txBody>
      </p:sp>
      <p:sp>
        <p:nvSpPr>
          <p:cNvPr id="3" name="Content Placeholder 2">
            <a:extLst>
              <a:ext uri="{FF2B5EF4-FFF2-40B4-BE49-F238E27FC236}">
                <a16:creationId xmlns:a16="http://schemas.microsoft.com/office/drawing/2014/main" id="{9AD5D47E-6721-41EA-A2DE-CF14FE183E11}"/>
              </a:ext>
            </a:extLst>
          </p:cNvPr>
          <p:cNvSpPr txBox="1">
            <a:spLocks/>
          </p:cNvSpPr>
          <p:nvPr/>
        </p:nvSpPr>
        <p:spPr>
          <a:xfrm>
            <a:off x="228600" y="1917266"/>
            <a:ext cx="5602356" cy="4824728"/>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0070C0"/>
                </a:solidFill>
              </a:rPr>
              <a:t>int </a:t>
            </a:r>
            <a:r>
              <a:rPr lang="en-US" sz="2200">
                <a:solidFill>
                  <a:srgbClr val="C00000"/>
                </a:solidFill>
              </a:rPr>
              <a:t>Pop(</a:t>
            </a:r>
            <a:r>
              <a:rPr lang="en-US" sz="2200">
                <a:solidFill>
                  <a:srgbClr val="0070C0"/>
                </a:solidFill>
              </a:rPr>
              <a:t>int &amp;</a:t>
            </a:r>
            <a:r>
              <a:rPr lang="en-US" sz="2200">
                <a:solidFill>
                  <a:srgbClr val="00B050"/>
                </a:solidFill>
              </a:rPr>
              <a:t>x</a:t>
            </a:r>
            <a:r>
              <a:rPr lang="en-US" sz="2200">
                <a:solidFill>
                  <a:srgbClr val="C00000"/>
                </a:solidFill>
              </a:rPr>
              <a:t>)</a:t>
            </a:r>
            <a:endParaRPr lang="en-US" sz="2200"/>
          </a:p>
          <a:p>
            <a:pPr marL="0" lvl="2" indent="-457200">
              <a:lnSpc>
                <a:spcPct val="100000"/>
              </a:lnSpc>
              <a:spcBef>
                <a:spcPts val="0"/>
              </a:spcBef>
              <a:buNone/>
            </a:pPr>
            <a:r>
              <a:rPr lang="en-US" sz="2200"/>
              <a:t>{</a:t>
            </a:r>
          </a:p>
          <a:p>
            <a:pPr marL="0" lvl="2" indent="-457200">
              <a:lnSpc>
                <a:spcPct val="100000"/>
              </a:lnSpc>
              <a:spcBef>
                <a:spcPts val="0"/>
              </a:spcBef>
              <a:buNone/>
            </a:pPr>
            <a:r>
              <a:rPr lang="en-US" sz="2200">
                <a:solidFill>
                  <a:srgbClr val="C00000"/>
                </a:solidFill>
              </a:rPr>
              <a:t>	</a:t>
            </a:r>
            <a:r>
              <a:rPr lang="en-US" sz="2200">
                <a:solidFill>
                  <a:srgbClr val="0070C0"/>
                </a:solidFill>
              </a:rPr>
              <a:t>if (front</a:t>
            </a:r>
            <a:r>
              <a:rPr lang="en-US" sz="2200"/>
              <a:t>!=</a:t>
            </a:r>
            <a:r>
              <a:rPr lang="en-US" sz="2200">
                <a:solidFill>
                  <a:srgbClr val="FF0000"/>
                </a:solidFill>
              </a:rPr>
              <a:t> NULL</a:t>
            </a:r>
            <a:r>
              <a:rPr lang="en-US" sz="2200">
                <a:solidFill>
                  <a:srgbClr val="0070C0"/>
                </a:solidFill>
              </a:rPr>
              <a:t>)</a:t>
            </a:r>
          </a:p>
          <a:p>
            <a:pPr marL="914400" lvl="4" indent="-457200">
              <a:lnSpc>
                <a:spcPct val="100000"/>
              </a:lnSpc>
              <a:spcBef>
                <a:spcPts val="0"/>
              </a:spcBef>
              <a:buNone/>
            </a:pPr>
            <a:r>
              <a:rPr lang="en-US" sz="2200">
                <a:solidFill>
                  <a:srgbClr val="0070C0"/>
                </a:solidFill>
              </a:rPr>
              <a:t>	</a:t>
            </a:r>
            <a:r>
              <a:rPr lang="en-US" sz="2200"/>
              <a:t>{</a:t>
            </a:r>
          </a:p>
          <a:p>
            <a:pPr marL="0" lvl="2" indent="-457200">
              <a:lnSpc>
                <a:spcPct val="100000"/>
              </a:lnSpc>
              <a:spcBef>
                <a:spcPts val="0"/>
              </a:spcBef>
              <a:buNone/>
            </a:pPr>
            <a:r>
              <a:rPr lang="en-US" sz="2200">
                <a:solidFill>
                  <a:srgbClr val="C00000"/>
                </a:solidFill>
              </a:rPr>
              <a:t>		Node</a:t>
            </a:r>
            <a:r>
              <a:rPr lang="en-US" sz="2200"/>
              <a:t> *</a:t>
            </a:r>
            <a:r>
              <a:rPr lang="en-US" sz="2200">
                <a:solidFill>
                  <a:srgbClr val="0070C0"/>
                </a:solidFill>
              </a:rPr>
              <a:t>p</a:t>
            </a:r>
            <a:r>
              <a:rPr lang="en-US" sz="2200"/>
              <a:t> =</a:t>
            </a:r>
            <a:r>
              <a:rPr lang="en-US" sz="2200">
                <a:solidFill>
                  <a:srgbClr val="0070C0"/>
                </a:solidFill>
              </a:rPr>
              <a:t> front;</a:t>
            </a:r>
          </a:p>
          <a:p>
            <a:pPr marL="0" lvl="2" indent="-457200">
              <a:lnSpc>
                <a:spcPct val="100000"/>
              </a:lnSpc>
              <a:spcBef>
                <a:spcPts val="0"/>
              </a:spcBef>
              <a:buNone/>
            </a:pPr>
            <a:r>
              <a:rPr lang="en-US" sz="2200">
                <a:solidFill>
                  <a:srgbClr val="0070C0"/>
                </a:solidFill>
              </a:rPr>
              <a:t>		x = p</a:t>
            </a:r>
            <a:r>
              <a:rPr lang="en-US" sz="2200"/>
              <a:t> -&gt; </a:t>
            </a:r>
            <a:r>
              <a:rPr lang="en-US" sz="2200">
                <a:solidFill>
                  <a:srgbClr val="00B050"/>
                </a:solidFill>
              </a:rPr>
              <a:t>info</a:t>
            </a:r>
            <a:r>
              <a:rPr lang="en-US" sz="2200">
                <a:solidFill>
                  <a:srgbClr val="0070C0"/>
                </a:solidFill>
              </a:rPr>
              <a:t>;</a:t>
            </a:r>
            <a:endParaRPr lang="en-US" sz="2200"/>
          </a:p>
          <a:p>
            <a:pPr marL="914400" lvl="4" indent="-457200">
              <a:lnSpc>
                <a:spcPct val="100000"/>
              </a:lnSpc>
              <a:spcBef>
                <a:spcPts val="0"/>
              </a:spcBef>
              <a:buNone/>
            </a:pPr>
            <a:r>
              <a:rPr lang="en-US" sz="2200">
                <a:solidFill>
                  <a:srgbClr val="0070C0"/>
                </a:solidFill>
              </a:rPr>
              <a:t>		front </a:t>
            </a:r>
            <a:r>
              <a:rPr lang="en-US" sz="2200"/>
              <a:t>= </a:t>
            </a:r>
            <a:r>
              <a:rPr lang="en-US" sz="2200">
                <a:solidFill>
                  <a:srgbClr val="0070C0"/>
                </a:solidFill>
              </a:rPr>
              <a:t>front </a:t>
            </a:r>
            <a:r>
              <a:rPr lang="en-US" sz="2200"/>
              <a:t>-&gt;</a:t>
            </a:r>
            <a:r>
              <a:rPr lang="en-US" sz="2200">
                <a:solidFill>
                  <a:srgbClr val="00B050"/>
                </a:solidFill>
              </a:rPr>
              <a:t>link</a:t>
            </a:r>
            <a:r>
              <a:rPr lang="en-US" sz="2200">
                <a:solidFill>
                  <a:srgbClr val="0070C0"/>
                </a:solidFill>
              </a:rPr>
              <a:t>;</a:t>
            </a:r>
          </a:p>
          <a:p>
            <a:pPr marL="914400" lvl="4" indent="-457200">
              <a:lnSpc>
                <a:spcPct val="100000"/>
              </a:lnSpc>
              <a:spcBef>
                <a:spcPts val="0"/>
              </a:spcBef>
              <a:buNone/>
            </a:pPr>
            <a:r>
              <a:rPr lang="en-US" sz="2200">
                <a:solidFill>
                  <a:srgbClr val="0070C0"/>
                </a:solidFill>
              </a:rPr>
              <a:t>		if (front </a:t>
            </a:r>
            <a:r>
              <a:rPr lang="en-US" sz="2200"/>
              <a:t>==</a:t>
            </a:r>
            <a:r>
              <a:rPr lang="en-US" sz="2200">
                <a:solidFill>
                  <a:srgbClr val="0070C0"/>
                </a:solidFill>
              </a:rPr>
              <a:t> </a:t>
            </a:r>
            <a:r>
              <a:rPr lang="en-US" sz="2200">
                <a:solidFill>
                  <a:srgbClr val="FF0000"/>
                </a:solidFill>
              </a:rPr>
              <a:t>NULL</a:t>
            </a:r>
            <a:r>
              <a:rPr lang="en-US" sz="2200">
                <a:solidFill>
                  <a:srgbClr val="0070C0"/>
                </a:solidFill>
              </a:rPr>
              <a:t>)</a:t>
            </a:r>
          </a:p>
          <a:p>
            <a:pPr marL="914400" lvl="4" indent="-457200">
              <a:lnSpc>
                <a:spcPct val="100000"/>
              </a:lnSpc>
              <a:spcBef>
                <a:spcPts val="0"/>
              </a:spcBef>
              <a:buNone/>
            </a:pPr>
            <a:r>
              <a:rPr lang="en-US" sz="2200">
                <a:solidFill>
                  <a:srgbClr val="0070C0"/>
                </a:solidFill>
              </a:rPr>
              <a:t>			rear </a:t>
            </a:r>
            <a:r>
              <a:rPr lang="en-US" sz="2200"/>
              <a:t>=</a:t>
            </a:r>
            <a:r>
              <a:rPr lang="en-US" sz="2200">
                <a:solidFill>
                  <a:srgbClr val="0070C0"/>
                </a:solidFill>
              </a:rPr>
              <a:t> </a:t>
            </a:r>
            <a:r>
              <a:rPr lang="en-US" sz="2200">
                <a:solidFill>
                  <a:srgbClr val="FF0000"/>
                </a:solidFill>
              </a:rPr>
              <a:t>NULL</a:t>
            </a:r>
            <a:r>
              <a:rPr lang="en-US" sz="2200"/>
              <a:t>;</a:t>
            </a:r>
          </a:p>
          <a:p>
            <a:pPr marL="914400" lvl="4" indent="-457200">
              <a:lnSpc>
                <a:spcPct val="100000"/>
              </a:lnSpc>
              <a:spcBef>
                <a:spcPts val="0"/>
              </a:spcBef>
              <a:buNone/>
            </a:pPr>
            <a:r>
              <a:rPr lang="en-US" sz="2200">
                <a:solidFill>
                  <a:srgbClr val="C00000"/>
                </a:solidFill>
              </a:rPr>
              <a:t>		delete</a:t>
            </a:r>
            <a:r>
              <a:rPr lang="en-US" sz="2200"/>
              <a:t> </a:t>
            </a:r>
            <a:r>
              <a:rPr lang="en-US" sz="2200">
                <a:solidFill>
                  <a:srgbClr val="0070C0"/>
                </a:solidFill>
              </a:rPr>
              <a:t>p;</a:t>
            </a:r>
          </a:p>
          <a:p>
            <a:pPr marL="914400" lvl="4" indent="-457200">
              <a:lnSpc>
                <a:spcPct val="100000"/>
              </a:lnSpc>
              <a:spcBef>
                <a:spcPts val="0"/>
              </a:spcBef>
              <a:buNone/>
            </a:pPr>
            <a:r>
              <a:rPr lang="en-US" sz="2200">
                <a:solidFill>
                  <a:srgbClr val="0070C0"/>
                </a:solidFill>
              </a:rPr>
              <a:t>		return </a:t>
            </a:r>
            <a:r>
              <a:rPr lang="en-US" sz="2200"/>
              <a:t>1;</a:t>
            </a:r>
          </a:p>
          <a:p>
            <a:pPr marL="914400" lvl="4" indent="-457200">
              <a:lnSpc>
                <a:spcPct val="100000"/>
              </a:lnSpc>
              <a:spcBef>
                <a:spcPts val="0"/>
              </a:spcBef>
              <a:buNone/>
            </a:pPr>
            <a:r>
              <a:rPr lang="en-US" sz="2200">
                <a:solidFill>
                  <a:srgbClr val="0070C0"/>
                </a:solidFill>
              </a:rPr>
              <a:t>	</a:t>
            </a:r>
            <a:r>
              <a:rPr lang="en-US" sz="2200"/>
              <a:t>}</a:t>
            </a:r>
          </a:p>
          <a:p>
            <a:pPr marL="914400" lvl="4" indent="-457200">
              <a:lnSpc>
                <a:spcPct val="100000"/>
              </a:lnSpc>
              <a:spcBef>
                <a:spcPts val="0"/>
              </a:spcBef>
              <a:buNone/>
            </a:pPr>
            <a:r>
              <a:rPr lang="en-US" sz="2200">
                <a:solidFill>
                  <a:srgbClr val="0070C0"/>
                </a:solidFill>
              </a:rPr>
              <a:t>	return </a:t>
            </a:r>
            <a:r>
              <a:rPr lang="en-US" sz="2200"/>
              <a:t>0;</a:t>
            </a:r>
          </a:p>
          <a:p>
            <a:pPr marL="0" indent="0">
              <a:buSzPct val="150000"/>
              <a:buNone/>
            </a:pPr>
            <a:r>
              <a:rPr lang="en-US" sz="2200"/>
              <a:t>}</a:t>
            </a:r>
          </a:p>
        </p:txBody>
      </p:sp>
      <p:sp>
        <p:nvSpPr>
          <p:cNvPr id="4" name="Title 1">
            <a:extLst>
              <a:ext uri="{FF2B5EF4-FFF2-40B4-BE49-F238E27FC236}">
                <a16:creationId xmlns:a16="http://schemas.microsoft.com/office/drawing/2014/main" id="{4DFDE9CA-E1CF-42C7-AC99-0F74FE3A97C2}"/>
              </a:ext>
            </a:extLst>
          </p:cNvPr>
          <p:cNvSpPr txBox="1">
            <a:spLocks/>
          </p:cNvSpPr>
          <p:nvPr/>
        </p:nvSpPr>
        <p:spPr>
          <a:xfrm>
            <a:off x="228600" y="1287085"/>
            <a:ext cx="8763000" cy="630182"/>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sz="3200" dirty="0">
                <a:ln/>
                <a:solidFill>
                  <a:schemeClr val="accent4"/>
                </a:solidFill>
              </a:rPr>
              <a:t>THỦ TỤC LẤY PHẦN TỬ TỪ QUEUE</a:t>
            </a:r>
          </a:p>
        </p:txBody>
      </p:sp>
      <p:sp>
        <p:nvSpPr>
          <p:cNvPr id="6" name="Content Placeholder 2">
            <a:extLst>
              <a:ext uri="{FF2B5EF4-FFF2-40B4-BE49-F238E27FC236}">
                <a16:creationId xmlns:a16="http://schemas.microsoft.com/office/drawing/2014/main" id="{7AAB18AB-18A6-428A-B804-94F130FFFF7E}"/>
              </a:ext>
            </a:extLst>
          </p:cNvPr>
          <p:cNvSpPr txBox="1">
            <a:spLocks/>
          </p:cNvSpPr>
          <p:nvPr/>
        </p:nvSpPr>
        <p:spPr>
          <a:xfrm>
            <a:off x="5978959" y="2102276"/>
            <a:ext cx="3012641" cy="58132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C00000"/>
                </a:solidFill>
              </a:rPr>
              <a:t>Node</a:t>
            </a:r>
            <a:r>
              <a:rPr lang="en-US" sz="2200"/>
              <a:t> *</a:t>
            </a:r>
            <a:r>
              <a:rPr lang="en-US" sz="2200">
                <a:solidFill>
                  <a:srgbClr val="0070C0"/>
                </a:solidFill>
              </a:rPr>
              <a:t>p</a:t>
            </a:r>
            <a:r>
              <a:rPr lang="en-US" sz="2200"/>
              <a:t> =</a:t>
            </a:r>
            <a:r>
              <a:rPr lang="en-US" sz="2400">
                <a:solidFill>
                  <a:srgbClr val="0070C0"/>
                </a:solidFill>
              </a:rPr>
              <a:t> front;</a:t>
            </a:r>
            <a:endParaRPr lang="en-US" sz="2200"/>
          </a:p>
          <a:p>
            <a:pPr marL="0" lvl="2" indent="-457200">
              <a:lnSpc>
                <a:spcPct val="100000"/>
              </a:lnSpc>
              <a:spcBef>
                <a:spcPts val="0"/>
              </a:spcBef>
              <a:buNone/>
            </a:pPr>
            <a:endParaRPr lang="en-US" sz="2200"/>
          </a:p>
        </p:txBody>
      </p:sp>
      <p:sp>
        <p:nvSpPr>
          <p:cNvPr id="7" name="Content Placeholder 2">
            <a:extLst>
              <a:ext uri="{FF2B5EF4-FFF2-40B4-BE49-F238E27FC236}">
                <a16:creationId xmlns:a16="http://schemas.microsoft.com/office/drawing/2014/main" id="{24C53593-EBB1-4B40-82CF-2DAECF7C2C1E}"/>
              </a:ext>
            </a:extLst>
          </p:cNvPr>
          <p:cNvSpPr txBox="1">
            <a:spLocks/>
          </p:cNvSpPr>
          <p:nvPr/>
        </p:nvSpPr>
        <p:spPr>
          <a:xfrm>
            <a:off x="5978959" y="3022385"/>
            <a:ext cx="3012641" cy="492524"/>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0070C0"/>
                </a:solidFill>
              </a:rPr>
              <a:t>x </a:t>
            </a:r>
            <a:r>
              <a:rPr lang="en-US" sz="2200"/>
              <a:t>=</a:t>
            </a:r>
            <a:r>
              <a:rPr lang="en-US" sz="2200">
                <a:solidFill>
                  <a:srgbClr val="0070C0"/>
                </a:solidFill>
              </a:rPr>
              <a:t> p -</a:t>
            </a:r>
            <a:r>
              <a:rPr lang="en-US" sz="2200"/>
              <a:t>&gt;</a:t>
            </a:r>
            <a:r>
              <a:rPr lang="en-US" sz="2200">
                <a:solidFill>
                  <a:srgbClr val="00B050"/>
                </a:solidFill>
              </a:rPr>
              <a:t>info</a:t>
            </a:r>
            <a:r>
              <a:rPr lang="en-US" sz="2200">
                <a:solidFill>
                  <a:srgbClr val="0070C0"/>
                </a:solidFill>
              </a:rPr>
              <a:t>;</a:t>
            </a:r>
          </a:p>
          <a:p>
            <a:pPr marL="0" lvl="2" indent="-457200">
              <a:lnSpc>
                <a:spcPct val="100000"/>
              </a:lnSpc>
              <a:spcBef>
                <a:spcPts val="0"/>
              </a:spcBef>
              <a:buNone/>
            </a:pPr>
            <a:endParaRPr lang="en-US" sz="2200"/>
          </a:p>
          <a:p>
            <a:pPr marL="0" lvl="2" indent="-457200">
              <a:lnSpc>
                <a:spcPct val="100000"/>
              </a:lnSpc>
              <a:spcBef>
                <a:spcPts val="0"/>
              </a:spcBef>
              <a:buNone/>
            </a:pPr>
            <a:endParaRPr lang="en-US" sz="2200"/>
          </a:p>
        </p:txBody>
      </p:sp>
      <p:sp>
        <p:nvSpPr>
          <p:cNvPr id="8" name="Content Placeholder 2">
            <a:extLst>
              <a:ext uri="{FF2B5EF4-FFF2-40B4-BE49-F238E27FC236}">
                <a16:creationId xmlns:a16="http://schemas.microsoft.com/office/drawing/2014/main" id="{52981B1C-C968-4311-A171-7BDA2102EE2D}"/>
              </a:ext>
            </a:extLst>
          </p:cNvPr>
          <p:cNvSpPr txBox="1">
            <a:spLocks/>
          </p:cNvSpPr>
          <p:nvPr/>
        </p:nvSpPr>
        <p:spPr>
          <a:xfrm>
            <a:off x="5978959" y="5587748"/>
            <a:ext cx="3012641" cy="50825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C00000"/>
                </a:solidFill>
              </a:rPr>
              <a:t>delete</a:t>
            </a:r>
            <a:r>
              <a:rPr lang="en-US" sz="2200"/>
              <a:t> p;</a:t>
            </a:r>
          </a:p>
          <a:p>
            <a:pPr marL="0" lvl="2" indent="-457200">
              <a:lnSpc>
                <a:spcPct val="100000"/>
              </a:lnSpc>
              <a:spcBef>
                <a:spcPts val="0"/>
              </a:spcBef>
              <a:buNone/>
            </a:pPr>
            <a:endParaRPr lang="en-US" sz="2200"/>
          </a:p>
        </p:txBody>
      </p:sp>
      <p:sp>
        <p:nvSpPr>
          <p:cNvPr id="9" name="Content Placeholder 2">
            <a:extLst>
              <a:ext uri="{FF2B5EF4-FFF2-40B4-BE49-F238E27FC236}">
                <a16:creationId xmlns:a16="http://schemas.microsoft.com/office/drawing/2014/main" id="{446FB12E-63F1-43F2-9238-F195169FAFA0}"/>
              </a:ext>
            </a:extLst>
          </p:cNvPr>
          <p:cNvSpPr txBox="1">
            <a:spLocks/>
          </p:cNvSpPr>
          <p:nvPr/>
        </p:nvSpPr>
        <p:spPr>
          <a:xfrm>
            <a:off x="5978959" y="3853696"/>
            <a:ext cx="3012641" cy="1353690"/>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0070C0"/>
                </a:solidFill>
              </a:rPr>
              <a:t>front</a:t>
            </a:r>
            <a:r>
              <a:rPr lang="en-US" sz="2200"/>
              <a:t>=</a:t>
            </a:r>
            <a:r>
              <a:rPr lang="en-US" sz="2200">
                <a:solidFill>
                  <a:srgbClr val="0070C0"/>
                </a:solidFill>
              </a:rPr>
              <a:t> front-</a:t>
            </a:r>
            <a:r>
              <a:rPr lang="en-US" sz="2200"/>
              <a:t>&gt;</a:t>
            </a:r>
            <a:r>
              <a:rPr lang="en-US" sz="2200">
                <a:solidFill>
                  <a:srgbClr val="00B050"/>
                </a:solidFill>
              </a:rPr>
              <a:t>link</a:t>
            </a:r>
            <a:r>
              <a:rPr lang="en-US" sz="2200">
                <a:solidFill>
                  <a:srgbClr val="0070C0"/>
                </a:solidFill>
              </a:rPr>
              <a:t>;</a:t>
            </a:r>
          </a:p>
          <a:p>
            <a:pPr marL="0" lvl="2" indent="-457200">
              <a:lnSpc>
                <a:spcPct val="100000"/>
              </a:lnSpc>
              <a:spcBef>
                <a:spcPts val="0"/>
              </a:spcBef>
              <a:buNone/>
            </a:pPr>
            <a:r>
              <a:rPr lang="en-US" sz="2200">
                <a:solidFill>
                  <a:srgbClr val="0070C0"/>
                </a:solidFill>
              </a:rPr>
              <a:t>if (front </a:t>
            </a:r>
            <a:r>
              <a:rPr lang="en-US" sz="2200"/>
              <a:t>==</a:t>
            </a:r>
            <a:r>
              <a:rPr lang="en-US" sz="2200">
                <a:solidFill>
                  <a:srgbClr val="0070C0"/>
                </a:solidFill>
              </a:rPr>
              <a:t> </a:t>
            </a:r>
            <a:r>
              <a:rPr lang="en-US" sz="2200">
                <a:solidFill>
                  <a:srgbClr val="FF0000"/>
                </a:solidFill>
              </a:rPr>
              <a:t>NULL</a:t>
            </a:r>
            <a:r>
              <a:rPr lang="en-US" sz="2200">
                <a:solidFill>
                  <a:srgbClr val="0070C0"/>
                </a:solidFill>
              </a:rPr>
              <a:t>)</a:t>
            </a:r>
          </a:p>
          <a:p>
            <a:pPr marL="914400" lvl="4" indent="-457200">
              <a:lnSpc>
                <a:spcPct val="100000"/>
              </a:lnSpc>
              <a:spcBef>
                <a:spcPts val="0"/>
              </a:spcBef>
              <a:buNone/>
            </a:pPr>
            <a:r>
              <a:rPr lang="en-US" sz="2200">
                <a:solidFill>
                  <a:srgbClr val="0070C0"/>
                </a:solidFill>
              </a:rPr>
              <a:t>rear </a:t>
            </a:r>
            <a:r>
              <a:rPr lang="en-US" sz="2200"/>
              <a:t>=</a:t>
            </a:r>
            <a:r>
              <a:rPr lang="en-US" sz="2200">
                <a:solidFill>
                  <a:srgbClr val="0070C0"/>
                </a:solidFill>
              </a:rPr>
              <a:t> </a:t>
            </a:r>
            <a:r>
              <a:rPr lang="en-US" sz="2200">
                <a:solidFill>
                  <a:srgbClr val="FF0000"/>
                </a:solidFill>
              </a:rPr>
              <a:t>NULL</a:t>
            </a:r>
            <a:r>
              <a:rPr lang="en-US" sz="2200"/>
              <a:t>;</a:t>
            </a:r>
          </a:p>
          <a:p>
            <a:pPr marL="0" lvl="2" indent="-457200">
              <a:lnSpc>
                <a:spcPct val="100000"/>
              </a:lnSpc>
              <a:spcBef>
                <a:spcPts val="0"/>
              </a:spcBef>
              <a:buNone/>
            </a:pPr>
            <a:endParaRPr lang="en-US" sz="2200"/>
          </a:p>
        </p:txBody>
      </p:sp>
    </p:spTree>
    <p:extLst>
      <p:ext uri="{BB962C8B-B14F-4D97-AF65-F5344CB8AC3E}">
        <p14:creationId xmlns:p14="http://schemas.microsoft.com/office/powerpoint/2010/main" val="149173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chemeClr val="tx2">
                    <a:lumMod val="50000"/>
                  </a:schemeClr>
                </a:solidFill>
                <a:latin typeface="Arial" panose="020B0604020202020204" pitchFamily="34" charset="0"/>
                <a:cs typeface="Arial" panose="020B0604020202020204" pitchFamily="34" charset="0"/>
              </a:rPr>
              <a:t>HÀNG ĐỢI</a:t>
            </a:r>
            <a:r>
              <a:rPr lang="en-US" altLang="zh-TW" sz="3600" dirty="0">
                <a:solidFill>
                  <a:schemeClr val="tx2">
                    <a:lumMod val="50000"/>
                  </a:schemeClr>
                </a:solidFill>
                <a:latin typeface="Arial" panose="020B0604020202020204" pitchFamily="34" charset="0"/>
                <a:cs typeface="Arial" panose="020B0604020202020204" pitchFamily="34" charset="0"/>
              </a:rPr>
              <a:t> (QUEUE)</a:t>
            </a:r>
          </a:p>
        </p:txBody>
      </p:sp>
      <p:sp>
        <p:nvSpPr>
          <p:cNvPr id="10" name="Content Placeholder 2">
            <a:extLst>
              <a:ext uri="{FF2B5EF4-FFF2-40B4-BE49-F238E27FC236}">
                <a16:creationId xmlns:a16="http://schemas.microsoft.com/office/drawing/2014/main" id="{A34F9AB3-75E9-4849-9B9E-A968EA109BF1}"/>
              </a:ext>
            </a:extLst>
          </p:cNvPr>
          <p:cNvSpPr txBox="1">
            <a:spLocks/>
          </p:cNvSpPr>
          <p:nvPr/>
        </p:nvSpPr>
        <p:spPr>
          <a:xfrm>
            <a:off x="514350" y="2390341"/>
            <a:ext cx="7734300" cy="2313540"/>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0070C0"/>
                </a:solidFill>
              </a:rPr>
              <a:t>int </a:t>
            </a:r>
            <a:r>
              <a:rPr lang="en-US" sz="2200">
                <a:solidFill>
                  <a:srgbClr val="C00000"/>
                </a:solidFill>
              </a:rPr>
              <a:t>isEmpty()</a:t>
            </a:r>
            <a:endParaRPr lang="en-US" sz="2200"/>
          </a:p>
          <a:p>
            <a:pPr marL="0" lvl="2" indent="-457200">
              <a:lnSpc>
                <a:spcPct val="100000"/>
              </a:lnSpc>
              <a:spcBef>
                <a:spcPts val="0"/>
              </a:spcBef>
              <a:buNone/>
            </a:pPr>
            <a:r>
              <a:rPr lang="en-US" sz="2200"/>
              <a:t>{</a:t>
            </a:r>
          </a:p>
          <a:p>
            <a:pPr marL="0" lvl="2" indent="-457200">
              <a:lnSpc>
                <a:spcPct val="100000"/>
              </a:lnSpc>
              <a:spcBef>
                <a:spcPts val="0"/>
              </a:spcBef>
              <a:buNone/>
            </a:pPr>
            <a:r>
              <a:rPr lang="en-US" sz="2200">
                <a:solidFill>
                  <a:srgbClr val="C00000"/>
                </a:solidFill>
              </a:rPr>
              <a:t>	</a:t>
            </a:r>
            <a:r>
              <a:rPr lang="en-US" sz="2200">
                <a:solidFill>
                  <a:srgbClr val="0070C0"/>
                </a:solidFill>
              </a:rPr>
              <a:t>if (front </a:t>
            </a:r>
            <a:r>
              <a:rPr lang="en-US" sz="2200"/>
              <a:t>==</a:t>
            </a:r>
            <a:r>
              <a:rPr lang="en-US" sz="2200">
                <a:solidFill>
                  <a:srgbClr val="FF0000"/>
                </a:solidFill>
              </a:rPr>
              <a:t> NULL</a:t>
            </a:r>
            <a:r>
              <a:rPr lang="en-US" sz="2200">
                <a:solidFill>
                  <a:srgbClr val="0070C0"/>
                </a:solidFill>
              </a:rPr>
              <a:t>)</a:t>
            </a:r>
          </a:p>
          <a:p>
            <a:pPr marL="914400" lvl="4" indent="-457200">
              <a:lnSpc>
                <a:spcPct val="100000"/>
              </a:lnSpc>
              <a:spcBef>
                <a:spcPts val="0"/>
              </a:spcBef>
              <a:buNone/>
            </a:pPr>
            <a:r>
              <a:rPr lang="en-US" sz="2200">
                <a:solidFill>
                  <a:srgbClr val="0070C0"/>
                </a:solidFill>
              </a:rPr>
              <a:t>		return </a:t>
            </a:r>
            <a:r>
              <a:rPr lang="en-US" sz="2200"/>
              <a:t>1;</a:t>
            </a:r>
          </a:p>
          <a:p>
            <a:pPr marL="914400" lvl="4" indent="-457200">
              <a:lnSpc>
                <a:spcPct val="100000"/>
              </a:lnSpc>
              <a:spcBef>
                <a:spcPts val="0"/>
              </a:spcBef>
              <a:buNone/>
            </a:pPr>
            <a:r>
              <a:rPr lang="en-US" sz="2200">
                <a:solidFill>
                  <a:srgbClr val="0070C0"/>
                </a:solidFill>
              </a:rPr>
              <a:t>	return </a:t>
            </a:r>
            <a:r>
              <a:rPr lang="en-US" sz="2200"/>
              <a:t>0;</a:t>
            </a:r>
            <a:r>
              <a:rPr lang="en-US" sz="2200">
                <a:solidFill>
                  <a:srgbClr val="0070C0"/>
                </a:solidFill>
              </a:rPr>
              <a:t>	</a:t>
            </a:r>
            <a:endParaRPr lang="en-US" sz="2200"/>
          </a:p>
          <a:p>
            <a:pPr marL="0" indent="0">
              <a:buSzPct val="150000"/>
              <a:buNone/>
            </a:pPr>
            <a:r>
              <a:rPr lang="en-US" sz="2200"/>
              <a:t>}</a:t>
            </a:r>
          </a:p>
        </p:txBody>
      </p:sp>
      <p:sp>
        <p:nvSpPr>
          <p:cNvPr id="11" name="Title 1">
            <a:extLst>
              <a:ext uri="{FF2B5EF4-FFF2-40B4-BE49-F238E27FC236}">
                <a16:creationId xmlns:a16="http://schemas.microsoft.com/office/drawing/2014/main" id="{604CCBF8-9E11-404C-9E93-4993B4AEEC0D}"/>
              </a:ext>
            </a:extLst>
          </p:cNvPr>
          <p:cNvSpPr txBox="1">
            <a:spLocks/>
          </p:cNvSpPr>
          <p:nvPr/>
        </p:nvSpPr>
        <p:spPr>
          <a:xfrm>
            <a:off x="495300" y="1600201"/>
            <a:ext cx="7595467" cy="762000"/>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sz="3200" dirty="0">
                <a:ln/>
                <a:solidFill>
                  <a:schemeClr val="accent4"/>
                </a:solidFill>
              </a:rPr>
              <a:t>KIỂM TRA QUEUE RỖNG</a:t>
            </a:r>
          </a:p>
        </p:txBody>
      </p:sp>
    </p:spTree>
    <p:extLst>
      <p:ext uri="{BB962C8B-B14F-4D97-AF65-F5344CB8AC3E}">
        <p14:creationId xmlns:p14="http://schemas.microsoft.com/office/powerpoint/2010/main" val="397133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AC969E-3459-4AF3-B0F4-FDFAAE75F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76200"/>
            <a:ext cx="12268200" cy="6270413"/>
          </a:xfrm>
          <a:prstGeom prst="rect">
            <a:avLst/>
          </a:prstGeom>
        </p:spPr>
      </p:pic>
      <p:sp>
        <p:nvSpPr>
          <p:cNvPr id="10" name="Rectangle 9"/>
          <p:cNvSpPr/>
          <p:nvPr/>
        </p:nvSpPr>
        <p:spPr>
          <a:xfrm flipH="1">
            <a:off x="0" y="1535574"/>
            <a:ext cx="9144000" cy="2122026"/>
          </a:xfrm>
          <a:prstGeom prst="rect">
            <a:avLst/>
          </a:prstGeom>
          <a:gradFill>
            <a:gsLst>
              <a:gs pos="0">
                <a:schemeClr val="bg1">
                  <a:alpha val="30000"/>
                </a:schemeClr>
              </a:gs>
              <a:gs pos="36000">
                <a:srgbClr val="FFFFFF">
                  <a:alpha val="93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838200" y="1873312"/>
            <a:ext cx="7924800" cy="1446550"/>
          </a:xfrm>
          <a:prstGeom prst="rect">
            <a:avLst/>
          </a:prstGeom>
          <a:noFill/>
        </p:spPr>
        <p:txBody>
          <a:bodyPr wrap="square" rtlCol="0">
            <a:spAutoFit/>
          </a:bodyPr>
          <a:lstStyle/>
          <a:p>
            <a:r>
              <a:rPr lang="en-US" sz="4000" dirty="0">
                <a:solidFill>
                  <a:srgbClr val="0070C0"/>
                </a:solidFill>
                <a:latin typeface="Arial" panose="020B0604020202020204" pitchFamily="34" charset="0"/>
                <a:cs typeface="Arial" panose="020B0604020202020204" pitchFamily="34" charset="0"/>
              </a:rPr>
              <a:t>2.4 – TỔNG KẾT</a:t>
            </a:r>
          </a:p>
          <a:p>
            <a:r>
              <a:rPr lang="en-US" sz="4800" b="1" dirty="0">
                <a:solidFill>
                  <a:srgbClr val="0070C0"/>
                </a:solidFill>
                <a:latin typeface="Arial" panose="020B0604020202020204" pitchFamily="34" charset="0"/>
                <a:cs typeface="Arial" panose="020B0604020202020204" pitchFamily="34" charset="0"/>
              </a:rPr>
              <a:t>CH</a:t>
            </a:r>
            <a:r>
              <a:rPr lang="vi-VN" sz="4800" b="1" dirty="0">
                <a:solidFill>
                  <a:srgbClr val="0070C0"/>
                </a:solidFill>
                <a:latin typeface="Arial" panose="020B0604020202020204" pitchFamily="34" charset="0"/>
                <a:cs typeface="Arial" panose="020B0604020202020204" pitchFamily="34" charset="0"/>
              </a:rPr>
              <a:t>Ư</a:t>
            </a:r>
            <a:r>
              <a:rPr lang="en-US" sz="4800" b="1" dirty="0">
                <a:solidFill>
                  <a:srgbClr val="0070C0"/>
                </a:solidFill>
                <a:latin typeface="Arial" panose="020B0604020202020204" pitchFamily="34" charset="0"/>
                <a:cs typeface="Arial" panose="020B0604020202020204" pitchFamily="34" charset="0"/>
              </a:rPr>
              <a:t>ƠNG 2</a:t>
            </a:r>
            <a:endParaRPr lang="en-GB"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55205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762000" y="1646237"/>
            <a:ext cx="7924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AU" altLang="zh-TW" dirty="0">
              <a:latin typeface="Tahoma" pitchFamily="34" charset="0"/>
            </a:endParaRPr>
          </a:p>
        </p:txBody>
      </p:sp>
      <p:sp>
        <p:nvSpPr>
          <p:cNvPr id="6" name="Title 1">
            <a:extLst>
              <a:ext uri="{FF2B5EF4-FFF2-40B4-BE49-F238E27FC236}">
                <a16:creationId xmlns:a16="http://schemas.microsoft.com/office/drawing/2014/main" id="{DB236E55-0305-4F03-A539-546C6F8E2A70}"/>
              </a:ext>
            </a:extLst>
          </p:cNvPr>
          <p:cNvSpPr txBox="1">
            <a:spLocks/>
          </p:cNvSpPr>
          <p:nvPr/>
        </p:nvSpPr>
        <p:spPr>
          <a:xfrm>
            <a:off x="1981200" y="457200"/>
            <a:ext cx="6553200" cy="9906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rgbClr val="0070C0"/>
                </a:solidFill>
                <a:latin typeface="Arial" panose="020B0604020202020204" pitchFamily="34" charset="0"/>
                <a:cs typeface="Arial" panose="020B0604020202020204" pitchFamily="34" charset="0"/>
              </a:rPr>
              <a:t>2.4 – </a:t>
            </a:r>
            <a:r>
              <a:rPr lang="en-US" altLang="zh-TW" sz="3600" dirty="0" err="1">
                <a:solidFill>
                  <a:srgbClr val="0070C0"/>
                </a:solidFill>
                <a:latin typeface="Arial" panose="020B0604020202020204" pitchFamily="34" charset="0"/>
                <a:cs typeface="Arial" panose="020B0604020202020204" pitchFamily="34" charset="0"/>
              </a:rPr>
              <a:t>Tổng</a:t>
            </a:r>
            <a:r>
              <a:rPr lang="en-US" altLang="zh-TW" sz="3600" dirty="0">
                <a:solidFill>
                  <a:srgbClr val="0070C0"/>
                </a:solidFill>
                <a:latin typeface="Arial" panose="020B0604020202020204" pitchFamily="34" charset="0"/>
                <a:cs typeface="Arial" panose="020B0604020202020204" pitchFamily="34" charset="0"/>
              </a:rPr>
              <a:t> </a:t>
            </a:r>
            <a:r>
              <a:rPr lang="en-US" altLang="zh-TW" sz="3600" dirty="0" err="1">
                <a:solidFill>
                  <a:srgbClr val="0070C0"/>
                </a:solidFill>
                <a:latin typeface="Arial" panose="020B0604020202020204" pitchFamily="34" charset="0"/>
                <a:cs typeface="Arial" panose="020B0604020202020204" pitchFamily="34" charset="0"/>
              </a:rPr>
              <a:t>kết</a:t>
            </a:r>
            <a:r>
              <a:rPr lang="en-US" altLang="zh-TW" sz="3600" dirty="0">
                <a:solidFill>
                  <a:srgbClr val="0070C0"/>
                </a:solidFill>
                <a:latin typeface="Arial" panose="020B0604020202020204" pitchFamily="34" charset="0"/>
                <a:cs typeface="Arial" panose="020B0604020202020204" pitchFamily="34" charset="0"/>
              </a:rPr>
              <a:t> </a:t>
            </a:r>
            <a:r>
              <a:rPr lang="en-US" altLang="zh-TW" sz="3600" dirty="0" err="1">
                <a:solidFill>
                  <a:srgbClr val="0070C0"/>
                </a:solidFill>
                <a:latin typeface="Arial" panose="020B0604020202020204" pitchFamily="34" charset="0"/>
                <a:cs typeface="Arial" panose="020B0604020202020204" pitchFamily="34" charset="0"/>
              </a:rPr>
              <a:t>ch</a:t>
            </a:r>
            <a:r>
              <a:rPr lang="vi-VN" altLang="zh-TW" sz="3600" dirty="0">
                <a:solidFill>
                  <a:srgbClr val="0070C0"/>
                </a:solidFill>
                <a:latin typeface="Arial" panose="020B0604020202020204" pitchFamily="34" charset="0"/>
                <a:cs typeface="Arial" panose="020B0604020202020204" pitchFamily="34" charset="0"/>
              </a:rPr>
              <a:t>ư</a:t>
            </a:r>
            <a:r>
              <a:rPr lang="en-US" altLang="zh-TW" sz="3600" dirty="0" err="1">
                <a:solidFill>
                  <a:srgbClr val="0070C0"/>
                </a:solidFill>
                <a:latin typeface="Arial" panose="020B0604020202020204" pitchFamily="34" charset="0"/>
                <a:cs typeface="Arial" panose="020B0604020202020204" pitchFamily="34" charset="0"/>
              </a:rPr>
              <a:t>ơng</a:t>
            </a:r>
            <a:r>
              <a:rPr lang="en-US" altLang="zh-TW" sz="3600" dirty="0">
                <a:solidFill>
                  <a:srgbClr val="0070C0"/>
                </a:solidFill>
                <a:latin typeface="Arial" panose="020B0604020202020204" pitchFamily="34" charset="0"/>
                <a:cs typeface="Arial" panose="020B0604020202020204" pitchFamily="34" charset="0"/>
              </a:rPr>
              <a:t> 2</a:t>
            </a:r>
          </a:p>
        </p:txBody>
      </p:sp>
      <p:sp>
        <p:nvSpPr>
          <p:cNvPr id="5" name="Content Placeholder 2">
            <a:extLst>
              <a:ext uri="{FF2B5EF4-FFF2-40B4-BE49-F238E27FC236}">
                <a16:creationId xmlns:a16="http://schemas.microsoft.com/office/drawing/2014/main" id="{B4F10376-968D-49AF-8F64-D953F8048EC3}"/>
              </a:ext>
            </a:extLst>
          </p:cNvPr>
          <p:cNvSpPr txBox="1">
            <a:spLocks/>
          </p:cNvSpPr>
          <p:nvPr/>
        </p:nvSpPr>
        <p:spPr>
          <a:xfrm>
            <a:off x="586854" y="1646238"/>
            <a:ext cx="8099946" cy="4123498"/>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spcBef>
                <a:spcPts val="0"/>
              </a:spcBef>
              <a:buFont typeface="Wingdings" panose="05000000000000000000" pitchFamily="2" charset="2"/>
              <a:buChar char="&amp;"/>
            </a:pPr>
            <a:r>
              <a:rPr lang="en-US" sz="2800" b="1" dirty="0" err="1">
                <a:solidFill>
                  <a:srgbClr val="FF0000"/>
                </a:solidFill>
              </a:rPr>
              <a:t>Danh</a:t>
            </a:r>
            <a:r>
              <a:rPr lang="en-US" sz="2800" b="1" dirty="0">
                <a:solidFill>
                  <a:srgbClr val="FF0000"/>
                </a:solidFill>
              </a:rPr>
              <a:t> </a:t>
            </a:r>
            <a:r>
              <a:rPr lang="en-US" sz="2800" b="1" dirty="0" err="1">
                <a:solidFill>
                  <a:srgbClr val="FF0000"/>
                </a:solidFill>
              </a:rPr>
              <a:t>sách</a:t>
            </a:r>
            <a:r>
              <a:rPr lang="en-US" sz="2800" b="1" dirty="0">
                <a:solidFill>
                  <a:srgbClr val="FF0000"/>
                </a:solidFill>
              </a:rPr>
              <a:t> </a:t>
            </a:r>
            <a:r>
              <a:rPr lang="en-US" sz="2800" b="1" dirty="0" err="1">
                <a:solidFill>
                  <a:srgbClr val="FF0000"/>
                </a:solidFill>
              </a:rPr>
              <a:t>đặc</a:t>
            </a:r>
            <a:r>
              <a:rPr lang="en-US" sz="2800" b="1" dirty="0">
                <a:solidFill>
                  <a:srgbClr val="FF0000"/>
                </a:solidFill>
              </a:rPr>
              <a:t> </a:t>
            </a:r>
            <a:r>
              <a:rPr lang="en-US" sz="2800" dirty="0">
                <a:solidFill>
                  <a:srgbClr val="FF0000"/>
                </a:solidFill>
              </a:rPr>
              <a:t>(LIST)</a:t>
            </a:r>
            <a:r>
              <a:rPr lang="en-US" sz="2800" dirty="0"/>
              <a:t> </a:t>
            </a:r>
            <a:r>
              <a:rPr lang="en-US" sz="2800" dirty="0" err="1"/>
              <a:t>là</a:t>
            </a:r>
            <a:r>
              <a:rPr lang="en-US" sz="2800" dirty="0"/>
              <a:t> </a:t>
            </a:r>
            <a:r>
              <a:rPr lang="en-US" sz="2800" dirty="0" err="1"/>
              <a:t>một</a:t>
            </a:r>
            <a:r>
              <a:rPr lang="en-US" sz="2800" dirty="0"/>
              <a:t> </a:t>
            </a:r>
            <a:r>
              <a:rPr lang="en-US" sz="2800" dirty="0" err="1"/>
              <a:t>danh</a:t>
            </a:r>
            <a:r>
              <a:rPr lang="en-US" sz="2800" dirty="0"/>
              <a:t> </a:t>
            </a:r>
            <a:r>
              <a:rPr lang="en-US" sz="2800" dirty="0" err="1"/>
              <a:t>sách</a:t>
            </a:r>
            <a:r>
              <a:rPr lang="en-US" sz="2800" dirty="0"/>
              <a:t> </a:t>
            </a:r>
            <a:r>
              <a:rPr lang="en-US" sz="2800" dirty="0" err="1"/>
              <a:t>mà</a:t>
            </a:r>
            <a:r>
              <a:rPr lang="en-US" sz="2800" dirty="0"/>
              <a:t> </a:t>
            </a:r>
            <a:r>
              <a:rPr lang="en-US" sz="2800" dirty="0" err="1"/>
              <a:t>các</a:t>
            </a:r>
            <a:r>
              <a:rPr lang="en-US" sz="2800" dirty="0"/>
              <a:t> </a:t>
            </a:r>
            <a:r>
              <a:rPr lang="en-US" sz="2800" dirty="0" err="1"/>
              <a:t>phần</a:t>
            </a:r>
            <a:r>
              <a:rPr lang="en-US" sz="2800" dirty="0"/>
              <a:t> </a:t>
            </a:r>
            <a:r>
              <a:rPr lang="en-US" sz="2800" dirty="0" err="1"/>
              <a:t>tử</a:t>
            </a:r>
            <a:r>
              <a:rPr lang="en-US" sz="2800" dirty="0"/>
              <a:t> </a:t>
            </a:r>
            <a:r>
              <a:rPr lang="en-US" sz="2800" dirty="0" err="1"/>
              <a:t>trong</a:t>
            </a:r>
            <a:r>
              <a:rPr lang="en-US" sz="2800" dirty="0"/>
              <a:t> </a:t>
            </a:r>
            <a:r>
              <a:rPr lang="en-US" sz="2800" dirty="0" err="1"/>
              <a:t>danh</a:t>
            </a:r>
            <a:r>
              <a:rPr lang="en-US" sz="2800" dirty="0"/>
              <a:t> </a:t>
            </a:r>
            <a:r>
              <a:rPr lang="en-US" sz="2800" dirty="0" err="1"/>
              <a:t>sách</a:t>
            </a:r>
            <a:r>
              <a:rPr lang="en-US" sz="2800" dirty="0"/>
              <a:t> </a:t>
            </a:r>
            <a:r>
              <a:rPr lang="en-US" sz="2800" dirty="0" err="1"/>
              <a:t>được</a:t>
            </a:r>
            <a:r>
              <a:rPr lang="en-US" sz="2800" dirty="0"/>
              <a:t> </a:t>
            </a:r>
            <a:r>
              <a:rPr lang="en-US" sz="2800" i="1" dirty="0" err="1">
                <a:solidFill>
                  <a:srgbClr val="FF0000"/>
                </a:solidFill>
              </a:rPr>
              <a:t>cấp</a:t>
            </a:r>
            <a:r>
              <a:rPr lang="en-US" sz="2800" i="1" dirty="0">
                <a:solidFill>
                  <a:srgbClr val="FF0000"/>
                </a:solidFill>
              </a:rPr>
              <a:t> </a:t>
            </a:r>
            <a:r>
              <a:rPr lang="en-US" sz="2800" i="1" dirty="0" err="1">
                <a:solidFill>
                  <a:srgbClr val="FF0000"/>
                </a:solidFill>
              </a:rPr>
              <a:t>phát</a:t>
            </a:r>
            <a:r>
              <a:rPr lang="en-US" sz="2800" i="1" dirty="0">
                <a:solidFill>
                  <a:srgbClr val="FF0000"/>
                </a:solidFill>
              </a:rPr>
              <a:t> </a:t>
            </a:r>
            <a:r>
              <a:rPr lang="en-US" sz="2800" i="1" dirty="0" err="1">
                <a:solidFill>
                  <a:srgbClr val="FF0000"/>
                </a:solidFill>
              </a:rPr>
              <a:t>liên</a:t>
            </a:r>
            <a:r>
              <a:rPr lang="en-US" sz="2800" i="1" dirty="0">
                <a:solidFill>
                  <a:srgbClr val="FF0000"/>
                </a:solidFill>
              </a:rPr>
              <a:t> </a:t>
            </a:r>
            <a:r>
              <a:rPr lang="en-US" sz="2800" i="1" dirty="0" err="1">
                <a:solidFill>
                  <a:srgbClr val="FF0000"/>
                </a:solidFill>
              </a:rPr>
              <a:t>tục</a:t>
            </a:r>
            <a:r>
              <a:rPr lang="en-US" sz="2800" dirty="0"/>
              <a:t> </a:t>
            </a:r>
            <a:r>
              <a:rPr lang="en-US" sz="2800" dirty="0" err="1"/>
              <a:t>trong</a:t>
            </a:r>
            <a:r>
              <a:rPr lang="en-US" sz="2800" dirty="0"/>
              <a:t> </a:t>
            </a:r>
            <a:r>
              <a:rPr lang="en-US" sz="2800" dirty="0" err="1"/>
              <a:t>bộ</a:t>
            </a:r>
            <a:r>
              <a:rPr lang="en-US" sz="2800" dirty="0"/>
              <a:t> </a:t>
            </a:r>
            <a:r>
              <a:rPr lang="en-US" sz="2800" dirty="0" err="1"/>
              <a:t>nhớ</a:t>
            </a:r>
            <a:r>
              <a:rPr lang="en-US" sz="2800" dirty="0"/>
              <a:t>.</a:t>
            </a:r>
          </a:p>
          <a:p>
            <a:pPr marL="731520" indent="-731520" algn="just">
              <a:spcBef>
                <a:spcPts val="0"/>
              </a:spcBef>
              <a:buFont typeface="Wingdings" panose="05000000000000000000" pitchFamily="2" charset="2"/>
              <a:buChar char="&amp;"/>
            </a:pPr>
            <a:r>
              <a:rPr lang="en-US" sz="2800" b="1" dirty="0" err="1">
                <a:solidFill>
                  <a:srgbClr val="FF0000"/>
                </a:solidFill>
              </a:rPr>
              <a:t>Danh</a:t>
            </a:r>
            <a:r>
              <a:rPr lang="en-US" sz="2800" b="1" dirty="0">
                <a:solidFill>
                  <a:srgbClr val="FF0000"/>
                </a:solidFill>
              </a:rPr>
              <a:t> </a:t>
            </a:r>
            <a:r>
              <a:rPr lang="en-US" sz="2800" b="1" dirty="0" err="1">
                <a:solidFill>
                  <a:srgbClr val="FF0000"/>
                </a:solidFill>
              </a:rPr>
              <a:t>sách</a:t>
            </a:r>
            <a:r>
              <a:rPr lang="en-US" sz="2800" b="1" dirty="0">
                <a:solidFill>
                  <a:srgbClr val="FF0000"/>
                </a:solidFill>
              </a:rPr>
              <a:t> </a:t>
            </a:r>
            <a:r>
              <a:rPr lang="en-US" sz="2800" b="1" dirty="0" err="1">
                <a:solidFill>
                  <a:srgbClr val="FF0000"/>
                </a:solidFill>
              </a:rPr>
              <a:t>liên</a:t>
            </a:r>
            <a:r>
              <a:rPr lang="en-US" sz="2800" b="1" dirty="0">
                <a:solidFill>
                  <a:srgbClr val="FF0000"/>
                </a:solidFill>
              </a:rPr>
              <a:t> </a:t>
            </a:r>
            <a:r>
              <a:rPr lang="en-US" sz="2800" b="1" dirty="0" err="1">
                <a:solidFill>
                  <a:srgbClr val="FF0000"/>
                </a:solidFill>
              </a:rPr>
              <a:t>kết</a:t>
            </a:r>
            <a:r>
              <a:rPr lang="en-US" sz="2800" dirty="0"/>
              <a:t> (LINKED LIST) </a:t>
            </a:r>
            <a:r>
              <a:rPr lang="en-US" sz="2800" dirty="0" err="1"/>
              <a:t>là</a:t>
            </a:r>
            <a:r>
              <a:rPr lang="en-US" sz="2800" dirty="0"/>
              <a:t> </a:t>
            </a:r>
            <a:r>
              <a:rPr lang="en-US" sz="2800" dirty="0" err="1"/>
              <a:t>danh</a:t>
            </a:r>
            <a:r>
              <a:rPr lang="en-US" sz="2800" dirty="0"/>
              <a:t> </a:t>
            </a:r>
            <a:r>
              <a:rPr lang="en-US" sz="2800" dirty="0" err="1"/>
              <a:t>sách</a:t>
            </a:r>
            <a:r>
              <a:rPr lang="en-US" sz="2800" dirty="0"/>
              <a:t> </a:t>
            </a:r>
            <a:r>
              <a:rPr lang="en-US" sz="2800" dirty="0" err="1"/>
              <a:t>mà</a:t>
            </a:r>
            <a:r>
              <a:rPr lang="en-US" sz="2800" dirty="0"/>
              <a:t> </a:t>
            </a:r>
            <a:r>
              <a:rPr lang="en-US" sz="2800" dirty="0" err="1"/>
              <a:t>các</a:t>
            </a:r>
            <a:r>
              <a:rPr lang="en-US" sz="2800" dirty="0"/>
              <a:t> </a:t>
            </a:r>
            <a:r>
              <a:rPr lang="en-US" sz="2800" dirty="0" err="1"/>
              <a:t>phần</a:t>
            </a:r>
            <a:r>
              <a:rPr lang="en-US" sz="2800" dirty="0"/>
              <a:t> </a:t>
            </a:r>
            <a:r>
              <a:rPr lang="en-US" sz="2800" dirty="0" err="1"/>
              <a:t>tử</a:t>
            </a:r>
            <a:r>
              <a:rPr lang="en-US" sz="2800" dirty="0"/>
              <a:t> </a:t>
            </a:r>
            <a:r>
              <a:rPr lang="en-US" sz="2800" dirty="0" err="1"/>
              <a:t>được</a:t>
            </a:r>
            <a:r>
              <a:rPr lang="en-US" sz="2800" dirty="0"/>
              <a:t> </a:t>
            </a:r>
            <a:r>
              <a:rPr lang="en-US" sz="2800" i="1" dirty="0" err="1">
                <a:solidFill>
                  <a:srgbClr val="FF0000"/>
                </a:solidFill>
              </a:rPr>
              <a:t>cấp</a:t>
            </a:r>
            <a:r>
              <a:rPr lang="en-US" sz="2800" i="1" dirty="0">
                <a:solidFill>
                  <a:srgbClr val="FF0000"/>
                </a:solidFill>
              </a:rPr>
              <a:t> </a:t>
            </a:r>
            <a:r>
              <a:rPr lang="en-US" sz="2800" i="1" dirty="0" err="1">
                <a:solidFill>
                  <a:srgbClr val="FF0000"/>
                </a:solidFill>
              </a:rPr>
              <a:t>phát</a:t>
            </a:r>
            <a:r>
              <a:rPr lang="en-US" sz="2800" i="1" dirty="0">
                <a:solidFill>
                  <a:srgbClr val="FF0000"/>
                </a:solidFill>
              </a:rPr>
              <a:t> </a:t>
            </a:r>
            <a:r>
              <a:rPr lang="en-US" sz="2800" i="1" dirty="0" err="1">
                <a:solidFill>
                  <a:srgbClr val="FF0000"/>
                </a:solidFill>
              </a:rPr>
              <a:t>rời</a:t>
            </a:r>
            <a:r>
              <a:rPr lang="en-US" sz="2800" i="1" dirty="0">
                <a:solidFill>
                  <a:srgbClr val="FF0000"/>
                </a:solidFill>
              </a:rPr>
              <a:t> </a:t>
            </a:r>
            <a:r>
              <a:rPr lang="en-US" sz="2800" i="1" dirty="0" err="1">
                <a:solidFill>
                  <a:srgbClr val="FF0000"/>
                </a:solidFill>
              </a:rPr>
              <a:t>rạc</a:t>
            </a:r>
            <a:r>
              <a:rPr lang="en-US" sz="2800" dirty="0"/>
              <a:t>.</a:t>
            </a:r>
          </a:p>
          <a:p>
            <a:pPr marL="1131570" lvl="1" indent="-731520" algn="just">
              <a:spcBef>
                <a:spcPts val="0"/>
              </a:spcBef>
              <a:buFont typeface="Wingdings" panose="05000000000000000000" pitchFamily="2" charset="2"/>
              <a:buChar char="&amp;"/>
            </a:pPr>
            <a:r>
              <a:rPr lang="en-US" sz="2600" b="1" dirty="0" err="1">
                <a:solidFill>
                  <a:srgbClr val="FF0000"/>
                </a:solidFill>
              </a:rPr>
              <a:t>Danh</a:t>
            </a:r>
            <a:r>
              <a:rPr lang="en-US" sz="2600" b="1" dirty="0">
                <a:solidFill>
                  <a:srgbClr val="FF0000"/>
                </a:solidFill>
              </a:rPr>
              <a:t> </a:t>
            </a:r>
            <a:r>
              <a:rPr lang="en-US" sz="2600" b="1" dirty="0" err="1">
                <a:solidFill>
                  <a:srgbClr val="FF0000"/>
                </a:solidFill>
              </a:rPr>
              <a:t>sách</a:t>
            </a:r>
            <a:r>
              <a:rPr lang="en-US" sz="2600" b="1" dirty="0">
                <a:solidFill>
                  <a:srgbClr val="FF0000"/>
                </a:solidFill>
              </a:rPr>
              <a:t> </a:t>
            </a:r>
            <a:r>
              <a:rPr lang="en-US" sz="2600" b="1" dirty="0" err="1">
                <a:solidFill>
                  <a:srgbClr val="FF0000"/>
                </a:solidFill>
              </a:rPr>
              <a:t>liên</a:t>
            </a:r>
            <a:r>
              <a:rPr lang="en-US" sz="2600" b="1" dirty="0">
                <a:solidFill>
                  <a:srgbClr val="FF0000"/>
                </a:solidFill>
              </a:rPr>
              <a:t> </a:t>
            </a:r>
            <a:r>
              <a:rPr lang="en-US" sz="2600" b="1" dirty="0" err="1">
                <a:solidFill>
                  <a:srgbClr val="FF0000"/>
                </a:solidFill>
              </a:rPr>
              <a:t>kết</a:t>
            </a:r>
            <a:r>
              <a:rPr lang="en-US" sz="2600" b="1" dirty="0">
                <a:solidFill>
                  <a:srgbClr val="FF0000"/>
                </a:solidFill>
              </a:rPr>
              <a:t> đ</a:t>
            </a:r>
            <a:r>
              <a:rPr lang="vi-VN" sz="2600" b="1" dirty="0">
                <a:solidFill>
                  <a:srgbClr val="FF0000"/>
                </a:solidFill>
              </a:rPr>
              <a:t>ơ</a:t>
            </a:r>
            <a:r>
              <a:rPr lang="en-US" sz="2600" b="1" dirty="0">
                <a:solidFill>
                  <a:srgbClr val="FF0000"/>
                </a:solidFill>
              </a:rPr>
              <a:t>n </a:t>
            </a:r>
            <a:r>
              <a:rPr lang="en-US" sz="2600" dirty="0">
                <a:solidFill>
                  <a:srgbClr val="FF0000"/>
                </a:solidFill>
              </a:rPr>
              <a:t>(SINGLY LINKED LIST)</a:t>
            </a:r>
          </a:p>
          <a:p>
            <a:pPr marL="1131570" lvl="1" indent="-731520" algn="just">
              <a:spcBef>
                <a:spcPts val="0"/>
              </a:spcBef>
              <a:buFont typeface="Wingdings" panose="05000000000000000000" pitchFamily="2" charset="2"/>
              <a:buChar char="&amp;"/>
            </a:pPr>
            <a:r>
              <a:rPr lang="en-US" sz="2600" b="1" dirty="0" err="1">
                <a:solidFill>
                  <a:srgbClr val="FF0000"/>
                </a:solidFill>
              </a:rPr>
              <a:t>Danh</a:t>
            </a:r>
            <a:r>
              <a:rPr lang="en-US" sz="2600" b="1" dirty="0">
                <a:solidFill>
                  <a:srgbClr val="FF0000"/>
                </a:solidFill>
              </a:rPr>
              <a:t> </a:t>
            </a:r>
            <a:r>
              <a:rPr lang="en-US" sz="2600" b="1" dirty="0" err="1">
                <a:solidFill>
                  <a:srgbClr val="FF0000"/>
                </a:solidFill>
              </a:rPr>
              <a:t>sách</a:t>
            </a:r>
            <a:r>
              <a:rPr lang="en-US" sz="2600" b="1" dirty="0">
                <a:solidFill>
                  <a:srgbClr val="FF0000"/>
                </a:solidFill>
              </a:rPr>
              <a:t> </a:t>
            </a:r>
            <a:r>
              <a:rPr lang="en-US" sz="2600" b="1" dirty="0" err="1">
                <a:solidFill>
                  <a:srgbClr val="FF0000"/>
                </a:solidFill>
              </a:rPr>
              <a:t>liên</a:t>
            </a:r>
            <a:r>
              <a:rPr lang="en-US" sz="2600" b="1" dirty="0">
                <a:solidFill>
                  <a:srgbClr val="FF0000"/>
                </a:solidFill>
              </a:rPr>
              <a:t> </a:t>
            </a:r>
            <a:r>
              <a:rPr lang="en-US" sz="2600" b="1" dirty="0" err="1">
                <a:solidFill>
                  <a:srgbClr val="FF0000"/>
                </a:solidFill>
              </a:rPr>
              <a:t>kết</a:t>
            </a:r>
            <a:r>
              <a:rPr lang="en-US" sz="2600" b="1" dirty="0">
                <a:solidFill>
                  <a:srgbClr val="FF0000"/>
                </a:solidFill>
              </a:rPr>
              <a:t> </a:t>
            </a:r>
            <a:r>
              <a:rPr lang="en-US" sz="2600" b="1" dirty="0" err="1">
                <a:solidFill>
                  <a:srgbClr val="FF0000"/>
                </a:solidFill>
              </a:rPr>
              <a:t>đôi</a:t>
            </a:r>
            <a:r>
              <a:rPr lang="en-US" sz="2600" b="1" dirty="0">
                <a:solidFill>
                  <a:srgbClr val="FF0000"/>
                </a:solidFill>
              </a:rPr>
              <a:t> </a:t>
            </a:r>
            <a:r>
              <a:rPr lang="en-US" sz="2800" dirty="0">
                <a:solidFill>
                  <a:srgbClr val="FF0000"/>
                </a:solidFill>
              </a:rPr>
              <a:t>(DOUBLY LINKED LIST)</a:t>
            </a:r>
            <a:endParaRPr lang="en-US" sz="2800" dirty="0"/>
          </a:p>
        </p:txBody>
      </p:sp>
    </p:spTree>
    <p:extLst>
      <p:ext uri="{BB962C8B-B14F-4D97-AF65-F5344CB8AC3E}">
        <p14:creationId xmlns:p14="http://schemas.microsoft.com/office/powerpoint/2010/main" val="27818891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762000" y="1646237"/>
            <a:ext cx="7924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AU" altLang="zh-TW" dirty="0">
              <a:latin typeface="Tahoma" pitchFamily="34" charset="0"/>
            </a:endParaRPr>
          </a:p>
        </p:txBody>
      </p:sp>
      <p:sp>
        <p:nvSpPr>
          <p:cNvPr id="6" name="Title 1">
            <a:extLst>
              <a:ext uri="{FF2B5EF4-FFF2-40B4-BE49-F238E27FC236}">
                <a16:creationId xmlns:a16="http://schemas.microsoft.com/office/drawing/2014/main" id="{DB236E55-0305-4F03-A539-546C6F8E2A70}"/>
              </a:ext>
            </a:extLst>
          </p:cNvPr>
          <p:cNvSpPr txBox="1">
            <a:spLocks/>
          </p:cNvSpPr>
          <p:nvPr/>
        </p:nvSpPr>
        <p:spPr>
          <a:xfrm>
            <a:off x="1981200" y="457200"/>
            <a:ext cx="6553200" cy="9906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rgbClr val="0070C0"/>
                </a:solidFill>
                <a:latin typeface="Arial" panose="020B0604020202020204" pitchFamily="34" charset="0"/>
                <a:cs typeface="Arial" panose="020B0604020202020204" pitchFamily="34" charset="0"/>
              </a:rPr>
              <a:t>2.4 – </a:t>
            </a:r>
            <a:r>
              <a:rPr lang="en-US" altLang="zh-TW" sz="3600" dirty="0" err="1">
                <a:solidFill>
                  <a:srgbClr val="0070C0"/>
                </a:solidFill>
                <a:latin typeface="Arial" panose="020B0604020202020204" pitchFamily="34" charset="0"/>
                <a:cs typeface="Arial" panose="020B0604020202020204" pitchFamily="34" charset="0"/>
              </a:rPr>
              <a:t>Tổng</a:t>
            </a:r>
            <a:r>
              <a:rPr lang="en-US" altLang="zh-TW" sz="3600" dirty="0">
                <a:solidFill>
                  <a:srgbClr val="0070C0"/>
                </a:solidFill>
                <a:latin typeface="Arial" panose="020B0604020202020204" pitchFamily="34" charset="0"/>
                <a:cs typeface="Arial" panose="020B0604020202020204" pitchFamily="34" charset="0"/>
              </a:rPr>
              <a:t> </a:t>
            </a:r>
            <a:r>
              <a:rPr lang="en-US" altLang="zh-TW" sz="3600" dirty="0" err="1">
                <a:solidFill>
                  <a:srgbClr val="0070C0"/>
                </a:solidFill>
                <a:latin typeface="Arial" panose="020B0604020202020204" pitchFamily="34" charset="0"/>
                <a:cs typeface="Arial" panose="020B0604020202020204" pitchFamily="34" charset="0"/>
              </a:rPr>
              <a:t>kết</a:t>
            </a:r>
            <a:r>
              <a:rPr lang="en-US" altLang="zh-TW" sz="3600" dirty="0">
                <a:solidFill>
                  <a:srgbClr val="0070C0"/>
                </a:solidFill>
                <a:latin typeface="Arial" panose="020B0604020202020204" pitchFamily="34" charset="0"/>
                <a:cs typeface="Arial" panose="020B0604020202020204" pitchFamily="34" charset="0"/>
              </a:rPr>
              <a:t> </a:t>
            </a:r>
            <a:r>
              <a:rPr lang="en-US" altLang="zh-TW" sz="3600" dirty="0" err="1">
                <a:solidFill>
                  <a:srgbClr val="0070C0"/>
                </a:solidFill>
                <a:latin typeface="Arial" panose="020B0604020202020204" pitchFamily="34" charset="0"/>
                <a:cs typeface="Arial" panose="020B0604020202020204" pitchFamily="34" charset="0"/>
              </a:rPr>
              <a:t>ch</a:t>
            </a:r>
            <a:r>
              <a:rPr lang="vi-VN" altLang="zh-TW" sz="3600" dirty="0">
                <a:solidFill>
                  <a:srgbClr val="0070C0"/>
                </a:solidFill>
                <a:latin typeface="Arial" panose="020B0604020202020204" pitchFamily="34" charset="0"/>
                <a:cs typeface="Arial" panose="020B0604020202020204" pitchFamily="34" charset="0"/>
              </a:rPr>
              <a:t>ư</a:t>
            </a:r>
            <a:r>
              <a:rPr lang="en-US" altLang="zh-TW" sz="3600" dirty="0" err="1">
                <a:solidFill>
                  <a:srgbClr val="0070C0"/>
                </a:solidFill>
                <a:latin typeface="Arial" panose="020B0604020202020204" pitchFamily="34" charset="0"/>
                <a:cs typeface="Arial" panose="020B0604020202020204" pitchFamily="34" charset="0"/>
              </a:rPr>
              <a:t>ơng</a:t>
            </a:r>
            <a:r>
              <a:rPr lang="en-US" altLang="zh-TW" sz="3600" dirty="0">
                <a:solidFill>
                  <a:srgbClr val="0070C0"/>
                </a:solidFill>
                <a:latin typeface="Arial" panose="020B0604020202020204" pitchFamily="34" charset="0"/>
                <a:cs typeface="Arial" panose="020B0604020202020204" pitchFamily="34" charset="0"/>
              </a:rPr>
              <a:t> 2</a:t>
            </a:r>
          </a:p>
        </p:txBody>
      </p:sp>
      <p:sp>
        <p:nvSpPr>
          <p:cNvPr id="5" name="Content Placeholder 2">
            <a:extLst>
              <a:ext uri="{FF2B5EF4-FFF2-40B4-BE49-F238E27FC236}">
                <a16:creationId xmlns:a16="http://schemas.microsoft.com/office/drawing/2014/main" id="{B4F10376-968D-49AF-8F64-D953F8048EC3}"/>
              </a:ext>
            </a:extLst>
          </p:cNvPr>
          <p:cNvSpPr txBox="1">
            <a:spLocks/>
          </p:cNvSpPr>
          <p:nvPr/>
        </p:nvSpPr>
        <p:spPr>
          <a:xfrm>
            <a:off x="586854" y="1839272"/>
            <a:ext cx="8099946" cy="39304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lnSpc>
                <a:spcPct val="150000"/>
              </a:lnSpc>
              <a:spcBef>
                <a:spcPts val="0"/>
              </a:spcBef>
              <a:buFont typeface="Wingdings" panose="05000000000000000000" pitchFamily="2" charset="2"/>
              <a:buChar char="&amp;"/>
            </a:pPr>
            <a:r>
              <a:rPr lang="en-US" sz="2800" dirty="0" err="1">
                <a:sym typeface="Symbol" panose="05050102010706020507" pitchFamily="18" charset="2"/>
              </a:rPr>
              <a:t>Danh</a:t>
            </a:r>
            <a:r>
              <a:rPr lang="en-US" sz="2800" dirty="0">
                <a:sym typeface="Symbol" panose="05050102010706020507" pitchFamily="18" charset="2"/>
              </a:rPr>
              <a:t> </a:t>
            </a:r>
            <a:r>
              <a:rPr lang="en-US" sz="2800" dirty="0" err="1">
                <a:sym typeface="Symbol" panose="05050102010706020507" pitchFamily="18" charset="2"/>
              </a:rPr>
              <a:t>sách</a:t>
            </a:r>
            <a:r>
              <a:rPr lang="en-US" sz="2800" dirty="0">
                <a:sym typeface="Symbol" panose="05050102010706020507" pitchFamily="18" charset="2"/>
              </a:rPr>
              <a:t> </a:t>
            </a:r>
            <a:r>
              <a:rPr lang="en-US" sz="2800" dirty="0" err="1">
                <a:sym typeface="Symbol" panose="05050102010706020507" pitchFamily="18" charset="2"/>
              </a:rPr>
              <a:t>hạn</a:t>
            </a:r>
            <a:r>
              <a:rPr lang="en-US" sz="2800" dirty="0">
                <a:sym typeface="Symbol" panose="05050102010706020507" pitchFamily="18" charset="2"/>
              </a:rPr>
              <a:t> </a:t>
            </a:r>
            <a:r>
              <a:rPr lang="en-US" sz="2800" dirty="0" err="1">
                <a:sym typeface="Symbol" panose="05050102010706020507" pitchFamily="18" charset="2"/>
              </a:rPr>
              <a:t>chế</a:t>
            </a:r>
            <a:r>
              <a:rPr lang="en-US" sz="2800" dirty="0">
                <a:sym typeface="Symbol" panose="05050102010706020507" pitchFamily="18" charset="2"/>
              </a:rPr>
              <a:t>:</a:t>
            </a:r>
          </a:p>
          <a:p>
            <a:pPr marL="1131570" lvl="1" indent="-731520" algn="just">
              <a:lnSpc>
                <a:spcPct val="150000"/>
              </a:lnSpc>
              <a:spcBef>
                <a:spcPts val="0"/>
              </a:spcBef>
              <a:buFont typeface="Wingdings" panose="05000000000000000000" pitchFamily="2" charset="2"/>
              <a:buChar char="&amp;"/>
            </a:pPr>
            <a:r>
              <a:rPr lang="en-US" sz="2600" dirty="0" err="1">
                <a:sym typeface="Symbol" panose="05050102010706020507" pitchFamily="18" charset="2"/>
              </a:rPr>
              <a:t>Cấu</a:t>
            </a:r>
            <a:r>
              <a:rPr lang="en-US" sz="2600" dirty="0">
                <a:sym typeface="Symbol" panose="05050102010706020507" pitchFamily="18" charset="2"/>
              </a:rPr>
              <a:t> </a:t>
            </a:r>
            <a:r>
              <a:rPr lang="en-US" sz="2600" dirty="0" err="1">
                <a:sym typeface="Symbol" panose="05050102010706020507" pitchFamily="18" charset="2"/>
              </a:rPr>
              <a:t>trúc</a:t>
            </a:r>
            <a:r>
              <a:rPr lang="en-US" sz="2600" dirty="0">
                <a:sym typeface="Symbol" panose="05050102010706020507" pitchFamily="18" charset="2"/>
              </a:rPr>
              <a:t>  </a:t>
            </a:r>
            <a:r>
              <a:rPr lang="en-US" sz="2600" b="1" dirty="0" err="1">
                <a:solidFill>
                  <a:srgbClr val="FF0000"/>
                </a:solidFill>
                <a:sym typeface="Symbol" panose="05050102010706020507" pitchFamily="18" charset="2"/>
              </a:rPr>
              <a:t>ngăn</a:t>
            </a:r>
            <a:r>
              <a:rPr lang="en-US" sz="2600" b="1" dirty="0">
                <a:solidFill>
                  <a:srgbClr val="FF0000"/>
                </a:solidFill>
                <a:sym typeface="Symbol" panose="05050102010706020507" pitchFamily="18" charset="2"/>
              </a:rPr>
              <a:t> </a:t>
            </a:r>
            <a:r>
              <a:rPr lang="en-US" sz="2600" b="1" dirty="0" err="1">
                <a:solidFill>
                  <a:srgbClr val="FF0000"/>
                </a:solidFill>
                <a:sym typeface="Symbol" panose="05050102010706020507" pitchFamily="18" charset="2"/>
              </a:rPr>
              <a:t>xếp</a:t>
            </a:r>
            <a:r>
              <a:rPr lang="en-US" sz="2600" b="1" dirty="0">
                <a:solidFill>
                  <a:srgbClr val="FF0000"/>
                </a:solidFill>
                <a:sym typeface="Symbol" panose="05050102010706020507" pitchFamily="18" charset="2"/>
              </a:rPr>
              <a:t> </a:t>
            </a:r>
            <a:r>
              <a:rPr lang="en-US" sz="2600" dirty="0">
                <a:solidFill>
                  <a:srgbClr val="FF0000"/>
                </a:solidFill>
                <a:sym typeface="Symbol" panose="05050102010706020507" pitchFamily="18" charset="2"/>
              </a:rPr>
              <a:t>(STACK) </a:t>
            </a:r>
            <a:r>
              <a:rPr lang="en-US" sz="2600" dirty="0" err="1">
                <a:sym typeface="Symbol" panose="05050102010706020507" pitchFamily="18" charset="2"/>
              </a:rPr>
              <a:t>là</a:t>
            </a:r>
            <a:r>
              <a:rPr lang="en-US" sz="2600" dirty="0">
                <a:sym typeface="Symbol" panose="05050102010706020507" pitchFamily="18" charset="2"/>
              </a:rPr>
              <a:t> </a:t>
            </a:r>
            <a:r>
              <a:rPr lang="en-US" sz="2600" dirty="0" err="1">
                <a:sym typeface="Symbol" panose="05050102010706020507" pitchFamily="18" charset="2"/>
              </a:rPr>
              <a:t>cấu</a:t>
            </a:r>
            <a:r>
              <a:rPr lang="en-US" sz="2600" dirty="0">
                <a:sym typeface="Symbol" panose="05050102010706020507" pitchFamily="18" charset="2"/>
              </a:rPr>
              <a:t> </a:t>
            </a:r>
            <a:r>
              <a:rPr lang="en-US" sz="2600" dirty="0" err="1">
                <a:sym typeface="Symbol" panose="05050102010706020507" pitchFamily="18" charset="2"/>
              </a:rPr>
              <a:t>trúc</a:t>
            </a:r>
            <a:r>
              <a:rPr lang="en-US" sz="2600" dirty="0">
                <a:sym typeface="Symbol" panose="05050102010706020507" pitchFamily="18" charset="2"/>
              </a:rPr>
              <a:t> </a:t>
            </a:r>
            <a:r>
              <a:rPr lang="en-US" sz="2600" dirty="0" err="1">
                <a:sym typeface="Symbol" panose="05050102010706020507" pitchFamily="18" charset="2"/>
              </a:rPr>
              <a:t>hoạt</a:t>
            </a:r>
            <a:r>
              <a:rPr lang="en-US" sz="2600" dirty="0">
                <a:sym typeface="Symbol" panose="05050102010706020507" pitchFamily="18" charset="2"/>
              </a:rPr>
              <a:t> </a:t>
            </a:r>
            <a:r>
              <a:rPr lang="en-US" sz="2600" dirty="0" err="1">
                <a:sym typeface="Symbol" panose="05050102010706020507" pitchFamily="18" charset="2"/>
              </a:rPr>
              <a:t>động</a:t>
            </a:r>
            <a:r>
              <a:rPr lang="en-US" sz="2600" dirty="0">
                <a:sym typeface="Symbol" panose="05050102010706020507" pitchFamily="18" charset="2"/>
              </a:rPr>
              <a:t> </a:t>
            </a:r>
            <a:r>
              <a:rPr lang="en-US" sz="2600" dirty="0" err="1">
                <a:sym typeface="Symbol" panose="05050102010706020507" pitchFamily="18" charset="2"/>
              </a:rPr>
              <a:t>theo</a:t>
            </a:r>
            <a:r>
              <a:rPr lang="en-US" sz="2600" dirty="0">
                <a:sym typeface="Symbol" panose="05050102010706020507" pitchFamily="18" charset="2"/>
              </a:rPr>
              <a:t> </a:t>
            </a:r>
            <a:r>
              <a:rPr lang="en-US" sz="2600" dirty="0" err="1">
                <a:sym typeface="Symbol" panose="05050102010706020507" pitchFamily="18" charset="2"/>
              </a:rPr>
              <a:t>cơ</a:t>
            </a:r>
            <a:r>
              <a:rPr lang="en-US" sz="2600" dirty="0">
                <a:sym typeface="Symbol" panose="05050102010706020507" pitchFamily="18" charset="2"/>
              </a:rPr>
              <a:t> </a:t>
            </a:r>
            <a:r>
              <a:rPr lang="en-US" sz="2600" dirty="0" err="1">
                <a:sym typeface="Symbol" panose="05050102010706020507" pitchFamily="18" charset="2"/>
              </a:rPr>
              <a:t>chế</a:t>
            </a:r>
            <a:r>
              <a:rPr lang="en-US" sz="2600" dirty="0">
                <a:sym typeface="Symbol" panose="05050102010706020507" pitchFamily="18" charset="2"/>
              </a:rPr>
              <a:t> </a:t>
            </a:r>
            <a:r>
              <a:rPr lang="en-US" sz="2600" i="1" dirty="0">
                <a:sym typeface="Symbol" panose="05050102010706020507" pitchFamily="18" charset="2"/>
              </a:rPr>
              <a:t>LIFO</a:t>
            </a:r>
          </a:p>
          <a:p>
            <a:pPr marL="1131570" lvl="1" indent="-731520" algn="just">
              <a:lnSpc>
                <a:spcPct val="150000"/>
              </a:lnSpc>
              <a:spcBef>
                <a:spcPts val="0"/>
              </a:spcBef>
              <a:buFont typeface="Wingdings" panose="05000000000000000000" pitchFamily="2" charset="2"/>
              <a:buChar char="&amp;"/>
            </a:pPr>
            <a:r>
              <a:rPr lang="en-US" sz="2600" dirty="0" err="1">
                <a:sym typeface="Symbol" panose="05050102010706020507" pitchFamily="18" charset="2"/>
              </a:rPr>
              <a:t>Cấu</a:t>
            </a:r>
            <a:r>
              <a:rPr lang="en-US" sz="2600" dirty="0">
                <a:sym typeface="Symbol" panose="05050102010706020507" pitchFamily="18" charset="2"/>
              </a:rPr>
              <a:t> </a:t>
            </a:r>
            <a:r>
              <a:rPr lang="en-US" sz="2600" dirty="0" err="1">
                <a:sym typeface="Symbol" panose="05050102010706020507" pitchFamily="18" charset="2"/>
              </a:rPr>
              <a:t>trúc</a:t>
            </a:r>
            <a:r>
              <a:rPr lang="en-US" sz="2600" dirty="0">
                <a:sym typeface="Symbol" panose="05050102010706020507" pitchFamily="18" charset="2"/>
              </a:rPr>
              <a:t> </a:t>
            </a:r>
            <a:r>
              <a:rPr lang="en-US" sz="2600" b="1" dirty="0" err="1">
                <a:solidFill>
                  <a:srgbClr val="FF0000"/>
                </a:solidFill>
                <a:sym typeface="Symbol" panose="05050102010706020507" pitchFamily="18" charset="2"/>
              </a:rPr>
              <a:t>hàng</a:t>
            </a:r>
            <a:r>
              <a:rPr lang="en-US" sz="2600" b="1" dirty="0">
                <a:solidFill>
                  <a:srgbClr val="FF0000"/>
                </a:solidFill>
                <a:sym typeface="Symbol" panose="05050102010706020507" pitchFamily="18" charset="2"/>
              </a:rPr>
              <a:t> </a:t>
            </a:r>
            <a:r>
              <a:rPr lang="en-US" sz="2600" b="1" dirty="0" err="1">
                <a:solidFill>
                  <a:srgbClr val="FF0000"/>
                </a:solidFill>
                <a:sym typeface="Symbol" panose="05050102010706020507" pitchFamily="18" charset="2"/>
              </a:rPr>
              <a:t>đợi</a:t>
            </a:r>
            <a:r>
              <a:rPr lang="en-US" sz="2600" b="1" dirty="0">
                <a:solidFill>
                  <a:srgbClr val="FF0000"/>
                </a:solidFill>
                <a:sym typeface="Symbol" panose="05050102010706020507" pitchFamily="18" charset="2"/>
              </a:rPr>
              <a:t> </a:t>
            </a:r>
            <a:r>
              <a:rPr lang="en-US" sz="2600" dirty="0">
                <a:solidFill>
                  <a:srgbClr val="FF0000"/>
                </a:solidFill>
                <a:sym typeface="Symbol" panose="05050102010706020507" pitchFamily="18" charset="2"/>
              </a:rPr>
              <a:t>(QUEUE) </a:t>
            </a:r>
            <a:r>
              <a:rPr lang="en-US" sz="2600" dirty="0" err="1">
                <a:sym typeface="Symbol" panose="05050102010706020507" pitchFamily="18" charset="2"/>
              </a:rPr>
              <a:t>là</a:t>
            </a:r>
            <a:r>
              <a:rPr lang="en-US" sz="2600" dirty="0">
                <a:sym typeface="Symbol" panose="05050102010706020507" pitchFamily="18" charset="2"/>
              </a:rPr>
              <a:t> </a:t>
            </a:r>
            <a:r>
              <a:rPr lang="en-US" sz="2600" dirty="0" err="1">
                <a:sym typeface="Symbol" panose="05050102010706020507" pitchFamily="18" charset="2"/>
              </a:rPr>
              <a:t>cấu</a:t>
            </a:r>
            <a:r>
              <a:rPr lang="en-US" sz="2600" dirty="0">
                <a:sym typeface="Symbol" panose="05050102010706020507" pitchFamily="18" charset="2"/>
              </a:rPr>
              <a:t> </a:t>
            </a:r>
            <a:r>
              <a:rPr lang="en-US" sz="2600" dirty="0" err="1">
                <a:sym typeface="Symbol" panose="05050102010706020507" pitchFamily="18" charset="2"/>
              </a:rPr>
              <a:t>trúc</a:t>
            </a:r>
            <a:r>
              <a:rPr lang="en-US" sz="2600" dirty="0">
                <a:sym typeface="Symbol" panose="05050102010706020507" pitchFamily="18" charset="2"/>
              </a:rPr>
              <a:t> </a:t>
            </a:r>
            <a:r>
              <a:rPr lang="en-US" sz="2600" dirty="0" err="1">
                <a:sym typeface="Symbol" panose="05050102010706020507" pitchFamily="18" charset="2"/>
              </a:rPr>
              <a:t>hoạt</a:t>
            </a:r>
            <a:r>
              <a:rPr lang="en-US" sz="2600" dirty="0">
                <a:sym typeface="Symbol" panose="05050102010706020507" pitchFamily="18" charset="2"/>
              </a:rPr>
              <a:t> </a:t>
            </a:r>
            <a:r>
              <a:rPr lang="en-US" sz="2600" dirty="0" err="1">
                <a:sym typeface="Symbol" panose="05050102010706020507" pitchFamily="18" charset="2"/>
              </a:rPr>
              <a:t>động</a:t>
            </a:r>
            <a:r>
              <a:rPr lang="en-US" sz="2600" dirty="0">
                <a:sym typeface="Symbol" panose="05050102010706020507" pitchFamily="18" charset="2"/>
              </a:rPr>
              <a:t> </a:t>
            </a:r>
            <a:r>
              <a:rPr lang="en-US" sz="2600" dirty="0" err="1">
                <a:sym typeface="Symbol" panose="05050102010706020507" pitchFamily="18" charset="2"/>
              </a:rPr>
              <a:t>theo</a:t>
            </a:r>
            <a:r>
              <a:rPr lang="en-US" sz="2600" dirty="0">
                <a:sym typeface="Symbol" panose="05050102010706020507" pitchFamily="18" charset="2"/>
              </a:rPr>
              <a:t> </a:t>
            </a:r>
            <a:r>
              <a:rPr lang="en-US" sz="2600" dirty="0" err="1">
                <a:sym typeface="Symbol" panose="05050102010706020507" pitchFamily="18" charset="2"/>
              </a:rPr>
              <a:t>cơ</a:t>
            </a:r>
            <a:r>
              <a:rPr lang="en-US" sz="2600" dirty="0">
                <a:sym typeface="Symbol" panose="05050102010706020507" pitchFamily="18" charset="2"/>
              </a:rPr>
              <a:t> </a:t>
            </a:r>
            <a:r>
              <a:rPr lang="en-US" sz="2600" dirty="0" err="1">
                <a:sym typeface="Symbol" panose="05050102010706020507" pitchFamily="18" charset="2"/>
              </a:rPr>
              <a:t>chế</a:t>
            </a:r>
            <a:r>
              <a:rPr lang="en-US" sz="2600" dirty="0">
                <a:sym typeface="Symbol" panose="05050102010706020507" pitchFamily="18" charset="2"/>
              </a:rPr>
              <a:t> </a:t>
            </a:r>
            <a:r>
              <a:rPr lang="en-US" sz="2600" i="1" dirty="0">
                <a:sym typeface="Symbol" panose="05050102010706020507" pitchFamily="18" charset="2"/>
              </a:rPr>
              <a:t>FIFO</a:t>
            </a:r>
          </a:p>
          <a:p>
            <a:pPr marL="731520" indent="-731520" algn="just">
              <a:lnSpc>
                <a:spcPct val="150000"/>
              </a:lnSpc>
              <a:spcBef>
                <a:spcPts val="0"/>
              </a:spcBef>
              <a:buFont typeface="Wingdings" panose="05000000000000000000" pitchFamily="2" charset="2"/>
              <a:buChar char="&amp;"/>
            </a:pPr>
            <a:endParaRPr lang="en-US" sz="2800" i="1" dirty="0">
              <a:sym typeface="Symbol" panose="05050102010706020507" pitchFamily="18" charset="2"/>
            </a:endParaRPr>
          </a:p>
          <a:p>
            <a:pPr marL="457200" lvl="1" indent="0" algn="just">
              <a:lnSpc>
                <a:spcPct val="150000"/>
              </a:lnSpc>
              <a:spcBef>
                <a:spcPts val="0"/>
              </a:spcBef>
              <a:buFont typeface="Arial" panose="020B0604020202020204" pitchFamily="34" charset="0"/>
              <a:buNone/>
            </a:pPr>
            <a:endParaRPr lang="en-US" sz="2800" dirty="0"/>
          </a:p>
          <a:p>
            <a:pPr marL="731520" indent="-731520" algn="just">
              <a:lnSpc>
                <a:spcPct val="150000"/>
              </a:lnSpc>
              <a:spcBef>
                <a:spcPts val="0"/>
              </a:spcBef>
              <a:buFont typeface="Wingdings" panose="05000000000000000000" pitchFamily="2" charset="2"/>
              <a:buChar char="&amp;"/>
            </a:pPr>
            <a:endParaRPr lang="en-US" sz="2800" dirty="0"/>
          </a:p>
          <a:p>
            <a:pPr marL="731520" indent="-731520" algn="just">
              <a:lnSpc>
                <a:spcPct val="150000"/>
              </a:lnSpc>
              <a:spcBef>
                <a:spcPts val="0"/>
              </a:spcBef>
              <a:buFont typeface="Wingdings" panose="05000000000000000000" pitchFamily="2" charset="2"/>
              <a:buChar char="&amp;"/>
            </a:pPr>
            <a:endParaRPr lang="en-US" sz="2800" dirty="0"/>
          </a:p>
          <a:p>
            <a:pPr marL="0" indent="0" algn="just">
              <a:lnSpc>
                <a:spcPct val="150000"/>
              </a:lnSpc>
              <a:spcBef>
                <a:spcPts val="0"/>
              </a:spcBef>
              <a:buFont typeface="Arial" panose="020B0604020202020204" pitchFamily="34" charset="0"/>
              <a:buNone/>
            </a:pPr>
            <a:endParaRPr lang="en-US" sz="2800" dirty="0"/>
          </a:p>
          <a:p>
            <a:pPr marL="0" indent="0" algn="just">
              <a:lnSpc>
                <a:spcPct val="150000"/>
              </a:lnSpc>
              <a:spcBef>
                <a:spcPts val="0"/>
              </a:spcBef>
              <a:buFont typeface="Arial" panose="020B0604020202020204" pitchFamily="34" charset="0"/>
              <a:buNone/>
            </a:pPr>
            <a:endParaRPr lang="en-US" sz="2800" dirty="0"/>
          </a:p>
          <a:p>
            <a:pPr marL="0" indent="0" algn="just">
              <a:lnSpc>
                <a:spcPct val="150000"/>
              </a:lnSpc>
              <a:spcBef>
                <a:spcPts val="0"/>
              </a:spcBef>
              <a:buFont typeface="Arial" panose="020B0604020202020204" pitchFamily="34" charset="0"/>
              <a:buNone/>
            </a:pPr>
            <a:endParaRPr lang="en-US" sz="2800" dirty="0"/>
          </a:p>
          <a:p>
            <a:pPr marL="731520" indent="-731520" algn="just">
              <a:lnSpc>
                <a:spcPct val="150000"/>
              </a:lnSpc>
              <a:spcBef>
                <a:spcPts val="0"/>
              </a:spcBef>
              <a:buFont typeface="Wingdings" panose="05000000000000000000" pitchFamily="2" charset="2"/>
              <a:buChar char="&amp;"/>
            </a:pPr>
            <a:endParaRPr lang="en-US" sz="2800" dirty="0"/>
          </a:p>
        </p:txBody>
      </p:sp>
    </p:spTree>
    <p:extLst>
      <p:ext uri="{BB962C8B-B14F-4D97-AF65-F5344CB8AC3E}">
        <p14:creationId xmlns:p14="http://schemas.microsoft.com/office/powerpoint/2010/main" val="24914826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5B0A9A-A318-45DE-B101-E88210B03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219" y="-152400"/>
            <a:ext cx="9842819" cy="6348619"/>
          </a:xfrm>
          <a:prstGeom prst="rect">
            <a:avLst/>
          </a:prstGeom>
        </p:spPr>
      </p:pic>
      <p:sp>
        <p:nvSpPr>
          <p:cNvPr id="10" name="Rectangle 9"/>
          <p:cNvSpPr/>
          <p:nvPr/>
        </p:nvSpPr>
        <p:spPr>
          <a:xfrm flipH="1">
            <a:off x="0" y="1535574"/>
            <a:ext cx="9144000" cy="2122026"/>
          </a:xfrm>
          <a:prstGeom prst="rect">
            <a:avLst/>
          </a:prstGeom>
          <a:gradFill>
            <a:gsLst>
              <a:gs pos="0">
                <a:schemeClr val="bg1">
                  <a:alpha val="30000"/>
                </a:schemeClr>
              </a:gs>
              <a:gs pos="36000">
                <a:srgbClr val="FFFFFF">
                  <a:alpha val="93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838200" y="1873312"/>
            <a:ext cx="7924800" cy="1384995"/>
          </a:xfrm>
          <a:prstGeom prst="rect">
            <a:avLst/>
          </a:prstGeom>
          <a:noFill/>
        </p:spPr>
        <p:txBody>
          <a:bodyPr wrap="square" rtlCol="0">
            <a:spAutoFit/>
          </a:bodyPr>
          <a:lstStyle/>
          <a:p>
            <a:r>
              <a:rPr lang="en-US" sz="4000" dirty="0">
                <a:solidFill>
                  <a:srgbClr val="0070C0"/>
                </a:solidFill>
              </a:rPr>
              <a:t>2.5- </a:t>
            </a:r>
            <a:r>
              <a:rPr lang="en-US" sz="4000" dirty="0" err="1">
                <a:solidFill>
                  <a:srgbClr val="0070C0"/>
                </a:solidFill>
              </a:rPr>
              <a:t>Bài</a:t>
            </a:r>
            <a:r>
              <a:rPr lang="en-US" sz="4000" dirty="0">
                <a:solidFill>
                  <a:srgbClr val="0070C0"/>
                </a:solidFill>
              </a:rPr>
              <a:t> </a:t>
            </a:r>
            <a:r>
              <a:rPr lang="en-US" sz="4000" dirty="0" err="1">
                <a:solidFill>
                  <a:srgbClr val="0070C0"/>
                </a:solidFill>
              </a:rPr>
              <a:t>tập</a:t>
            </a:r>
            <a:r>
              <a:rPr lang="en-US" sz="4000" dirty="0">
                <a:solidFill>
                  <a:srgbClr val="0070C0"/>
                </a:solidFill>
              </a:rPr>
              <a:t> </a:t>
            </a:r>
            <a:r>
              <a:rPr lang="en-US" sz="4000" dirty="0" err="1">
                <a:solidFill>
                  <a:srgbClr val="0070C0"/>
                </a:solidFill>
              </a:rPr>
              <a:t>rèn</a:t>
            </a:r>
            <a:r>
              <a:rPr lang="en-US" sz="4000" dirty="0">
                <a:solidFill>
                  <a:srgbClr val="0070C0"/>
                </a:solidFill>
              </a:rPr>
              <a:t> </a:t>
            </a:r>
            <a:r>
              <a:rPr lang="en-US" sz="4000" dirty="0" err="1">
                <a:solidFill>
                  <a:srgbClr val="0070C0"/>
                </a:solidFill>
              </a:rPr>
              <a:t>luyện</a:t>
            </a:r>
            <a:endParaRPr lang="en-US" sz="4000" dirty="0">
              <a:solidFill>
                <a:srgbClr val="0070C0"/>
              </a:solidFill>
            </a:endParaRPr>
          </a:p>
          <a:p>
            <a:r>
              <a:rPr lang="en-US" sz="4400" b="1" dirty="0">
                <a:solidFill>
                  <a:srgbClr val="0070C0"/>
                </a:solidFill>
                <a:latin typeface="Arial" panose="020B0604020202020204" pitchFamily="34" charset="0"/>
                <a:cs typeface="Arial" panose="020B0604020202020204" pitchFamily="34" charset="0"/>
              </a:rPr>
              <a:t>CH</a:t>
            </a:r>
            <a:r>
              <a:rPr lang="vi-VN" sz="4400" b="1" dirty="0">
                <a:solidFill>
                  <a:srgbClr val="0070C0"/>
                </a:solidFill>
                <a:latin typeface="Arial" panose="020B0604020202020204" pitchFamily="34" charset="0"/>
                <a:cs typeface="Arial" panose="020B0604020202020204" pitchFamily="34" charset="0"/>
              </a:rPr>
              <a:t>Ư</a:t>
            </a:r>
            <a:r>
              <a:rPr lang="en-US" sz="4400" b="1" dirty="0">
                <a:solidFill>
                  <a:srgbClr val="0070C0"/>
                </a:solidFill>
                <a:latin typeface="Arial" panose="020B0604020202020204" pitchFamily="34" charset="0"/>
                <a:cs typeface="Arial" panose="020B0604020202020204" pitchFamily="34" charset="0"/>
              </a:rPr>
              <a:t>ƠNG 2</a:t>
            </a:r>
            <a:endParaRPr lang="en-GB" sz="4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9861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228600"/>
            <a:ext cx="6553200" cy="1219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400" dirty="0">
                <a:solidFill>
                  <a:srgbClr val="7030A0"/>
                </a:solidFill>
                <a:latin typeface="Arial" panose="020B0604020202020204" pitchFamily="34" charset="0"/>
                <a:cs typeface="Arial" panose="020B0604020202020204" pitchFamily="34" charset="0"/>
              </a:rPr>
              <a:t>2.5 - </a:t>
            </a:r>
            <a:r>
              <a:rPr lang="en-US" altLang="zh-TW" sz="2400" dirty="0" err="1">
                <a:solidFill>
                  <a:srgbClr val="7030A0"/>
                </a:solidFill>
                <a:latin typeface="Arial" panose="020B0604020202020204" pitchFamily="34" charset="0"/>
                <a:cs typeface="Arial" panose="020B0604020202020204" pitchFamily="34" charset="0"/>
              </a:rPr>
              <a:t>Bài</a:t>
            </a:r>
            <a:r>
              <a:rPr lang="en-US" altLang="zh-TW" sz="2400" dirty="0">
                <a:solidFill>
                  <a:srgbClr val="7030A0"/>
                </a:solidFill>
                <a:latin typeface="Arial" panose="020B0604020202020204" pitchFamily="34" charset="0"/>
                <a:cs typeface="Arial" panose="020B0604020202020204" pitchFamily="34" charset="0"/>
              </a:rPr>
              <a:t> </a:t>
            </a:r>
            <a:r>
              <a:rPr lang="en-US" altLang="zh-TW" sz="2400" dirty="0" err="1">
                <a:solidFill>
                  <a:srgbClr val="7030A0"/>
                </a:solidFill>
                <a:latin typeface="Arial" panose="020B0604020202020204" pitchFamily="34" charset="0"/>
                <a:cs typeface="Arial" panose="020B0604020202020204" pitchFamily="34" charset="0"/>
              </a:rPr>
              <a:t>tập</a:t>
            </a:r>
            <a:r>
              <a:rPr lang="en-US" altLang="zh-TW" sz="2400" dirty="0">
                <a:solidFill>
                  <a:srgbClr val="7030A0"/>
                </a:solidFill>
                <a:latin typeface="Arial" panose="020B0604020202020204" pitchFamily="34" charset="0"/>
                <a:cs typeface="Arial" panose="020B0604020202020204" pitchFamily="34" charset="0"/>
              </a:rPr>
              <a:t> </a:t>
            </a:r>
            <a:r>
              <a:rPr lang="en-US" altLang="zh-TW" sz="2400" dirty="0" err="1">
                <a:solidFill>
                  <a:srgbClr val="7030A0"/>
                </a:solidFill>
                <a:latin typeface="Arial" panose="020B0604020202020204" pitchFamily="34" charset="0"/>
                <a:cs typeface="Arial" panose="020B0604020202020204" pitchFamily="34" charset="0"/>
              </a:rPr>
              <a:t>ch</a:t>
            </a:r>
            <a:r>
              <a:rPr lang="vi-VN" altLang="zh-TW" sz="2400" dirty="0">
                <a:solidFill>
                  <a:srgbClr val="7030A0"/>
                </a:solidFill>
                <a:latin typeface="Arial" panose="020B0604020202020204" pitchFamily="34" charset="0"/>
                <a:cs typeface="Arial" panose="020B0604020202020204" pitchFamily="34" charset="0"/>
              </a:rPr>
              <a:t>ư</a:t>
            </a:r>
            <a:r>
              <a:rPr lang="en-US" altLang="zh-TW" sz="2400" dirty="0" err="1">
                <a:solidFill>
                  <a:srgbClr val="7030A0"/>
                </a:solidFill>
                <a:latin typeface="Arial" panose="020B0604020202020204" pitchFamily="34" charset="0"/>
                <a:cs typeface="Arial" panose="020B0604020202020204" pitchFamily="34" charset="0"/>
              </a:rPr>
              <a:t>ơng</a:t>
            </a:r>
            <a:r>
              <a:rPr lang="en-US" altLang="zh-TW" sz="2400" dirty="0">
                <a:solidFill>
                  <a:srgbClr val="7030A0"/>
                </a:solidFill>
                <a:latin typeface="Arial" panose="020B0604020202020204" pitchFamily="34" charset="0"/>
                <a:cs typeface="Arial" panose="020B0604020202020204" pitchFamily="34" charset="0"/>
              </a:rPr>
              <a:t> 2</a:t>
            </a:r>
          </a:p>
          <a:p>
            <a:pPr>
              <a:defRPr/>
            </a:pPr>
            <a:r>
              <a:rPr lang="en-US" altLang="zh-TW" sz="2800" dirty="0">
                <a:solidFill>
                  <a:srgbClr val="7030A0"/>
                </a:solidFill>
                <a:latin typeface="Arial" panose="020B0604020202020204" pitchFamily="34" charset="0"/>
                <a:cs typeface="Arial" panose="020B0604020202020204" pitchFamily="34" charset="0"/>
              </a:rPr>
              <a:t>CÂU HỎI</a:t>
            </a:r>
            <a:endParaRPr lang="zh-TW" altLang="en-US" sz="2800" dirty="0">
              <a:solidFill>
                <a:srgbClr val="7030A0"/>
              </a:solidFill>
              <a:latin typeface="Arial" panose="020B0604020202020204" pitchFamily="34" charset="0"/>
              <a:cs typeface="Arial" panose="020B0604020202020204" pitchFamily="34" charset="0"/>
            </a:endParaRPr>
          </a:p>
        </p:txBody>
      </p:sp>
      <p:sp>
        <p:nvSpPr>
          <p:cNvPr id="3" name="Content Placeholder 2"/>
          <p:cNvSpPr txBox="1">
            <a:spLocks/>
          </p:cNvSpPr>
          <p:nvPr/>
        </p:nvSpPr>
        <p:spPr>
          <a:xfrm>
            <a:off x="762000" y="1646237"/>
            <a:ext cx="7924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AU" altLang="zh-TW" dirty="0">
              <a:latin typeface="Tahoma" pitchFamily="34" charset="0"/>
            </a:endParaRPr>
          </a:p>
        </p:txBody>
      </p:sp>
      <p:sp>
        <p:nvSpPr>
          <p:cNvPr id="6" name="Content Placeholder 2">
            <a:extLst>
              <a:ext uri="{FF2B5EF4-FFF2-40B4-BE49-F238E27FC236}">
                <a16:creationId xmlns:a16="http://schemas.microsoft.com/office/drawing/2014/main" id="{6FB75A06-A1F2-42CE-A8EA-8A4546AEE892}"/>
              </a:ext>
            </a:extLst>
          </p:cNvPr>
          <p:cNvSpPr txBox="1">
            <a:spLocks/>
          </p:cNvSpPr>
          <p:nvPr/>
        </p:nvSpPr>
        <p:spPr>
          <a:xfrm>
            <a:off x="457200" y="1828800"/>
            <a:ext cx="8382000" cy="4343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31484" indent="-731484" algn="just">
              <a:lnSpc>
                <a:spcPct val="100000"/>
              </a:lnSpc>
              <a:spcBef>
                <a:spcPts val="0"/>
              </a:spcBef>
              <a:buFont typeface="Wingdings" panose="05000000000000000000" pitchFamily="2" charset="2"/>
              <a:buChar char="&amp;"/>
            </a:pPr>
            <a:r>
              <a:rPr lang="en-US" sz="2500" b="1" dirty="0" err="1">
                <a:solidFill>
                  <a:srgbClr val="0070C0"/>
                </a:solidFill>
              </a:rPr>
              <a:t>Câu</a:t>
            </a:r>
            <a:r>
              <a:rPr lang="en-US" sz="2500" b="1" dirty="0">
                <a:solidFill>
                  <a:srgbClr val="0070C0"/>
                </a:solidFill>
              </a:rPr>
              <a:t> 1: </a:t>
            </a:r>
            <a:r>
              <a:rPr lang="en-US" sz="2500" dirty="0" err="1"/>
              <a:t>Trong</a:t>
            </a:r>
            <a:r>
              <a:rPr lang="en-US" sz="2500" dirty="0"/>
              <a:t> khoa </a:t>
            </a:r>
            <a:r>
              <a:rPr lang="en-US" sz="2500" dirty="0" err="1"/>
              <a:t>học</a:t>
            </a:r>
            <a:r>
              <a:rPr lang="en-US" sz="2500" dirty="0"/>
              <a:t> </a:t>
            </a:r>
            <a:r>
              <a:rPr lang="en-US" sz="2500" dirty="0" err="1"/>
              <a:t>máy</a:t>
            </a:r>
            <a:r>
              <a:rPr lang="en-US" sz="2500" dirty="0"/>
              <a:t> </a:t>
            </a:r>
            <a:r>
              <a:rPr lang="en-US" sz="2500" dirty="0" err="1"/>
              <a:t>tính</a:t>
            </a:r>
            <a:r>
              <a:rPr lang="en-US" sz="2500" dirty="0"/>
              <a:t>, </a:t>
            </a:r>
            <a:r>
              <a:rPr lang="en-US" sz="2500" b="1" i="1" dirty="0" err="1"/>
              <a:t>danh</a:t>
            </a:r>
            <a:r>
              <a:rPr lang="en-US" sz="2500" b="1" i="1" dirty="0"/>
              <a:t> </a:t>
            </a:r>
            <a:r>
              <a:rPr lang="en-US" sz="2500" b="1" i="1" dirty="0" err="1"/>
              <a:t>sách</a:t>
            </a:r>
            <a:r>
              <a:rPr lang="en-US" sz="2500" b="1" i="1" dirty="0"/>
              <a:t> </a:t>
            </a:r>
            <a:r>
              <a:rPr lang="en-US" sz="2500" b="1" i="1" dirty="0" err="1"/>
              <a:t>đặc</a:t>
            </a:r>
            <a:r>
              <a:rPr lang="en-US" sz="2500" b="1" i="1" dirty="0"/>
              <a:t> </a:t>
            </a:r>
            <a:r>
              <a:rPr lang="en-US" sz="2500" dirty="0"/>
              <a:t>đ</a:t>
            </a:r>
            <a:r>
              <a:rPr lang="vi-VN" sz="2500" dirty="0"/>
              <a:t>ư</a:t>
            </a:r>
            <a:r>
              <a:rPr lang="en-US" sz="2500" dirty="0" err="1"/>
              <a:t>ợc</a:t>
            </a:r>
            <a:r>
              <a:rPr lang="en-US" sz="2500" dirty="0"/>
              <a:t> </a:t>
            </a:r>
            <a:r>
              <a:rPr lang="en-US" sz="2500" dirty="0" err="1"/>
              <a:t>hiểu</a:t>
            </a:r>
            <a:r>
              <a:rPr lang="en-US" sz="2500" dirty="0"/>
              <a:t> </a:t>
            </a:r>
            <a:r>
              <a:rPr lang="en-US" sz="2500" dirty="0" err="1"/>
              <a:t>nh</a:t>
            </a:r>
            <a:r>
              <a:rPr lang="vi-VN" sz="2500" dirty="0"/>
              <a:t>ư</a:t>
            </a:r>
            <a:r>
              <a:rPr lang="en-US" sz="2500" dirty="0"/>
              <a:t> </a:t>
            </a:r>
            <a:r>
              <a:rPr lang="en-US" sz="2500" dirty="0" err="1"/>
              <a:t>thế</a:t>
            </a:r>
            <a:r>
              <a:rPr lang="en-US" sz="2500" dirty="0"/>
              <a:t> </a:t>
            </a:r>
            <a:r>
              <a:rPr lang="en-US" sz="2500" dirty="0" err="1"/>
              <a:t>nào</a:t>
            </a:r>
            <a:r>
              <a:rPr lang="en-US" sz="2500" dirty="0"/>
              <a:t>? Cho </a:t>
            </a:r>
            <a:r>
              <a:rPr lang="en-US" sz="2500" dirty="0" err="1"/>
              <a:t>ví</a:t>
            </a:r>
            <a:r>
              <a:rPr lang="en-US" sz="2500" dirty="0"/>
              <a:t> </a:t>
            </a:r>
            <a:r>
              <a:rPr lang="en-US" sz="2500" dirty="0" err="1"/>
              <a:t>dụ</a:t>
            </a:r>
            <a:r>
              <a:rPr lang="en-US" sz="2500" dirty="0"/>
              <a:t>.</a:t>
            </a:r>
            <a:endParaRPr lang="en-US" sz="2500" b="1" dirty="0">
              <a:solidFill>
                <a:srgbClr val="0070C0"/>
              </a:solidFill>
            </a:endParaRPr>
          </a:p>
          <a:p>
            <a:pPr marL="731484" indent="-731484" algn="just">
              <a:lnSpc>
                <a:spcPct val="100000"/>
              </a:lnSpc>
              <a:spcBef>
                <a:spcPts val="0"/>
              </a:spcBef>
              <a:buFont typeface="Wingdings" panose="05000000000000000000" pitchFamily="2" charset="2"/>
              <a:buChar char="&amp;"/>
            </a:pPr>
            <a:r>
              <a:rPr lang="en-US" sz="2500" b="1" dirty="0" err="1">
                <a:solidFill>
                  <a:srgbClr val="0070C0"/>
                </a:solidFill>
              </a:rPr>
              <a:t>Câu</a:t>
            </a:r>
            <a:r>
              <a:rPr lang="en-US" sz="2500" b="1" dirty="0">
                <a:solidFill>
                  <a:srgbClr val="0070C0"/>
                </a:solidFill>
              </a:rPr>
              <a:t> 2: </a:t>
            </a:r>
            <a:r>
              <a:rPr lang="en-US" sz="2500" dirty="0" err="1"/>
              <a:t>Trong</a:t>
            </a:r>
            <a:r>
              <a:rPr lang="en-US" sz="2500" dirty="0"/>
              <a:t> khoa </a:t>
            </a:r>
            <a:r>
              <a:rPr lang="en-US" sz="2500" dirty="0" err="1"/>
              <a:t>học</a:t>
            </a:r>
            <a:r>
              <a:rPr lang="en-US" sz="2500" dirty="0"/>
              <a:t> </a:t>
            </a:r>
            <a:r>
              <a:rPr lang="en-US" sz="2500" dirty="0" err="1"/>
              <a:t>máy</a:t>
            </a:r>
            <a:r>
              <a:rPr lang="en-US" sz="2500" dirty="0"/>
              <a:t> </a:t>
            </a:r>
            <a:r>
              <a:rPr lang="en-US" sz="2500" dirty="0" err="1"/>
              <a:t>tính</a:t>
            </a:r>
            <a:r>
              <a:rPr lang="en-US" sz="2500" dirty="0"/>
              <a:t>, </a:t>
            </a:r>
            <a:r>
              <a:rPr lang="en-US" sz="2500" b="1" i="1" dirty="0" err="1"/>
              <a:t>danh</a:t>
            </a:r>
            <a:r>
              <a:rPr lang="en-US" sz="2500" b="1" i="1" dirty="0"/>
              <a:t> </a:t>
            </a:r>
            <a:r>
              <a:rPr lang="en-US" sz="2500" b="1" i="1" dirty="0" err="1"/>
              <a:t>sách</a:t>
            </a:r>
            <a:r>
              <a:rPr lang="en-US" sz="2500" b="1" i="1" dirty="0"/>
              <a:t> </a:t>
            </a:r>
            <a:r>
              <a:rPr lang="en-US" sz="2500" b="1" i="1" dirty="0" err="1"/>
              <a:t>liên</a:t>
            </a:r>
            <a:r>
              <a:rPr lang="en-US" sz="2500" b="1" i="1" dirty="0"/>
              <a:t> </a:t>
            </a:r>
            <a:r>
              <a:rPr lang="en-US" sz="2500" b="1" i="1" dirty="0" err="1"/>
              <a:t>kết</a:t>
            </a:r>
            <a:r>
              <a:rPr lang="en-US" sz="2500" b="1" i="1" dirty="0"/>
              <a:t> </a:t>
            </a:r>
            <a:r>
              <a:rPr lang="en-US" sz="2500" dirty="0"/>
              <a:t>đ</a:t>
            </a:r>
            <a:r>
              <a:rPr lang="vi-VN" sz="2500" dirty="0"/>
              <a:t>ư</a:t>
            </a:r>
            <a:r>
              <a:rPr lang="en-US" sz="2500" dirty="0" err="1"/>
              <a:t>ợc</a:t>
            </a:r>
            <a:r>
              <a:rPr lang="en-US" sz="2500" dirty="0"/>
              <a:t> </a:t>
            </a:r>
            <a:r>
              <a:rPr lang="en-US" sz="2500" dirty="0" err="1"/>
              <a:t>hiểu</a:t>
            </a:r>
            <a:r>
              <a:rPr lang="en-US" sz="2500" dirty="0"/>
              <a:t> </a:t>
            </a:r>
            <a:r>
              <a:rPr lang="en-US" sz="2500" dirty="0" err="1"/>
              <a:t>nh</a:t>
            </a:r>
            <a:r>
              <a:rPr lang="vi-VN" sz="2500" dirty="0"/>
              <a:t>ư</a:t>
            </a:r>
            <a:r>
              <a:rPr lang="en-US" sz="2500" dirty="0"/>
              <a:t> </a:t>
            </a:r>
            <a:r>
              <a:rPr lang="en-US" sz="2500" dirty="0" err="1"/>
              <a:t>thế</a:t>
            </a:r>
            <a:r>
              <a:rPr lang="en-US" sz="2500" dirty="0"/>
              <a:t> </a:t>
            </a:r>
            <a:r>
              <a:rPr lang="en-US" sz="2500" dirty="0" err="1"/>
              <a:t>nào</a:t>
            </a:r>
            <a:r>
              <a:rPr lang="en-US" sz="2500" dirty="0"/>
              <a:t>? </a:t>
            </a:r>
            <a:r>
              <a:rPr lang="en-US" sz="2500" dirty="0" err="1"/>
              <a:t>Có</a:t>
            </a:r>
            <a:r>
              <a:rPr lang="en-US" sz="2500" dirty="0"/>
              <a:t> </a:t>
            </a:r>
            <a:r>
              <a:rPr lang="en-US" sz="2500" dirty="0" err="1"/>
              <a:t>mấy</a:t>
            </a:r>
            <a:r>
              <a:rPr lang="en-US" sz="2500" dirty="0"/>
              <a:t> </a:t>
            </a:r>
            <a:r>
              <a:rPr lang="en-US" sz="2500" dirty="0" err="1"/>
              <a:t>loại</a:t>
            </a:r>
            <a:r>
              <a:rPr lang="en-US" sz="2500" dirty="0"/>
              <a:t>? Cho </a:t>
            </a:r>
            <a:r>
              <a:rPr lang="en-US" sz="2500" dirty="0" err="1"/>
              <a:t>ví</a:t>
            </a:r>
            <a:r>
              <a:rPr lang="en-US" sz="2500" dirty="0"/>
              <a:t> </a:t>
            </a:r>
            <a:r>
              <a:rPr lang="en-US" sz="2500" dirty="0" err="1"/>
              <a:t>dụ</a:t>
            </a:r>
            <a:r>
              <a:rPr lang="en-US" sz="2500" dirty="0"/>
              <a:t>.</a:t>
            </a:r>
            <a:endParaRPr lang="en-US" sz="2500" b="1" dirty="0">
              <a:solidFill>
                <a:srgbClr val="0070C0"/>
              </a:solidFill>
            </a:endParaRPr>
          </a:p>
          <a:p>
            <a:pPr marL="731484" indent="-731484" algn="just">
              <a:lnSpc>
                <a:spcPct val="100000"/>
              </a:lnSpc>
              <a:spcBef>
                <a:spcPts val="0"/>
              </a:spcBef>
              <a:buFont typeface="Wingdings" panose="05000000000000000000" pitchFamily="2" charset="2"/>
              <a:buChar char="&amp;"/>
            </a:pPr>
            <a:r>
              <a:rPr lang="en-US" sz="2500" b="1" dirty="0" err="1">
                <a:solidFill>
                  <a:srgbClr val="0070C0"/>
                </a:solidFill>
              </a:rPr>
              <a:t>Câu</a:t>
            </a:r>
            <a:r>
              <a:rPr lang="en-US" sz="2500" b="1" dirty="0">
                <a:solidFill>
                  <a:srgbClr val="0070C0"/>
                </a:solidFill>
              </a:rPr>
              <a:t> 3: </a:t>
            </a:r>
            <a:r>
              <a:rPr lang="en-US" sz="2500" dirty="0" err="1"/>
              <a:t>Tại</a:t>
            </a:r>
            <a:r>
              <a:rPr lang="en-US" sz="2500" dirty="0"/>
              <a:t> </a:t>
            </a:r>
            <a:r>
              <a:rPr lang="en-US" sz="2500" dirty="0" err="1"/>
              <a:t>sao</a:t>
            </a:r>
            <a:r>
              <a:rPr lang="en-US" sz="2500" dirty="0"/>
              <a:t> </a:t>
            </a:r>
            <a:r>
              <a:rPr lang="en-US" sz="2500" dirty="0" err="1"/>
              <a:t>nói</a:t>
            </a:r>
            <a:r>
              <a:rPr lang="en-US" sz="2500" dirty="0"/>
              <a:t> STACK </a:t>
            </a:r>
            <a:r>
              <a:rPr lang="en-US" sz="2500" dirty="0" err="1"/>
              <a:t>và</a:t>
            </a:r>
            <a:r>
              <a:rPr lang="en-US" sz="2500" dirty="0"/>
              <a:t> QUEUE </a:t>
            </a:r>
            <a:r>
              <a:rPr lang="en-US" sz="2500" dirty="0" err="1"/>
              <a:t>là</a:t>
            </a:r>
            <a:r>
              <a:rPr lang="en-US" sz="2500" dirty="0"/>
              <a:t> </a:t>
            </a:r>
            <a:r>
              <a:rPr lang="en-US" sz="2500" dirty="0" err="1"/>
              <a:t>danh</a:t>
            </a:r>
            <a:r>
              <a:rPr lang="en-US" sz="2500" dirty="0"/>
              <a:t> </a:t>
            </a:r>
            <a:r>
              <a:rPr lang="en-US" sz="2500" dirty="0" err="1"/>
              <a:t>sách</a:t>
            </a:r>
            <a:r>
              <a:rPr lang="en-US" sz="2500" dirty="0"/>
              <a:t> </a:t>
            </a:r>
            <a:r>
              <a:rPr lang="en-US" sz="2500" dirty="0" err="1"/>
              <a:t>hạn</a:t>
            </a:r>
            <a:r>
              <a:rPr lang="en-US" sz="2500" dirty="0"/>
              <a:t> </a:t>
            </a:r>
            <a:r>
              <a:rPr lang="en-US" sz="2500" dirty="0" err="1"/>
              <a:t>chế</a:t>
            </a:r>
            <a:r>
              <a:rPr lang="en-US" sz="2500" dirty="0"/>
              <a:t>? Cho </a:t>
            </a:r>
            <a:r>
              <a:rPr lang="en-US" sz="2500" dirty="0" err="1"/>
              <a:t>ví</a:t>
            </a:r>
            <a:r>
              <a:rPr lang="en-US" sz="2500" dirty="0"/>
              <a:t> </a:t>
            </a:r>
            <a:r>
              <a:rPr lang="en-US" sz="2500" dirty="0" err="1"/>
              <a:t>dụ</a:t>
            </a:r>
            <a:r>
              <a:rPr lang="en-US" sz="2500" dirty="0"/>
              <a:t>?</a:t>
            </a:r>
          </a:p>
          <a:p>
            <a:pPr marL="731484" indent="-731484" algn="just">
              <a:lnSpc>
                <a:spcPct val="100000"/>
              </a:lnSpc>
              <a:spcBef>
                <a:spcPts val="0"/>
              </a:spcBef>
              <a:buFont typeface="Wingdings" panose="05000000000000000000" pitchFamily="2" charset="2"/>
              <a:buChar char="&amp;"/>
            </a:pPr>
            <a:r>
              <a:rPr lang="en-US" sz="2500" b="1" dirty="0" err="1">
                <a:solidFill>
                  <a:srgbClr val="0070C0"/>
                </a:solidFill>
              </a:rPr>
              <a:t>Câu</a:t>
            </a:r>
            <a:r>
              <a:rPr lang="en-US" sz="2500" b="1" dirty="0">
                <a:solidFill>
                  <a:srgbClr val="0070C0"/>
                </a:solidFill>
              </a:rPr>
              <a:t> 4: </a:t>
            </a:r>
            <a:r>
              <a:rPr lang="en-US" sz="2500" dirty="0" err="1"/>
              <a:t>Thế</a:t>
            </a:r>
            <a:r>
              <a:rPr lang="en-US" sz="2500" dirty="0"/>
              <a:t> </a:t>
            </a:r>
            <a:r>
              <a:rPr lang="en-US" sz="2500" dirty="0" err="1"/>
              <a:t>nào</a:t>
            </a:r>
            <a:r>
              <a:rPr lang="en-US" sz="2500" dirty="0"/>
              <a:t> </a:t>
            </a:r>
            <a:r>
              <a:rPr lang="en-US" sz="2500" dirty="0" err="1"/>
              <a:t>là</a:t>
            </a:r>
            <a:r>
              <a:rPr lang="en-US" sz="2500" dirty="0"/>
              <a:t> LIFO, FIFO? Cho </a:t>
            </a:r>
            <a:r>
              <a:rPr lang="en-US" sz="2500" dirty="0" err="1"/>
              <a:t>ví</a:t>
            </a:r>
            <a:r>
              <a:rPr lang="en-US" sz="2500" dirty="0"/>
              <a:t> </a:t>
            </a:r>
            <a:r>
              <a:rPr lang="en-US" sz="2500" dirty="0" err="1"/>
              <a:t>dụ</a:t>
            </a:r>
            <a:r>
              <a:rPr lang="en-US" sz="2500" dirty="0"/>
              <a:t>.</a:t>
            </a:r>
          </a:p>
          <a:p>
            <a:pPr marL="731484" indent="-731484" algn="just">
              <a:lnSpc>
                <a:spcPct val="100000"/>
              </a:lnSpc>
              <a:spcBef>
                <a:spcPts val="0"/>
              </a:spcBef>
              <a:buFont typeface="Wingdings" panose="05000000000000000000" pitchFamily="2" charset="2"/>
              <a:buChar char="&amp;"/>
            </a:pPr>
            <a:r>
              <a:rPr lang="en-US" sz="2500" b="1" dirty="0" err="1">
                <a:solidFill>
                  <a:srgbClr val="0070C0"/>
                </a:solidFill>
              </a:rPr>
              <a:t>Câu</a:t>
            </a:r>
            <a:r>
              <a:rPr lang="en-US" sz="2500" b="1" dirty="0">
                <a:solidFill>
                  <a:srgbClr val="0070C0"/>
                </a:solidFill>
              </a:rPr>
              <a:t> 6: </a:t>
            </a:r>
            <a:r>
              <a:rPr lang="en-US" sz="2500" dirty="0"/>
              <a:t>Theo </a:t>
            </a:r>
            <a:r>
              <a:rPr lang="en-US" sz="2500" dirty="0" err="1"/>
              <a:t>bạn</a:t>
            </a:r>
            <a:r>
              <a:rPr lang="en-US" sz="2500" dirty="0"/>
              <a:t>, </a:t>
            </a:r>
            <a:r>
              <a:rPr lang="en-US" sz="2500" dirty="0" err="1"/>
              <a:t>danh</a:t>
            </a:r>
            <a:r>
              <a:rPr lang="en-US" sz="2500" dirty="0"/>
              <a:t> </a:t>
            </a:r>
            <a:r>
              <a:rPr lang="en-US" sz="2500" dirty="0" err="1"/>
              <a:t>sách</a:t>
            </a:r>
            <a:r>
              <a:rPr lang="en-US" sz="2500" dirty="0"/>
              <a:t> </a:t>
            </a:r>
            <a:r>
              <a:rPr lang="en-US" sz="2500" dirty="0" err="1"/>
              <a:t>danh</a:t>
            </a:r>
            <a:r>
              <a:rPr lang="en-US" sz="2500" dirty="0"/>
              <a:t> </a:t>
            </a:r>
            <a:r>
              <a:rPr lang="en-US" sz="2500" dirty="0" err="1"/>
              <a:t>sách</a:t>
            </a:r>
            <a:r>
              <a:rPr lang="en-US" sz="2500" dirty="0"/>
              <a:t> </a:t>
            </a:r>
            <a:r>
              <a:rPr lang="en-US" sz="2500" dirty="0" err="1"/>
              <a:t>liên</a:t>
            </a:r>
            <a:r>
              <a:rPr lang="en-US" sz="2500" dirty="0"/>
              <a:t> </a:t>
            </a:r>
            <a:r>
              <a:rPr lang="en-US" sz="2500" dirty="0" err="1"/>
              <a:t>kết</a:t>
            </a:r>
            <a:r>
              <a:rPr lang="en-US" sz="2500" dirty="0"/>
              <a:t> </a:t>
            </a:r>
            <a:r>
              <a:rPr lang="en-US" sz="2500" dirty="0" err="1"/>
              <a:t>có</a:t>
            </a:r>
            <a:r>
              <a:rPr lang="en-US" sz="2500" dirty="0"/>
              <a:t> </a:t>
            </a:r>
            <a:r>
              <a:rPr lang="en-US" sz="2500" dirty="0" err="1"/>
              <a:t>thể</a:t>
            </a:r>
            <a:r>
              <a:rPr lang="en-US" sz="2500" dirty="0"/>
              <a:t> </a:t>
            </a:r>
            <a:r>
              <a:rPr lang="en-US" sz="2500" dirty="0" err="1"/>
              <a:t>ứng</a:t>
            </a:r>
            <a:r>
              <a:rPr lang="en-US" sz="2500" dirty="0"/>
              <a:t> </a:t>
            </a:r>
            <a:r>
              <a:rPr lang="en-US" sz="2500" dirty="0" err="1"/>
              <a:t>dụng</a:t>
            </a:r>
            <a:r>
              <a:rPr lang="en-US" sz="2500" dirty="0"/>
              <a:t> </a:t>
            </a:r>
            <a:r>
              <a:rPr lang="en-US" sz="2500" dirty="0" err="1"/>
              <a:t>xử</a:t>
            </a:r>
            <a:r>
              <a:rPr lang="en-US" sz="2500" dirty="0"/>
              <a:t> </a:t>
            </a:r>
            <a:r>
              <a:rPr lang="en-US" sz="2500" dirty="0" err="1"/>
              <a:t>lý</a:t>
            </a:r>
            <a:r>
              <a:rPr lang="en-US" sz="2500" dirty="0"/>
              <a:t> </a:t>
            </a:r>
            <a:r>
              <a:rPr lang="en-US" sz="2500" dirty="0" err="1"/>
              <a:t>các</a:t>
            </a:r>
            <a:r>
              <a:rPr lang="en-US" sz="2500" dirty="0"/>
              <a:t> </a:t>
            </a:r>
            <a:r>
              <a:rPr lang="en-US" sz="2500" dirty="0" err="1"/>
              <a:t>vấn</a:t>
            </a:r>
            <a:r>
              <a:rPr lang="en-US" sz="2500" dirty="0"/>
              <a:t> </a:t>
            </a:r>
            <a:r>
              <a:rPr lang="en-US" sz="2500" dirty="0" err="1"/>
              <a:t>đề</a:t>
            </a:r>
            <a:r>
              <a:rPr lang="en-US" sz="2500" dirty="0"/>
              <a:t> </a:t>
            </a:r>
            <a:r>
              <a:rPr lang="en-US" sz="2500" dirty="0" err="1"/>
              <a:t>gì</a:t>
            </a:r>
            <a:r>
              <a:rPr lang="en-US" sz="2500" dirty="0"/>
              <a:t> </a:t>
            </a:r>
            <a:r>
              <a:rPr lang="en-US" sz="2500" dirty="0" err="1"/>
              <a:t>trong</a:t>
            </a:r>
            <a:r>
              <a:rPr lang="en-US" sz="2500" dirty="0"/>
              <a:t> </a:t>
            </a:r>
            <a:r>
              <a:rPr lang="en-US" sz="2500" dirty="0" err="1"/>
              <a:t>máy</a:t>
            </a:r>
            <a:r>
              <a:rPr lang="en-US" sz="2500" dirty="0"/>
              <a:t> </a:t>
            </a:r>
            <a:r>
              <a:rPr lang="en-US" sz="2500" dirty="0" err="1"/>
              <a:t>tính</a:t>
            </a:r>
            <a:r>
              <a:rPr lang="en-US" sz="2500" dirty="0"/>
              <a:t>?</a:t>
            </a:r>
          </a:p>
          <a:p>
            <a:pPr marL="731484" indent="-731484" algn="just">
              <a:lnSpc>
                <a:spcPct val="100000"/>
              </a:lnSpc>
              <a:spcBef>
                <a:spcPts val="0"/>
              </a:spcBef>
              <a:buFont typeface="Wingdings" panose="05000000000000000000" pitchFamily="2" charset="2"/>
              <a:buChar char="&amp;"/>
            </a:pPr>
            <a:r>
              <a:rPr lang="en-US" sz="2500" b="1" dirty="0" err="1">
                <a:solidFill>
                  <a:srgbClr val="0070C0"/>
                </a:solidFill>
              </a:rPr>
              <a:t>Câu</a:t>
            </a:r>
            <a:r>
              <a:rPr lang="en-US" sz="2500" b="1" dirty="0">
                <a:solidFill>
                  <a:srgbClr val="0070C0"/>
                </a:solidFill>
              </a:rPr>
              <a:t> 7: </a:t>
            </a:r>
            <a:r>
              <a:rPr lang="en-US" sz="2500" dirty="0" err="1"/>
              <a:t>Thế</a:t>
            </a:r>
            <a:r>
              <a:rPr lang="en-US" sz="2500" dirty="0"/>
              <a:t> </a:t>
            </a:r>
            <a:r>
              <a:rPr lang="en-US" sz="2500" dirty="0" err="1"/>
              <a:t>nào</a:t>
            </a:r>
            <a:r>
              <a:rPr lang="en-US" sz="2500" dirty="0"/>
              <a:t> </a:t>
            </a:r>
            <a:r>
              <a:rPr lang="en-US" sz="2500" dirty="0" err="1"/>
              <a:t>là</a:t>
            </a:r>
            <a:r>
              <a:rPr lang="en-US" sz="2500" dirty="0"/>
              <a:t> </a:t>
            </a:r>
            <a:r>
              <a:rPr lang="en-US" sz="2500" dirty="0" err="1"/>
              <a:t>cấu</a:t>
            </a:r>
            <a:r>
              <a:rPr lang="en-US" sz="2500" dirty="0"/>
              <a:t> </a:t>
            </a:r>
            <a:r>
              <a:rPr lang="en-US" sz="2500" dirty="0" err="1"/>
              <a:t>trúc</a:t>
            </a:r>
            <a:r>
              <a:rPr lang="en-US" sz="2500" dirty="0"/>
              <a:t> </a:t>
            </a:r>
            <a:r>
              <a:rPr lang="en-US" sz="2500" dirty="0" err="1"/>
              <a:t>dữ</a:t>
            </a:r>
            <a:r>
              <a:rPr lang="en-US" sz="2500" dirty="0"/>
              <a:t> </a:t>
            </a:r>
            <a:r>
              <a:rPr lang="en-US" sz="2500" dirty="0" err="1"/>
              <a:t>liệu</a:t>
            </a:r>
            <a:r>
              <a:rPr lang="en-US" sz="2500" dirty="0"/>
              <a:t> </a:t>
            </a:r>
            <a:r>
              <a:rPr lang="en-US" sz="2500" dirty="0" err="1"/>
              <a:t>động</a:t>
            </a:r>
            <a:r>
              <a:rPr lang="en-US" sz="2500" dirty="0"/>
              <a:t>? Cho </a:t>
            </a:r>
            <a:r>
              <a:rPr lang="en-US" sz="2500" dirty="0" err="1"/>
              <a:t>ví</a:t>
            </a:r>
            <a:r>
              <a:rPr lang="en-US" sz="2500" dirty="0"/>
              <a:t> </a:t>
            </a:r>
            <a:r>
              <a:rPr lang="en-US" sz="2500" dirty="0" err="1"/>
              <a:t>dụ</a:t>
            </a:r>
            <a:r>
              <a:rPr lang="en-US" sz="2500" dirty="0"/>
              <a:t>.</a:t>
            </a:r>
          </a:p>
        </p:txBody>
      </p:sp>
    </p:spTree>
    <p:extLst>
      <p:ext uri="{BB962C8B-B14F-4D97-AF65-F5344CB8AC3E}">
        <p14:creationId xmlns:p14="http://schemas.microsoft.com/office/powerpoint/2010/main" val="14278005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46" y="1131094"/>
            <a:ext cx="8475025" cy="994172"/>
          </a:xfrm>
        </p:spPr>
        <p:txBody>
          <a:bodyPr>
            <a:normAutofit/>
            <a:scene3d>
              <a:camera prst="orthographicFront"/>
              <a:lightRig rig="soft" dir="t">
                <a:rot lat="0" lon="0" rev="15600000"/>
              </a:lightRig>
            </a:scene3d>
            <a:sp3d extrusionH="57150" prstMaterial="softEdge">
              <a:bevelT w="25400" h="38100"/>
            </a:sp3d>
          </a:bodyPr>
          <a:lstStyle/>
          <a:p>
            <a:pPr algn="l"/>
            <a:r>
              <a:rPr lang="en-US" sz="2000" b="1" dirty="0" err="1">
                <a:ln/>
                <a:solidFill>
                  <a:srgbClr val="0070C0"/>
                </a:solidFill>
              </a:rPr>
              <a:t>Bài</a:t>
            </a:r>
            <a:r>
              <a:rPr lang="en-US" sz="2000" b="1" dirty="0">
                <a:ln/>
                <a:solidFill>
                  <a:srgbClr val="0070C0"/>
                </a:solidFill>
              </a:rPr>
              <a:t> 1: </a:t>
            </a:r>
            <a:r>
              <a:rPr lang="en-US" sz="2000" dirty="0" err="1">
                <a:ln/>
                <a:solidFill>
                  <a:srgbClr val="0070C0"/>
                </a:solidFill>
              </a:rPr>
              <a:t>Quản</a:t>
            </a:r>
            <a:r>
              <a:rPr lang="en-US" sz="2000" dirty="0">
                <a:ln/>
                <a:solidFill>
                  <a:srgbClr val="0070C0"/>
                </a:solidFill>
              </a:rPr>
              <a:t> </a:t>
            </a:r>
            <a:r>
              <a:rPr lang="en-US" sz="2000" dirty="0" err="1">
                <a:ln/>
                <a:solidFill>
                  <a:srgbClr val="0070C0"/>
                </a:solidFill>
              </a:rPr>
              <a:t>lý</a:t>
            </a:r>
            <a:r>
              <a:rPr lang="en-US" sz="2000" dirty="0">
                <a:ln/>
                <a:solidFill>
                  <a:srgbClr val="0070C0"/>
                </a:solidFill>
              </a:rPr>
              <a:t> </a:t>
            </a:r>
            <a:r>
              <a:rPr lang="en-US" sz="2000" dirty="0" err="1">
                <a:ln/>
                <a:solidFill>
                  <a:srgbClr val="0070C0"/>
                </a:solidFill>
              </a:rPr>
              <a:t>một</a:t>
            </a:r>
            <a:r>
              <a:rPr lang="en-US" sz="2000" dirty="0">
                <a:ln/>
                <a:solidFill>
                  <a:srgbClr val="0070C0"/>
                </a:solidFill>
              </a:rPr>
              <a:t> </a:t>
            </a:r>
            <a:r>
              <a:rPr lang="en-US" sz="2000" dirty="0" err="1">
                <a:ln/>
                <a:solidFill>
                  <a:srgbClr val="0070C0"/>
                </a:solidFill>
              </a:rPr>
              <a:t>danh</a:t>
            </a:r>
            <a:r>
              <a:rPr lang="en-US" sz="2000" dirty="0">
                <a:ln/>
                <a:solidFill>
                  <a:srgbClr val="0070C0"/>
                </a:solidFill>
              </a:rPr>
              <a:t> </a:t>
            </a:r>
            <a:r>
              <a:rPr lang="en-US" sz="2000" dirty="0" err="1">
                <a:ln/>
                <a:solidFill>
                  <a:srgbClr val="0070C0"/>
                </a:solidFill>
              </a:rPr>
              <a:t>sách</a:t>
            </a:r>
            <a:r>
              <a:rPr lang="en-US" sz="2000" dirty="0">
                <a:ln/>
                <a:solidFill>
                  <a:srgbClr val="0070C0"/>
                </a:solidFill>
              </a:rPr>
              <a:t> </a:t>
            </a:r>
            <a:r>
              <a:rPr lang="en-US" sz="2000" dirty="0" err="1">
                <a:ln/>
                <a:solidFill>
                  <a:srgbClr val="0070C0"/>
                </a:solidFill>
              </a:rPr>
              <a:t>có</a:t>
            </a:r>
            <a:r>
              <a:rPr lang="en-US" sz="2000" dirty="0">
                <a:ln/>
                <a:solidFill>
                  <a:srgbClr val="0070C0"/>
                </a:solidFill>
              </a:rPr>
              <a:t> </a:t>
            </a:r>
            <a:r>
              <a:rPr lang="en-US" sz="2000" dirty="0" err="1">
                <a:ln/>
                <a:solidFill>
                  <a:srgbClr val="0070C0"/>
                </a:solidFill>
              </a:rPr>
              <a:t>tối</a:t>
            </a:r>
            <a:r>
              <a:rPr lang="en-US" sz="2000" dirty="0">
                <a:ln/>
                <a:solidFill>
                  <a:srgbClr val="0070C0"/>
                </a:solidFill>
              </a:rPr>
              <a:t> </a:t>
            </a:r>
            <a:r>
              <a:rPr lang="en-US" sz="2000" dirty="0" err="1">
                <a:ln/>
                <a:solidFill>
                  <a:srgbClr val="0070C0"/>
                </a:solidFill>
              </a:rPr>
              <a:t>đa</a:t>
            </a:r>
            <a:r>
              <a:rPr lang="en-US" sz="2000" dirty="0">
                <a:ln/>
                <a:solidFill>
                  <a:srgbClr val="0070C0"/>
                </a:solidFill>
              </a:rPr>
              <a:t> 100 </a:t>
            </a:r>
            <a:r>
              <a:rPr lang="en-US" sz="2000" dirty="0" err="1">
                <a:ln/>
                <a:solidFill>
                  <a:srgbClr val="0070C0"/>
                </a:solidFill>
              </a:rPr>
              <a:t>phần</a:t>
            </a:r>
            <a:r>
              <a:rPr lang="en-US" sz="2000" dirty="0">
                <a:ln/>
                <a:solidFill>
                  <a:srgbClr val="0070C0"/>
                </a:solidFill>
              </a:rPr>
              <a:t> </a:t>
            </a:r>
            <a:r>
              <a:rPr lang="en-US" sz="2000" dirty="0" err="1">
                <a:ln/>
                <a:solidFill>
                  <a:srgbClr val="0070C0"/>
                </a:solidFill>
              </a:rPr>
              <a:t>tử</a:t>
            </a:r>
            <a:r>
              <a:rPr lang="en-US" sz="2000" dirty="0">
                <a:ln/>
                <a:solidFill>
                  <a:srgbClr val="0070C0"/>
                </a:solidFill>
              </a:rPr>
              <a:t>, </a:t>
            </a:r>
            <a:r>
              <a:rPr lang="en-US" sz="2000" dirty="0" err="1">
                <a:ln/>
                <a:solidFill>
                  <a:srgbClr val="0070C0"/>
                </a:solidFill>
              </a:rPr>
              <a:t>mỗi</a:t>
            </a:r>
            <a:r>
              <a:rPr lang="en-US" sz="2000" dirty="0">
                <a:ln/>
                <a:solidFill>
                  <a:srgbClr val="0070C0"/>
                </a:solidFill>
              </a:rPr>
              <a:t> </a:t>
            </a:r>
            <a:r>
              <a:rPr lang="en-US" sz="2000" dirty="0" err="1">
                <a:ln/>
                <a:solidFill>
                  <a:srgbClr val="0070C0"/>
                </a:solidFill>
              </a:rPr>
              <a:t>phần</a:t>
            </a:r>
            <a:r>
              <a:rPr lang="en-US" sz="2000" dirty="0">
                <a:ln/>
                <a:solidFill>
                  <a:srgbClr val="0070C0"/>
                </a:solidFill>
              </a:rPr>
              <a:t> </a:t>
            </a:r>
            <a:r>
              <a:rPr lang="en-US" sz="2000" dirty="0" err="1">
                <a:ln/>
                <a:solidFill>
                  <a:srgbClr val="0070C0"/>
                </a:solidFill>
              </a:rPr>
              <a:t>tử</a:t>
            </a:r>
            <a:r>
              <a:rPr lang="en-US" sz="2000" dirty="0">
                <a:ln/>
                <a:solidFill>
                  <a:srgbClr val="0070C0"/>
                </a:solidFill>
              </a:rPr>
              <a:t> </a:t>
            </a:r>
            <a:r>
              <a:rPr lang="en-US" sz="2000" dirty="0" err="1">
                <a:ln/>
                <a:solidFill>
                  <a:srgbClr val="0070C0"/>
                </a:solidFill>
              </a:rPr>
              <a:t>trong</a:t>
            </a:r>
            <a:r>
              <a:rPr lang="en-US" sz="2000" dirty="0">
                <a:ln/>
                <a:solidFill>
                  <a:srgbClr val="0070C0"/>
                </a:solidFill>
              </a:rPr>
              <a:t> </a:t>
            </a:r>
            <a:r>
              <a:rPr lang="en-US" sz="2000" dirty="0" err="1">
                <a:ln/>
                <a:solidFill>
                  <a:srgbClr val="0070C0"/>
                </a:solidFill>
              </a:rPr>
              <a:t>danh</a:t>
            </a:r>
            <a:r>
              <a:rPr lang="en-US" sz="2000" dirty="0">
                <a:ln/>
                <a:solidFill>
                  <a:srgbClr val="0070C0"/>
                </a:solidFill>
              </a:rPr>
              <a:t> </a:t>
            </a:r>
            <a:r>
              <a:rPr lang="en-US" sz="2000" dirty="0" err="1">
                <a:ln/>
                <a:solidFill>
                  <a:srgbClr val="0070C0"/>
                </a:solidFill>
              </a:rPr>
              <a:t>sách</a:t>
            </a:r>
            <a:r>
              <a:rPr lang="en-US" sz="2000" dirty="0">
                <a:ln/>
                <a:solidFill>
                  <a:srgbClr val="0070C0"/>
                </a:solidFill>
              </a:rPr>
              <a:t> </a:t>
            </a:r>
            <a:r>
              <a:rPr lang="en-US" sz="2000" dirty="0" err="1">
                <a:ln/>
                <a:solidFill>
                  <a:srgbClr val="0070C0"/>
                </a:solidFill>
              </a:rPr>
              <a:t>có</a:t>
            </a:r>
            <a:r>
              <a:rPr lang="en-US" sz="2000" dirty="0">
                <a:ln/>
                <a:solidFill>
                  <a:srgbClr val="0070C0"/>
                </a:solidFill>
              </a:rPr>
              <a:t> </a:t>
            </a:r>
            <a:r>
              <a:rPr lang="en-US" sz="2000" dirty="0" err="1">
                <a:ln/>
                <a:solidFill>
                  <a:srgbClr val="0070C0"/>
                </a:solidFill>
              </a:rPr>
              <a:t>kiểu</a:t>
            </a:r>
            <a:r>
              <a:rPr lang="en-US" sz="2000" dirty="0">
                <a:ln/>
                <a:solidFill>
                  <a:srgbClr val="0070C0"/>
                </a:solidFill>
              </a:rPr>
              <a:t> int. (</a:t>
            </a:r>
            <a:r>
              <a:rPr lang="en-US" sz="2000" dirty="0" err="1">
                <a:ln/>
                <a:solidFill>
                  <a:srgbClr val="0070C0"/>
                </a:solidFill>
              </a:rPr>
              <a:t>Danh</a:t>
            </a:r>
            <a:r>
              <a:rPr lang="en-US" sz="2000" dirty="0">
                <a:ln/>
                <a:solidFill>
                  <a:srgbClr val="0070C0"/>
                </a:solidFill>
              </a:rPr>
              <a:t> </a:t>
            </a:r>
            <a:r>
              <a:rPr lang="en-US" sz="2000" dirty="0" err="1">
                <a:ln/>
                <a:solidFill>
                  <a:srgbClr val="0070C0"/>
                </a:solidFill>
              </a:rPr>
              <a:t>sách</a:t>
            </a:r>
            <a:r>
              <a:rPr lang="en-US" sz="2000" dirty="0">
                <a:ln/>
                <a:solidFill>
                  <a:srgbClr val="0070C0"/>
                </a:solidFill>
              </a:rPr>
              <a:t> </a:t>
            </a:r>
            <a:r>
              <a:rPr lang="en-US" sz="2000" dirty="0" err="1">
                <a:ln/>
                <a:solidFill>
                  <a:srgbClr val="0070C0"/>
                </a:solidFill>
              </a:rPr>
              <a:t>không</a:t>
            </a:r>
            <a:r>
              <a:rPr lang="en-US" sz="2000" dirty="0">
                <a:ln/>
                <a:solidFill>
                  <a:srgbClr val="0070C0"/>
                </a:solidFill>
              </a:rPr>
              <a:t> </a:t>
            </a:r>
            <a:r>
              <a:rPr lang="en-US" sz="2000" dirty="0" err="1">
                <a:ln/>
                <a:solidFill>
                  <a:srgbClr val="0070C0"/>
                </a:solidFill>
              </a:rPr>
              <a:t>có</a:t>
            </a:r>
            <a:r>
              <a:rPr lang="en-US" sz="2000" dirty="0">
                <a:ln/>
                <a:solidFill>
                  <a:srgbClr val="0070C0"/>
                </a:solidFill>
              </a:rPr>
              <a:t> </a:t>
            </a:r>
            <a:r>
              <a:rPr lang="en-US" sz="2000" dirty="0" err="1">
                <a:ln/>
                <a:solidFill>
                  <a:srgbClr val="0070C0"/>
                </a:solidFill>
              </a:rPr>
              <a:t>thứ</a:t>
            </a:r>
            <a:r>
              <a:rPr lang="en-US" sz="2000" dirty="0">
                <a:ln/>
                <a:solidFill>
                  <a:srgbClr val="0070C0"/>
                </a:solidFill>
              </a:rPr>
              <a:t> </a:t>
            </a:r>
            <a:r>
              <a:rPr lang="en-US" sz="2000" dirty="0" err="1">
                <a:ln/>
                <a:solidFill>
                  <a:srgbClr val="0070C0"/>
                </a:solidFill>
              </a:rPr>
              <a:t>tự</a:t>
            </a:r>
            <a:r>
              <a:rPr lang="en-US" sz="2000" dirty="0">
                <a:ln/>
                <a:solidFill>
                  <a:srgbClr val="0070C0"/>
                </a:solidFill>
              </a:rPr>
              <a:t>)</a:t>
            </a:r>
          </a:p>
        </p:txBody>
      </p:sp>
      <p:sp>
        <p:nvSpPr>
          <p:cNvPr id="5" name="Content Placeholder 2"/>
          <p:cNvSpPr>
            <a:spLocks noGrp="1"/>
          </p:cNvSpPr>
          <p:nvPr>
            <p:ph idx="1"/>
          </p:nvPr>
        </p:nvSpPr>
        <p:spPr>
          <a:xfrm>
            <a:off x="434168" y="2175289"/>
            <a:ext cx="8450525" cy="3996912"/>
          </a:xfrm>
        </p:spPr>
        <p:txBody>
          <a:bodyPr>
            <a:normAutofit fontScale="92500" lnSpcReduction="10000"/>
          </a:bodyPr>
          <a:lstStyle/>
          <a:p>
            <a:pPr marL="205740" indent="0">
              <a:spcBef>
                <a:spcPts val="450"/>
              </a:spcBef>
              <a:spcAft>
                <a:spcPts val="450"/>
              </a:spcAft>
              <a:buNone/>
            </a:pPr>
            <a:r>
              <a:rPr lang="en-US" sz="2000" dirty="0"/>
              <a:t>1.1. </a:t>
            </a:r>
            <a:r>
              <a:rPr lang="en-US" sz="2000" dirty="0" err="1"/>
              <a:t>Khai</a:t>
            </a:r>
            <a:r>
              <a:rPr lang="en-US" sz="2000" dirty="0"/>
              <a:t> </a:t>
            </a:r>
            <a:r>
              <a:rPr lang="en-US" sz="2000" dirty="0" err="1"/>
              <a:t>báo</a:t>
            </a:r>
            <a:r>
              <a:rPr lang="en-US" sz="2000" dirty="0"/>
              <a:t> </a:t>
            </a:r>
            <a:r>
              <a:rPr lang="en-US" sz="2000" dirty="0" err="1"/>
              <a:t>cấu</a:t>
            </a:r>
            <a:r>
              <a:rPr lang="en-US" sz="2000" dirty="0"/>
              <a:t> </a:t>
            </a:r>
            <a:r>
              <a:rPr lang="en-US" sz="2000" dirty="0" err="1"/>
              <a:t>trúc</a:t>
            </a:r>
            <a:r>
              <a:rPr lang="en-US" sz="2000" dirty="0"/>
              <a:t> </a:t>
            </a:r>
            <a:r>
              <a:rPr lang="en-US" sz="2000" dirty="0" err="1"/>
              <a:t>danh</a:t>
            </a:r>
            <a:r>
              <a:rPr lang="en-US" sz="2000" dirty="0"/>
              <a:t> </a:t>
            </a:r>
            <a:r>
              <a:rPr lang="en-US" sz="2000" dirty="0" err="1"/>
              <a:t>sách</a:t>
            </a:r>
            <a:endParaRPr lang="en-US" sz="2000" dirty="0"/>
          </a:p>
          <a:p>
            <a:pPr marL="205740" indent="0">
              <a:spcBef>
                <a:spcPts val="450"/>
              </a:spcBef>
              <a:spcAft>
                <a:spcPts val="450"/>
              </a:spcAft>
              <a:buNone/>
            </a:pPr>
            <a:r>
              <a:rPr lang="en-US" sz="2000" dirty="0"/>
              <a:t>1.2. </a:t>
            </a:r>
            <a:r>
              <a:rPr lang="en-US" sz="2000" dirty="0" err="1"/>
              <a:t>Viết</a:t>
            </a:r>
            <a:r>
              <a:rPr lang="en-US" sz="2000" dirty="0"/>
              <a:t> </a:t>
            </a:r>
            <a:r>
              <a:rPr lang="en-US" sz="2000" dirty="0" err="1"/>
              <a:t>thủ</a:t>
            </a:r>
            <a:r>
              <a:rPr lang="en-US" sz="2000" dirty="0"/>
              <a:t> </a:t>
            </a:r>
            <a:r>
              <a:rPr lang="en-US" sz="2000" dirty="0" err="1"/>
              <a:t>tục</a:t>
            </a:r>
            <a:r>
              <a:rPr lang="en-US" sz="2000" dirty="0"/>
              <a:t> </a:t>
            </a:r>
            <a:r>
              <a:rPr lang="en-US" sz="2000" dirty="0" err="1"/>
              <a:t>nhập</a:t>
            </a:r>
            <a:r>
              <a:rPr lang="en-US" sz="2000" dirty="0"/>
              <a:t> </a:t>
            </a:r>
            <a:r>
              <a:rPr lang="en-US" sz="2000" dirty="0" err="1"/>
              <a:t>danh</a:t>
            </a:r>
            <a:r>
              <a:rPr lang="en-US" sz="2000" dirty="0"/>
              <a:t> </a:t>
            </a:r>
            <a:r>
              <a:rPr lang="en-US" sz="2000" dirty="0" err="1"/>
              <a:t>sách</a:t>
            </a:r>
            <a:endParaRPr lang="en-US" sz="2000" dirty="0"/>
          </a:p>
          <a:p>
            <a:pPr marL="205740" indent="0">
              <a:spcBef>
                <a:spcPts val="450"/>
              </a:spcBef>
              <a:spcAft>
                <a:spcPts val="450"/>
              </a:spcAft>
              <a:buNone/>
            </a:pPr>
            <a:r>
              <a:rPr lang="en-US" sz="2000" dirty="0"/>
              <a:t>1.3. </a:t>
            </a:r>
            <a:r>
              <a:rPr lang="en-US" sz="2000" dirty="0" err="1"/>
              <a:t>Viết</a:t>
            </a:r>
            <a:r>
              <a:rPr lang="en-US" sz="2000" dirty="0"/>
              <a:t> </a:t>
            </a:r>
            <a:r>
              <a:rPr lang="en-US" sz="2000" dirty="0" err="1"/>
              <a:t>thủ</a:t>
            </a:r>
            <a:r>
              <a:rPr lang="en-US" sz="2000" dirty="0"/>
              <a:t> </a:t>
            </a:r>
            <a:r>
              <a:rPr lang="en-US" sz="2000" dirty="0" err="1"/>
              <a:t>tục</a:t>
            </a:r>
            <a:r>
              <a:rPr lang="en-US" sz="2000" dirty="0"/>
              <a:t> </a:t>
            </a:r>
            <a:r>
              <a:rPr lang="en-US" sz="2000" dirty="0" err="1"/>
              <a:t>xuất</a:t>
            </a:r>
            <a:r>
              <a:rPr lang="en-US" sz="2000" dirty="0"/>
              <a:t> </a:t>
            </a:r>
            <a:r>
              <a:rPr lang="en-US" sz="2000" dirty="0" err="1"/>
              <a:t>danh</a:t>
            </a:r>
            <a:r>
              <a:rPr lang="en-US" sz="2000" dirty="0"/>
              <a:t> </a:t>
            </a:r>
            <a:r>
              <a:rPr lang="en-US" sz="2000" dirty="0" err="1"/>
              <a:t>sách</a:t>
            </a:r>
            <a:r>
              <a:rPr lang="en-US" sz="2000" dirty="0"/>
              <a:t> ra </a:t>
            </a:r>
            <a:r>
              <a:rPr lang="en-US" sz="2000" dirty="0" err="1"/>
              <a:t>màn</a:t>
            </a:r>
            <a:r>
              <a:rPr lang="en-US" sz="2000" dirty="0"/>
              <a:t> </a:t>
            </a:r>
            <a:r>
              <a:rPr lang="en-US" sz="2000" dirty="0" err="1"/>
              <a:t>hình</a:t>
            </a:r>
            <a:endParaRPr lang="en-US" sz="2000" dirty="0"/>
          </a:p>
          <a:p>
            <a:pPr marL="205740" indent="0">
              <a:spcBef>
                <a:spcPts val="450"/>
              </a:spcBef>
              <a:spcAft>
                <a:spcPts val="450"/>
              </a:spcAft>
              <a:buNone/>
            </a:pPr>
            <a:r>
              <a:rPr lang="en-US" sz="2000" dirty="0"/>
              <a:t>1.4. </a:t>
            </a:r>
            <a:r>
              <a:rPr lang="en-US" sz="2000" dirty="0" err="1"/>
              <a:t>Viết</a:t>
            </a:r>
            <a:r>
              <a:rPr lang="en-US" sz="2000" dirty="0"/>
              <a:t> </a:t>
            </a:r>
            <a:r>
              <a:rPr lang="en-US" sz="2000" dirty="0" err="1"/>
              <a:t>thủ</a:t>
            </a:r>
            <a:r>
              <a:rPr lang="en-US" sz="2000" dirty="0"/>
              <a:t> </a:t>
            </a:r>
            <a:r>
              <a:rPr lang="en-US" sz="2000" dirty="0" err="1"/>
              <a:t>tục</a:t>
            </a:r>
            <a:r>
              <a:rPr lang="en-US" sz="2000" dirty="0"/>
              <a:t> </a:t>
            </a:r>
            <a:r>
              <a:rPr lang="en-US" sz="2000" dirty="0" err="1"/>
              <a:t>tìm</a:t>
            </a:r>
            <a:r>
              <a:rPr lang="en-US" sz="2000" dirty="0"/>
              <a:t> </a:t>
            </a:r>
            <a:r>
              <a:rPr lang="en-US" sz="2000" dirty="0" err="1"/>
              <a:t>một</a:t>
            </a:r>
            <a:r>
              <a:rPr lang="en-US" sz="2000" dirty="0"/>
              <a:t> </a:t>
            </a:r>
            <a:r>
              <a:rPr lang="en-US" sz="2000" dirty="0" err="1"/>
              <a:t>phần</a:t>
            </a:r>
            <a:r>
              <a:rPr lang="en-US" sz="2000" dirty="0"/>
              <a:t> </a:t>
            </a:r>
            <a:r>
              <a:rPr lang="en-US" sz="2000" dirty="0" err="1"/>
              <a:t>tử</a:t>
            </a:r>
            <a:r>
              <a:rPr lang="en-US" sz="2000" dirty="0"/>
              <a:t> </a:t>
            </a:r>
            <a:r>
              <a:rPr lang="en-US" sz="2000" dirty="0" err="1"/>
              <a:t>trong</a:t>
            </a:r>
            <a:r>
              <a:rPr lang="en-US" sz="2000" dirty="0"/>
              <a:t> </a:t>
            </a:r>
            <a:r>
              <a:rPr lang="en-US" sz="2000" dirty="0" err="1"/>
              <a:t>danh</a:t>
            </a:r>
            <a:r>
              <a:rPr lang="en-US" sz="2000" dirty="0"/>
              <a:t> </a:t>
            </a:r>
            <a:r>
              <a:rPr lang="en-US" sz="2000" dirty="0" err="1"/>
              <a:t>sách</a:t>
            </a:r>
            <a:r>
              <a:rPr lang="en-US" sz="2000" dirty="0"/>
              <a:t>. </a:t>
            </a:r>
            <a:r>
              <a:rPr lang="en-US" sz="2000" dirty="0" err="1"/>
              <a:t>Tính</a:t>
            </a:r>
            <a:r>
              <a:rPr lang="en-US" sz="2000" dirty="0"/>
              <a:t> </a:t>
            </a:r>
            <a:r>
              <a:rPr lang="en-US" sz="2000" dirty="0" err="1"/>
              <a:t>độ</a:t>
            </a:r>
            <a:r>
              <a:rPr lang="en-US" sz="2000" dirty="0"/>
              <a:t> </a:t>
            </a:r>
            <a:r>
              <a:rPr lang="en-US" sz="2000" dirty="0" err="1"/>
              <a:t>phức</a:t>
            </a:r>
            <a:r>
              <a:rPr lang="en-US" sz="2000" dirty="0"/>
              <a:t> </a:t>
            </a:r>
            <a:r>
              <a:rPr lang="en-US" sz="2000" dirty="0" err="1"/>
              <a:t>tạp</a:t>
            </a:r>
            <a:r>
              <a:rPr lang="en-US" sz="2000" dirty="0"/>
              <a:t> </a:t>
            </a:r>
            <a:r>
              <a:rPr lang="en-US" sz="2000" dirty="0" err="1"/>
              <a:t>của</a:t>
            </a:r>
            <a:r>
              <a:rPr lang="en-US" sz="2000" dirty="0"/>
              <a:t> </a:t>
            </a:r>
            <a:r>
              <a:rPr lang="en-US" sz="2000" dirty="0" err="1"/>
              <a:t>thuật</a:t>
            </a:r>
            <a:r>
              <a:rPr lang="en-US" sz="2000" dirty="0"/>
              <a:t> </a:t>
            </a:r>
            <a:r>
              <a:rPr lang="en-US" sz="2000" dirty="0" err="1"/>
              <a:t>toán</a:t>
            </a:r>
            <a:r>
              <a:rPr lang="en-US" sz="2000" dirty="0"/>
              <a:t>.</a:t>
            </a:r>
          </a:p>
          <a:p>
            <a:pPr marL="205740" indent="0">
              <a:spcBef>
                <a:spcPts val="450"/>
              </a:spcBef>
              <a:spcAft>
                <a:spcPts val="450"/>
              </a:spcAft>
              <a:buNone/>
            </a:pPr>
            <a:r>
              <a:rPr lang="en-US" sz="2000" dirty="0"/>
              <a:t>1.5. </a:t>
            </a:r>
            <a:r>
              <a:rPr lang="en-US" sz="2000" dirty="0" err="1"/>
              <a:t>Viết</a:t>
            </a:r>
            <a:r>
              <a:rPr lang="en-US" sz="2000" dirty="0"/>
              <a:t> </a:t>
            </a:r>
            <a:r>
              <a:rPr lang="en-US" sz="2000" dirty="0" err="1"/>
              <a:t>thủ</a:t>
            </a:r>
            <a:r>
              <a:rPr lang="en-US" sz="2000" dirty="0"/>
              <a:t> </a:t>
            </a:r>
            <a:r>
              <a:rPr lang="en-US" sz="2000" dirty="0" err="1"/>
              <a:t>tục</a:t>
            </a:r>
            <a:r>
              <a:rPr lang="en-US" sz="2000" dirty="0"/>
              <a:t> </a:t>
            </a:r>
            <a:r>
              <a:rPr lang="en-US" sz="2000" dirty="0" err="1"/>
              <a:t>thêm</a:t>
            </a:r>
            <a:r>
              <a:rPr lang="en-US" sz="2000" dirty="0"/>
              <a:t> </a:t>
            </a:r>
            <a:r>
              <a:rPr lang="en-US" sz="2000" dirty="0" err="1"/>
              <a:t>một</a:t>
            </a:r>
            <a:r>
              <a:rPr lang="en-US" sz="2000" dirty="0"/>
              <a:t> </a:t>
            </a:r>
            <a:r>
              <a:rPr lang="en-US" sz="2000" dirty="0" err="1"/>
              <a:t>phần</a:t>
            </a:r>
            <a:r>
              <a:rPr lang="en-US" sz="2000" dirty="0"/>
              <a:t> </a:t>
            </a:r>
            <a:r>
              <a:rPr lang="en-US" sz="2000" dirty="0" err="1"/>
              <a:t>tử</a:t>
            </a:r>
            <a:r>
              <a:rPr lang="en-US" sz="2000" dirty="0"/>
              <a:t> </a:t>
            </a:r>
            <a:r>
              <a:rPr lang="en-US" sz="2000" dirty="0" err="1"/>
              <a:t>vào</a:t>
            </a:r>
            <a:r>
              <a:rPr lang="en-US" sz="2000" dirty="0"/>
              <a:t> </a:t>
            </a:r>
            <a:r>
              <a:rPr lang="en-US" sz="2000" dirty="0" err="1"/>
              <a:t>cuối</a:t>
            </a:r>
            <a:r>
              <a:rPr lang="en-US" sz="2000" dirty="0"/>
              <a:t> </a:t>
            </a:r>
            <a:r>
              <a:rPr lang="en-US" sz="2000" dirty="0" err="1"/>
              <a:t>danh</a:t>
            </a:r>
            <a:r>
              <a:rPr lang="en-US" sz="2000" dirty="0"/>
              <a:t> </a:t>
            </a:r>
            <a:r>
              <a:rPr lang="en-US" sz="2000" dirty="0" err="1"/>
              <a:t>sách</a:t>
            </a:r>
            <a:r>
              <a:rPr lang="en-US" sz="2000" dirty="0"/>
              <a:t>.</a:t>
            </a:r>
          </a:p>
          <a:p>
            <a:pPr marL="205740" indent="0">
              <a:spcBef>
                <a:spcPts val="450"/>
              </a:spcBef>
              <a:spcAft>
                <a:spcPts val="450"/>
              </a:spcAft>
              <a:buNone/>
            </a:pPr>
            <a:r>
              <a:rPr lang="en-US" sz="2000" dirty="0"/>
              <a:t>1.6. </a:t>
            </a:r>
            <a:r>
              <a:rPr lang="en-US" sz="2000" dirty="0" err="1"/>
              <a:t>Viết</a:t>
            </a:r>
            <a:r>
              <a:rPr lang="en-US" sz="2000" dirty="0"/>
              <a:t> </a:t>
            </a:r>
            <a:r>
              <a:rPr lang="en-US" sz="2000" dirty="0" err="1"/>
              <a:t>thủ</a:t>
            </a:r>
            <a:r>
              <a:rPr lang="en-US" sz="2000" dirty="0"/>
              <a:t> </a:t>
            </a:r>
            <a:r>
              <a:rPr lang="en-US" sz="2000" dirty="0" err="1"/>
              <a:t>tục</a:t>
            </a:r>
            <a:r>
              <a:rPr lang="en-US" sz="2000" dirty="0"/>
              <a:t> </a:t>
            </a:r>
            <a:r>
              <a:rPr lang="en-US" sz="2000" dirty="0" err="1"/>
              <a:t>xóa</a:t>
            </a:r>
            <a:r>
              <a:rPr lang="en-US" sz="2000" dirty="0"/>
              <a:t> </a:t>
            </a:r>
            <a:r>
              <a:rPr lang="en-US" sz="2000" dirty="0" err="1"/>
              <a:t>phần</a:t>
            </a:r>
            <a:r>
              <a:rPr lang="en-US" sz="2000" dirty="0"/>
              <a:t> </a:t>
            </a:r>
            <a:r>
              <a:rPr lang="en-US" sz="2000" dirty="0" err="1"/>
              <a:t>tử</a:t>
            </a:r>
            <a:r>
              <a:rPr lang="en-US" sz="2000" dirty="0"/>
              <a:t> </a:t>
            </a:r>
            <a:r>
              <a:rPr lang="en-US" sz="2000" dirty="0" err="1"/>
              <a:t>cuối</a:t>
            </a:r>
            <a:r>
              <a:rPr lang="en-US" sz="2000" dirty="0"/>
              <a:t> </a:t>
            </a:r>
            <a:r>
              <a:rPr lang="en-US" sz="2000" dirty="0" err="1"/>
              <a:t>danh</a:t>
            </a:r>
            <a:r>
              <a:rPr lang="en-US" sz="2000" dirty="0"/>
              <a:t> </a:t>
            </a:r>
            <a:r>
              <a:rPr lang="en-US" sz="2000" dirty="0" err="1"/>
              <a:t>sách</a:t>
            </a:r>
            <a:r>
              <a:rPr lang="en-US" sz="2000" dirty="0"/>
              <a:t>.</a:t>
            </a:r>
          </a:p>
          <a:p>
            <a:pPr marL="205740" indent="0">
              <a:spcBef>
                <a:spcPts val="450"/>
              </a:spcBef>
              <a:spcAft>
                <a:spcPts val="450"/>
              </a:spcAft>
              <a:buNone/>
            </a:pPr>
            <a:r>
              <a:rPr lang="en-US" sz="2000" dirty="0"/>
              <a:t>1.7. </a:t>
            </a:r>
            <a:r>
              <a:rPr lang="en-US" sz="2000" dirty="0" err="1"/>
              <a:t>Viết</a:t>
            </a:r>
            <a:r>
              <a:rPr lang="en-US" sz="2000" dirty="0"/>
              <a:t> </a:t>
            </a:r>
            <a:r>
              <a:rPr lang="en-US" sz="2000" dirty="0" err="1"/>
              <a:t>thủ</a:t>
            </a:r>
            <a:r>
              <a:rPr lang="en-US" sz="2000" dirty="0"/>
              <a:t> </a:t>
            </a:r>
            <a:r>
              <a:rPr lang="en-US" sz="2000" dirty="0" err="1"/>
              <a:t>tục</a:t>
            </a:r>
            <a:r>
              <a:rPr lang="en-US" sz="2000" dirty="0"/>
              <a:t> </a:t>
            </a:r>
            <a:r>
              <a:rPr lang="en-US" sz="2000" dirty="0" err="1"/>
              <a:t>xóa</a:t>
            </a:r>
            <a:r>
              <a:rPr lang="en-US" sz="2000" dirty="0"/>
              <a:t> </a:t>
            </a:r>
            <a:r>
              <a:rPr lang="en-US" sz="2000" dirty="0" err="1"/>
              <a:t>phần</a:t>
            </a:r>
            <a:r>
              <a:rPr lang="en-US" sz="2000" dirty="0"/>
              <a:t> </a:t>
            </a:r>
            <a:r>
              <a:rPr lang="en-US" sz="2000" dirty="0" err="1"/>
              <a:t>tử</a:t>
            </a:r>
            <a:r>
              <a:rPr lang="en-US" sz="2000" dirty="0"/>
              <a:t> </a:t>
            </a:r>
            <a:r>
              <a:rPr lang="en-US" sz="2000" dirty="0" err="1"/>
              <a:t>tại</a:t>
            </a:r>
            <a:r>
              <a:rPr lang="en-US" sz="2000" dirty="0"/>
              <a:t> </a:t>
            </a:r>
            <a:r>
              <a:rPr lang="en-US" sz="2000" dirty="0" err="1"/>
              <a:t>vị</a:t>
            </a:r>
            <a:r>
              <a:rPr lang="en-US" sz="2000" dirty="0"/>
              <a:t> </a:t>
            </a:r>
            <a:r>
              <a:rPr lang="en-US" sz="2000" dirty="0" err="1"/>
              <a:t>trí</a:t>
            </a:r>
            <a:r>
              <a:rPr lang="en-US" sz="2000" dirty="0"/>
              <a:t> </a:t>
            </a:r>
            <a:r>
              <a:rPr lang="en-US" sz="2000" dirty="0" err="1"/>
              <a:t>thứ</a:t>
            </a:r>
            <a:r>
              <a:rPr lang="en-US" sz="2000" dirty="0"/>
              <a:t> </a:t>
            </a:r>
            <a:r>
              <a:rPr lang="en-US" sz="2000" dirty="0" err="1"/>
              <a:t>i</a:t>
            </a:r>
            <a:r>
              <a:rPr lang="en-US" sz="2000" dirty="0"/>
              <a:t>. </a:t>
            </a:r>
            <a:r>
              <a:rPr lang="en-US" sz="2000" dirty="0" err="1"/>
              <a:t>Tính</a:t>
            </a:r>
            <a:r>
              <a:rPr lang="en-US" sz="2000" dirty="0"/>
              <a:t> </a:t>
            </a:r>
            <a:r>
              <a:rPr lang="en-US" sz="2000" dirty="0" err="1"/>
              <a:t>độ</a:t>
            </a:r>
            <a:r>
              <a:rPr lang="en-US" sz="2000" dirty="0"/>
              <a:t> </a:t>
            </a:r>
            <a:r>
              <a:rPr lang="en-US" sz="2000" dirty="0" err="1"/>
              <a:t>phức</a:t>
            </a:r>
            <a:r>
              <a:rPr lang="en-US" sz="2000" dirty="0"/>
              <a:t> </a:t>
            </a:r>
            <a:r>
              <a:rPr lang="en-US" sz="2000" dirty="0" err="1"/>
              <a:t>tạp</a:t>
            </a:r>
            <a:r>
              <a:rPr lang="en-US" sz="2000" dirty="0"/>
              <a:t> </a:t>
            </a:r>
            <a:r>
              <a:rPr lang="en-US" sz="2000" dirty="0" err="1"/>
              <a:t>của</a:t>
            </a:r>
            <a:r>
              <a:rPr lang="en-US" sz="2000" dirty="0"/>
              <a:t> </a:t>
            </a:r>
            <a:r>
              <a:rPr lang="en-US" sz="2000" dirty="0" err="1"/>
              <a:t>thuật</a:t>
            </a:r>
            <a:r>
              <a:rPr lang="en-US" sz="2000" dirty="0"/>
              <a:t> </a:t>
            </a:r>
            <a:r>
              <a:rPr lang="en-US" sz="2000" dirty="0" err="1"/>
              <a:t>toán</a:t>
            </a:r>
            <a:r>
              <a:rPr lang="en-US" sz="2000" dirty="0"/>
              <a:t>.</a:t>
            </a:r>
          </a:p>
          <a:p>
            <a:pPr marL="205740" indent="0">
              <a:spcBef>
                <a:spcPts val="450"/>
              </a:spcBef>
              <a:spcAft>
                <a:spcPts val="450"/>
              </a:spcAft>
              <a:buNone/>
            </a:pPr>
            <a:r>
              <a:rPr lang="en-US" sz="2000" dirty="0"/>
              <a:t>1.8.  </a:t>
            </a:r>
            <a:r>
              <a:rPr lang="en-US" sz="2000" dirty="0" err="1"/>
              <a:t>Tìm</a:t>
            </a:r>
            <a:r>
              <a:rPr lang="en-US" sz="2000" dirty="0"/>
              <a:t> </a:t>
            </a:r>
            <a:r>
              <a:rPr lang="en-US" sz="2000" dirty="0" err="1"/>
              <a:t>một</a:t>
            </a:r>
            <a:r>
              <a:rPr lang="en-US" sz="2000" dirty="0"/>
              <a:t> </a:t>
            </a:r>
            <a:r>
              <a:rPr lang="en-US" sz="2000" dirty="0" err="1"/>
              <a:t>phần</a:t>
            </a:r>
            <a:r>
              <a:rPr lang="en-US" sz="2000" dirty="0"/>
              <a:t> </a:t>
            </a:r>
            <a:r>
              <a:rPr lang="en-US" sz="2000" dirty="0" err="1"/>
              <a:t>tử</a:t>
            </a:r>
            <a:r>
              <a:rPr lang="en-US" sz="2000" dirty="0"/>
              <a:t> </a:t>
            </a:r>
            <a:r>
              <a:rPr lang="en-US" sz="2000" dirty="0" err="1"/>
              <a:t>trong</a:t>
            </a:r>
            <a:r>
              <a:rPr lang="en-US" sz="2000" dirty="0"/>
              <a:t> </a:t>
            </a:r>
            <a:r>
              <a:rPr lang="en-US" sz="2000" dirty="0" err="1"/>
              <a:t>danh</a:t>
            </a:r>
            <a:r>
              <a:rPr lang="en-US" sz="2000" dirty="0"/>
              <a:t> </a:t>
            </a:r>
            <a:r>
              <a:rPr lang="en-US" sz="2000" dirty="0" err="1"/>
              <a:t>sách</a:t>
            </a:r>
            <a:r>
              <a:rPr lang="en-US" sz="2000" dirty="0"/>
              <a:t>. </a:t>
            </a:r>
            <a:r>
              <a:rPr lang="en-US" sz="2000" dirty="0" err="1"/>
              <a:t>Nếu</a:t>
            </a:r>
            <a:r>
              <a:rPr lang="en-US" sz="2000" dirty="0"/>
              <a:t> </a:t>
            </a:r>
            <a:r>
              <a:rPr lang="en-US" sz="2000" dirty="0" err="1"/>
              <a:t>tìm</a:t>
            </a:r>
            <a:r>
              <a:rPr lang="en-US" sz="2000" dirty="0"/>
              <a:t> </a:t>
            </a:r>
            <a:r>
              <a:rPr lang="en-US" sz="2000" dirty="0" err="1"/>
              <a:t>thấy</a:t>
            </a:r>
            <a:r>
              <a:rPr lang="en-US" sz="2000" dirty="0"/>
              <a:t>, </a:t>
            </a:r>
            <a:r>
              <a:rPr lang="en-US" sz="2000" dirty="0" err="1"/>
              <a:t>xóa</a:t>
            </a:r>
            <a:r>
              <a:rPr lang="en-US" sz="2000" dirty="0"/>
              <a:t> </a:t>
            </a:r>
            <a:r>
              <a:rPr lang="en-US" sz="2000" dirty="0" err="1"/>
              <a:t>phần</a:t>
            </a:r>
            <a:r>
              <a:rPr lang="en-US" sz="2000" dirty="0"/>
              <a:t> </a:t>
            </a:r>
            <a:r>
              <a:rPr lang="en-US" sz="2000" dirty="0" err="1"/>
              <a:t>tử</a:t>
            </a:r>
            <a:r>
              <a:rPr lang="en-US" sz="2000" dirty="0"/>
              <a:t> </a:t>
            </a:r>
            <a:r>
              <a:rPr lang="en-US" sz="2000" dirty="0" err="1"/>
              <a:t>đó</a:t>
            </a:r>
            <a:r>
              <a:rPr lang="en-US" sz="2000" dirty="0"/>
              <a:t>. (</a:t>
            </a:r>
            <a:r>
              <a:rPr lang="en-US" sz="2000" dirty="0" err="1"/>
              <a:t>Tính</a:t>
            </a:r>
            <a:r>
              <a:rPr lang="en-US" sz="2000" dirty="0"/>
              <a:t> </a:t>
            </a:r>
            <a:r>
              <a:rPr lang="en-US" sz="2000" dirty="0" err="1"/>
              <a:t>độ</a:t>
            </a:r>
            <a:r>
              <a:rPr lang="en-US" sz="2000" dirty="0"/>
              <a:t> </a:t>
            </a:r>
            <a:r>
              <a:rPr lang="en-US" sz="2000" dirty="0" err="1"/>
              <a:t>phức</a:t>
            </a:r>
            <a:r>
              <a:rPr lang="en-US" sz="2000" dirty="0"/>
              <a:t> </a:t>
            </a:r>
            <a:r>
              <a:rPr lang="en-US" sz="2000" dirty="0" err="1"/>
              <a:t>tạp</a:t>
            </a:r>
            <a:r>
              <a:rPr lang="en-US" sz="2000" dirty="0"/>
              <a:t> </a:t>
            </a:r>
            <a:r>
              <a:rPr lang="en-US" sz="2000" dirty="0" err="1"/>
              <a:t>của</a:t>
            </a:r>
            <a:r>
              <a:rPr lang="en-US" sz="2000" dirty="0"/>
              <a:t> </a:t>
            </a:r>
            <a:r>
              <a:rPr lang="en-US" sz="2000" dirty="0" err="1"/>
              <a:t>thuật</a:t>
            </a:r>
            <a:r>
              <a:rPr lang="en-US" sz="2000" dirty="0"/>
              <a:t> </a:t>
            </a:r>
            <a:r>
              <a:rPr lang="en-US" sz="2000" dirty="0" err="1"/>
              <a:t>toán</a:t>
            </a:r>
            <a:r>
              <a:rPr lang="en-US" sz="2000" dirty="0"/>
              <a:t>) (*)</a:t>
            </a:r>
            <a:endParaRPr lang="en-US" sz="2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Slide Number Placeholder 5"/>
          <p:cNvSpPr>
            <a:spLocks noGrp="1"/>
          </p:cNvSpPr>
          <p:nvPr>
            <p:ph type="sldNum" sz="quarter" idx="12"/>
          </p:nvPr>
        </p:nvSpPr>
        <p:spPr/>
        <p:txBody>
          <a:bodyPr/>
          <a:lstStyle/>
          <a:p>
            <a:fld id="{D4688C88-10BC-4BE1-B72E-0A6B1F4813EC}" type="slidenum">
              <a:rPr lang="en-US" smtClean="0"/>
              <a:t>108</a:t>
            </a:fld>
            <a:endParaRPr lang="en-US"/>
          </a:p>
        </p:txBody>
      </p:sp>
      <p:sp>
        <p:nvSpPr>
          <p:cNvPr id="8" name="Title 1">
            <a:extLst>
              <a:ext uri="{FF2B5EF4-FFF2-40B4-BE49-F238E27FC236}">
                <a16:creationId xmlns:a16="http://schemas.microsoft.com/office/drawing/2014/main" id="{58B20B5C-E536-47CB-8385-6F2FA5C42674}"/>
              </a:ext>
            </a:extLst>
          </p:cNvPr>
          <p:cNvSpPr txBox="1">
            <a:spLocks/>
          </p:cNvSpPr>
          <p:nvPr/>
        </p:nvSpPr>
        <p:spPr>
          <a:xfrm>
            <a:off x="2438400" y="457200"/>
            <a:ext cx="6553200" cy="8382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100" dirty="0">
                <a:solidFill>
                  <a:srgbClr val="7030A0"/>
                </a:solidFill>
                <a:latin typeface="Arial" panose="020B0604020202020204" pitchFamily="34" charset="0"/>
                <a:cs typeface="Arial" panose="020B0604020202020204" pitchFamily="34" charset="0"/>
              </a:rPr>
              <a:t>2.5 - </a:t>
            </a:r>
            <a:r>
              <a:rPr lang="en-US" altLang="zh-TW" sz="3100" dirty="0" err="1">
                <a:solidFill>
                  <a:srgbClr val="7030A0"/>
                </a:solidFill>
                <a:latin typeface="Arial" panose="020B0604020202020204" pitchFamily="34" charset="0"/>
                <a:cs typeface="Arial" panose="020B0604020202020204" pitchFamily="34" charset="0"/>
              </a:rPr>
              <a:t>Bài</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tập</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ch</a:t>
            </a:r>
            <a:r>
              <a:rPr lang="vi-VN" altLang="zh-TW" sz="3100" dirty="0">
                <a:solidFill>
                  <a:srgbClr val="7030A0"/>
                </a:solidFill>
                <a:latin typeface="Arial" panose="020B0604020202020204" pitchFamily="34" charset="0"/>
                <a:cs typeface="Arial" panose="020B0604020202020204" pitchFamily="34" charset="0"/>
              </a:rPr>
              <a:t>ư</a:t>
            </a:r>
            <a:r>
              <a:rPr lang="en-US" altLang="zh-TW" sz="3100" dirty="0" err="1">
                <a:solidFill>
                  <a:srgbClr val="7030A0"/>
                </a:solidFill>
                <a:latin typeface="Arial" panose="020B0604020202020204" pitchFamily="34" charset="0"/>
                <a:cs typeface="Arial" panose="020B0604020202020204" pitchFamily="34" charset="0"/>
              </a:rPr>
              <a:t>ơng</a:t>
            </a:r>
            <a:r>
              <a:rPr lang="en-US" altLang="zh-TW" sz="3100" dirty="0">
                <a:solidFill>
                  <a:srgbClr val="7030A0"/>
                </a:solidFill>
                <a:latin typeface="Arial" panose="020B0604020202020204" pitchFamily="34" charset="0"/>
                <a:cs typeface="Arial" panose="020B0604020202020204" pitchFamily="34" charset="0"/>
              </a:rPr>
              <a:t> 2</a:t>
            </a:r>
          </a:p>
          <a:p>
            <a:pPr>
              <a:defRPr/>
            </a:pPr>
            <a:r>
              <a:rPr lang="en-US" altLang="zh-TW" sz="3600" b="1" dirty="0">
                <a:solidFill>
                  <a:srgbClr val="7030A0"/>
                </a:solidFill>
                <a:latin typeface="Arial" panose="020B0604020202020204" pitchFamily="34" charset="0"/>
                <a:cs typeface="Arial" panose="020B0604020202020204" pitchFamily="34" charset="0"/>
              </a:rPr>
              <a:t>BÀI THỰC HÀNH SỐ 1</a:t>
            </a:r>
            <a:endParaRPr lang="zh-TW" altLang="en-US" sz="36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04401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46" y="1143000"/>
            <a:ext cx="8475025" cy="994172"/>
          </a:xfrm>
        </p:spPr>
        <p:txBody>
          <a:bodyPr>
            <a:normAutofit/>
            <a:scene3d>
              <a:camera prst="orthographicFront"/>
              <a:lightRig rig="soft" dir="t">
                <a:rot lat="0" lon="0" rev="15600000"/>
              </a:lightRig>
            </a:scene3d>
            <a:sp3d extrusionH="57150" prstMaterial="softEdge">
              <a:bevelT w="25400" h="38100"/>
            </a:sp3d>
          </a:bodyPr>
          <a:lstStyle/>
          <a:p>
            <a:pPr algn="l"/>
            <a:r>
              <a:rPr lang="en-US" sz="2000" b="1" dirty="0" err="1">
                <a:ln/>
                <a:solidFill>
                  <a:srgbClr val="0070C0"/>
                </a:solidFill>
              </a:rPr>
              <a:t>Bài</a:t>
            </a:r>
            <a:r>
              <a:rPr lang="en-US" sz="2000" b="1" dirty="0">
                <a:ln/>
                <a:solidFill>
                  <a:srgbClr val="0070C0"/>
                </a:solidFill>
              </a:rPr>
              <a:t> 2: </a:t>
            </a:r>
            <a:r>
              <a:rPr lang="en-US" sz="2000" dirty="0" err="1">
                <a:ln/>
                <a:solidFill>
                  <a:srgbClr val="0070C0"/>
                </a:solidFill>
              </a:rPr>
              <a:t>Quản</a:t>
            </a:r>
            <a:r>
              <a:rPr lang="en-US" sz="2000" dirty="0">
                <a:ln/>
                <a:solidFill>
                  <a:srgbClr val="0070C0"/>
                </a:solidFill>
              </a:rPr>
              <a:t> </a:t>
            </a:r>
            <a:r>
              <a:rPr lang="en-US" sz="2000" dirty="0" err="1">
                <a:ln/>
                <a:solidFill>
                  <a:srgbClr val="0070C0"/>
                </a:solidFill>
              </a:rPr>
              <a:t>lý</a:t>
            </a:r>
            <a:r>
              <a:rPr lang="en-US" sz="2000" dirty="0">
                <a:ln/>
                <a:solidFill>
                  <a:srgbClr val="0070C0"/>
                </a:solidFill>
              </a:rPr>
              <a:t> </a:t>
            </a:r>
            <a:r>
              <a:rPr lang="en-US" sz="2000" dirty="0" err="1">
                <a:ln/>
                <a:solidFill>
                  <a:srgbClr val="0070C0"/>
                </a:solidFill>
              </a:rPr>
              <a:t>một</a:t>
            </a:r>
            <a:r>
              <a:rPr lang="en-US" sz="2000" dirty="0">
                <a:ln/>
                <a:solidFill>
                  <a:srgbClr val="0070C0"/>
                </a:solidFill>
              </a:rPr>
              <a:t> </a:t>
            </a:r>
            <a:r>
              <a:rPr lang="en-US" sz="2000" dirty="0" err="1">
                <a:ln/>
                <a:solidFill>
                  <a:srgbClr val="0070C0"/>
                </a:solidFill>
              </a:rPr>
              <a:t>danh</a:t>
            </a:r>
            <a:r>
              <a:rPr lang="en-US" sz="2000" dirty="0">
                <a:ln/>
                <a:solidFill>
                  <a:srgbClr val="0070C0"/>
                </a:solidFill>
              </a:rPr>
              <a:t> </a:t>
            </a:r>
            <a:r>
              <a:rPr lang="en-US" sz="2000" dirty="0" err="1">
                <a:ln/>
                <a:solidFill>
                  <a:srgbClr val="0070C0"/>
                </a:solidFill>
              </a:rPr>
              <a:t>sách</a:t>
            </a:r>
            <a:r>
              <a:rPr lang="en-US" sz="2000" dirty="0">
                <a:ln/>
                <a:solidFill>
                  <a:srgbClr val="0070C0"/>
                </a:solidFill>
              </a:rPr>
              <a:t> </a:t>
            </a:r>
            <a:r>
              <a:rPr lang="en-US" sz="2000" dirty="0" err="1">
                <a:ln/>
                <a:solidFill>
                  <a:srgbClr val="0070C0"/>
                </a:solidFill>
              </a:rPr>
              <a:t>có</a:t>
            </a:r>
            <a:r>
              <a:rPr lang="en-US" sz="2000" dirty="0">
                <a:ln/>
                <a:solidFill>
                  <a:srgbClr val="0070C0"/>
                </a:solidFill>
              </a:rPr>
              <a:t> </a:t>
            </a:r>
            <a:r>
              <a:rPr lang="en-US" sz="2000" i="1" dirty="0" err="1">
                <a:ln/>
                <a:solidFill>
                  <a:srgbClr val="0070C0"/>
                </a:solidFill>
              </a:rPr>
              <a:t>thứ</a:t>
            </a:r>
            <a:r>
              <a:rPr lang="en-US" sz="2000" i="1" dirty="0">
                <a:ln/>
                <a:solidFill>
                  <a:srgbClr val="0070C0"/>
                </a:solidFill>
              </a:rPr>
              <a:t> </a:t>
            </a:r>
            <a:r>
              <a:rPr lang="en-US" sz="2000" i="1" dirty="0" err="1">
                <a:ln/>
                <a:solidFill>
                  <a:srgbClr val="0070C0"/>
                </a:solidFill>
              </a:rPr>
              <a:t>tự</a:t>
            </a:r>
            <a:r>
              <a:rPr lang="en-US" sz="2000" dirty="0">
                <a:ln/>
                <a:solidFill>
                  <a:srgbClr val="0070C0"/>
                </a:solidFill>
              </a:rPr>
              <a:t>  </a:t>
            </a:r>
            <a:r>
              <a:rPr lang="en-US" sz="2000" dirty="0" err="1">
                <a:ln/>
                <a:solidFill>
                  <a:srgbClr val="0070C0"/>
                </a:solidFill>
              </a:rPr>
              <a:t>tối</a:t>
            </a:r>
            <a:r>
              <a:rPr lang="en-US" sz="2000" dirty="0">
                <a:ln/>
                <a:solidFill>
                  <a:srgbClr val="0070C0"/>
                </a:solidFill>
              </a:rPr>
              <a:t> </a:t>
            </a:r>
            <a:r>
              <a:rPr lang="en-US" sz="2000" dirty="0" err="1">
                <a:ln/>
                <a:solidFill>
                  <a:srgbClr val="0070C0"/>
                </a:solidFill>
              </a:rPr>
              <a:t>đa</a:t>
            </a:r>
            <a:r>
              <a:rPr lang="en-US" sz="2000" dirty="0">
                <a:ln/>
                <a:solidFill>
                  <a:srgbClr val="0070C0"/>
                </a:solidFill>
              </a:rPr>
              <a:t> 100 </a:t>
            </a:r>
            <a:r>
              <a:rPr lang="en-US" sz="2000" dirty="0" err="1">
                <a:ln/>
                <a:solidFill>
                  <a:srgbClr val="0070C0"/>
                </a:solidFill>
              </a:rPr>
              <a:t>phần</a:t>
            </a:r>
            <a:r>
              <a:rPr lang="en-US" sz="2000" dirty="0">
                <a:ln/>
                <a:solidFill>
                  <a:srgbClr val="0070C0"/>
                </a:solidFill>
              </a:rPr>
              <a:t> </a:t>
            </a:r>
            <a:r>
              <a:rPr lang="en-US" sz="2000" dirty="0" err="1">
                <a:ln/>
                <a:solidFill>
                  <a:srgbClr val="0070C0"/>
                </a:solidFill>
              </a:rPr>
              <a:t>tử</a:t>
            </a:r>
            <a:r>
              <a:rPr lang="en-US" sz="2000" dirty="0">
                <a:ln/>
                <a:solidFill>
                  <a:srgbClr val="0070C0"/>
                </a:solidFill>
              </a:rPr>
              <a:t>, </a:t>
            </a:r>
            <a:r>
              <a:rPr lang="en-US" sz="2000" dirty="0" err="1">
                <a:ln/>
                <a:solidFill>
                  <a:srgbClr val="0070C0"/>
                </a:solidFill>
              </a:rPr>
              <a:t>mỗi</a:t>
            </a:r>
            <a:r>
              <a:rPr lang="en-US" sz="2000" dirty="0">
                <a:ln/>
                <a:solidFill>
                  <a:srgbClr val="0070C0"/>
                </a:solidFill>
              </a:rPr>
              <a:t> </a:t>
            </a:r>
            <a:r>
              <a:rPr lang="en-US" sz="2000" dirty="0" err="1">
                <a:ln/>
                <a:solidFill>
                  <a:srgbClr val="0070C0"/>
                </a:solidFill>
              </a:rPr>
              <a:t>phần</a:t>
            </a:r>
            <a:r>
              <a:rPr lang="en-US" sz="2000" dirty="0">
                <a:ln/>
                <a:solidFill>
                  <a:srgbClr val="0070C0"/>
                </a:solidFill>
              </a:rPr>
              <a:t> </a:t>
            </a:r>
            <a:r>
              <a:rPr lang="en-US" sz="2000" dirty="0" err="1">
                <a:ln/>
                <a:solidFill>
                  <a:srgbClr val="0070C0"/>
                </a:solidFill>
              </a:rPr>
              <a:t>tử</a:t>
            </a:r>
            <a:r>
              <a:rPr lang="en-US" sz="2000" dirty="0">
                <a:ln/>
                <a:solidFill>
                  <a:srgbClr val="0070C0"/>
                </a:solidFill>
              </a:rPr>
              <a:t> </a:t>
            </a:r>
            <a:r>
              <a:rPr lang="en-US" sz="2000" dirty="0" err="1">
                <a:ln/>
                <a:solidFill>
                  <a:srgbClr val="0070C0"/>
                </a:solidFill>
              </a:rPr>
              <a:t>trong</a:t>
            </a:r>
            <a:r>
              <a:rPr lang="en-US" sz="2000" dirty="0">
                <a:ln/>
                <a:solidFill>
                  <a:srgbClr val="0070C0"/>
                </a:solidFill>
              </a:rPr>
              <a:t> </a:t>
            </a:r>
            <a:r>
              <a:rPr lang="en-US" sz="2000" dirty="0" err="1">
                <a:ln/>
                <a:solidFill>
                  <a:srgbClr val="0070C0"/>
                </a:solidFill>
              </a:rPr>
              <a:t>danh</a:t>
            </a:r>
            <a:r>
              <a:rPr lang="en-US" sz="2000" dirty="0">
                <a:ln/>
                <a:solidFill>
                  <a:srgbClr val="0070C0"/>
                </a:solidFill>
              </a:rPr>
              <a:t> </a:t>
            </a:r>
            <a:r>
              <a:rPr lang="en-US" sz="2000" dirty="0" err="1">
                <a:ln/>
                <a:solidFill>
                  <a:srgbClr val="0070C0"/>
                </a:solidFill>
              </a:rPr>
              <a:t>sách</a:t>
            </a:r>
            <a:r>
              <a:rPr lang="en-US" sz="2000" dirty="0">
                <a:ln/>
                <a:solidFill>
                  <a:srgbClr val="0070C0"/>
                </a:solidFill>
              </a:rPr>
              <a:t> </a:t>
            </a:r>
            <a:r>
              <a:rPr lang="en-US" sz="2000" dirty="0" err="1">
                <a:ln/>
                <a:solidFill>
                  <a:srgbClr val="0070C0"/>
                </a:solidFill>
              </a:rPr>
              <a:t>có</a:t>
            </a:r>
            <a:r>
              <a:rPr lang="en-US" sz="2000" dirty="0">
                <a:ln/>
                <a:solidFill>
                  <a:srgbClr val="0070C0"/>
                </a:solidFill>
              </a:rPr>
              <a:t> </a:t>
            </a:r>
            <a:r>
              <a:rPr lang="en-US" sz="2000" dirty="0" err="1">
                <a:ln/>
                <a:solidFill>
                  <a:srgbClr val="0070C0"/>
                </a:solidFill>
              </a:rPr>
              <a:t>kiểu</a:t>
            </a:r>
            <a:r>
              <a:rPr lang="en-US" sz="2000" dirty="0">
                <a:ln/>
                <a:solidFill>
                  <a:srgbClr val="0070C0"/>
                </a:solidFill>
              </a:rPr>
              <a:t> int. (</a:t>
            </a:r>
            <a:r>
              <a:rPr lang="en-US" sz="2000" dirty="0" err="1">
                <a:ln/>
                <a:solidFill>
                  <a:srgbClr val="0070C0"/>
                </a:solidFill>
              </a:rPr>
              <a:t>Danh</a:t>
            </a:r>
            <a:r>
              <a:rPr lang="en-US" sz="2000" dirty="0">
                <a:ln/>
                <a:solidFill>
                  <a:srgbClr val="0070C0"/>
                </a:solidFill>
              </a:rPr>
              <a:t> </a:t>
            </a:r>
            <a:r>
              <a:rPr lang="en-US" sz="2000" dirty="0" err="1">
                <a:ln/>
                <a:solidFill>
                  <a:srgbClr val="0070C0"/>
                </a:solidFill>
              </a:rPr>
              <a:t>sách</a:t>
            </a:r>
            <a:r>
              <a:rPr lang="en-US" sz="2000" dirty="0">
                <a:ln/>
                <a:solidFill>
                  <a:srgbClr val="0070C0"/>
                </a:solidFill>
              </a:rPr>
              <a:t> </a:t>
            </a:r>
            <a:r>
              <a:rPr lang="en-US" sz="2000" dirty="0" err="1">
                <a:ln/>
                <a:solidFill>
                  <a:srgbClr val="0070C0"/>
                </a:solidFill>
              </a:rPr>
              <a:t>đặc</a:t>
            </a:r>
            <a:r>
              <a:rPr lang="en-US" sz="2000" dirty="0">
                <a:ln/>
                <a:solidFill>
                  <a:srgbClr val="0070C0"/>
                </a:solidFill>
              </a:rPr>
              <a:t>)</a:t>
            </a:r>
          </a:p>
        </p:txBody>
      </p:sp>
      <p:sp>
        <p:nvSpPr>
          <p:cNvPr id="5" name="Content Placeholder 2"/>
          <p:cNvSpPr>
            <a:spLocks noGrp="1"/>
          </p:cNvSpPr>
          <p:nvPr>
            <p:ph idx="1"/>
          </p:nvPr>
        </p:nvSpPr>
        <p:spPr>
          <a:xfrm>
            <a:off x="434168" y="2175289"/>
            <a:ext cx="8450525" cy="3595154"/>
          </a:xfrm>
        </p:spPr>
        <p:txBody>
          <a:bodyPr>
            <a:normAutofit fontScale="92500" lnSpcReduction="10000"/>
          </a:bodyPr>
          <a:lstStyle/>
          <a:p>
            <a:pPr marL="205740" indent="0">
              <a:spcBef>
                <a:spcPts val="900"/>
              </a:spcBef>
              <a:spcAft>
                <a:spcPts val="900"/>
              </a:spcAft>
              <a:buNone/>
            </a:pPr>
            <a:r>
              <a:rPr lang="en-US" sz="1800" dirty="0"/>
              <a:t>2.1. </a:t>
            </a:r>
            <a:r>
              <a:rPr lang="en-US" sz="1800" dirty="0" err="1"/>
              <a:t>Khai</a:t>
            </a:r>
            <a:r>
              <a:rPr lang="en-US" sz="1800" dirty="0"/>
              <a:t> </a:t>
            </a:r>
            <a:r>
              <a:rPr lang="en-US" sz="1800" dirty="0" err="1"/>
              <a:t>báo</a:t>
            </a:r>
            <a:r>
              <a:rPr lang="en-US" sz="1800" dirty="0"/>
              <a:t> </a:t>
            </a:r>
            <a:r>
              <a:rPr lang="en-US" sz="1800" dirty="0" err="1"/>
              <a:t>cấu</a:t>
            </a:r>
            <a:r>
              <a:rPr lang="en-US" sz="1800" dirty="0"/>
              <a:t> </a:t>
            </a:r>
            <a:r>
              <a:rPr lang="en-US" sz="1800" dirty="0" err="1"/>
              <a:t>trúc</a:t>
            </a:r>
            <a:r>
              <a:rPr lang="en-US" sz="1800" dirty="0"/>
              <a:t> </a:t>
            </a:r>
            <a:r>
              <a:rPr lang="en-US" sz="1800" dirty="0" err="1"/>
              <a:t>danh</a:t>
            </a:r>
            <a:r>
              <a:rPr lang="en-US" sz="1800" dirty="0"/>
              <a:t> </a:t>
            </a:r>
            <a:r>
              <a:rPr lang="en-US" sz="1800" dirty="0" err="1"/>
              <a:t>sách</a:t>
            </a:r>
            <a:endParaRPr lang="en-US" sz="1800" dirty="0"/>
          </a:p>
          <a:p>
            <a:pPr marL="205740" indent="0">
              <a:spcBef>
                <a:spcPts val="900"/>
              </a:spcBef>
              <a:spcAft>
                <a:spcPts val="900"/>
              </a:spcAft>
              <a:buNone/>
            </a:pPr>
            <a:r>
              <a:rPr lang="en-US" sz="1800" dirty="0"/>
              <a:t>2.2. </a:t>
            </a:r>
            <a:r>
              <a:rPr lang="en-US" sz="1800" dirty="0" err="1"/>
              <a:t>Viết</a:t>
            </a:r>
            <a:r>
              <a:rPr lang="en-US" sz="1800" dirty="0"/>
              <a:t> </a:t>
            </a:r>
            <a:r>
              <a:rPr lang="en-US" sz="1800" dirty="0" err="1"/>
              <a:t>thủ</a:t>
            </a:r>
            <a:r>
              <a:rPr lang="en-US" sz="1800" dirty="0"/>
              <a:t> </a:t>
            </a:r>
            <a:r>
              <a:rPr lang="en-US" sz="1800" dirty="0" err="1"/>
              <a:t>tục</a:t>
            </a:r>
            <a:r>
              <a:rPr lang="en-US" sz="1800" dirty="0"/>
              <a:t> them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vào</a:t>
            </a:r>
            <a:r>
              <a:rPr lang="en-US" sz="1800" dirty="0"/>
              <a:t> </a:t>
            </a:r>
            <a:r>
              <a:rPr lang="en-US" sz="1800" dirty="0" err="1"/>
              <a:t>danh</a:t>
            </a:r>
            <a:r>
              <a:rPr lang="en-US" sz="1800" dirty="0"/>
              <a:t> </a:t>
            </a:r>
            <a:r>
              <a:rPr lang="en-US" sz="1800" dirty="0" err="1"/>
              <a:t>sách</a:t>
            </a:r>
            <a:r>
              <a:rPr lang="en-US" sz="1800" dirty="0"/>
              <a:t> (</a:t>
            </a:r>
            <a:r>
              <a:rPr lang="en-US" sz="1800" dirty="0" err="1"/>
              <a:t>thêm</a:t>
            </a:r>
            <a:r>
              <a:rPr lang="en-US" sz="1800" dirty="0"/>
              <a:t>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vào</a:t>
            </a:r>
            <a:r>
              <a:rPr lang="en-US" sz="1800" dirty="0"/>
              <a:t> </a:t>
            </a:r>
            <a:r>
              <a:rPr lang="en-US" sz="1800" dirty="0" err="1"/>
              <a:t>vị</a:t>
            </a:r>
            <a:r>
              <a:rPr lang="en-US" sz="1800" dirty="0"/>
              <a:t> </a:t>
            </a:r>
            <a:r>
              <a:rPr lang="en-US" sz="1800" dirty="0" err="1"/>
              <a:t>trí</a:t>
            </a:r>
            <a:r>
              <a:rPr lang="en-US" sz="1800" dirty="0"/>
              <a:t> </a:t>
            </a:r>
            <a:r>
              <a:rPr lang="en-US" sz="1800" dirty="0" err="1"/>
              <a:t>phù</a:t>
            </a:r>
            <a:r>
              <a:rPr lang="en-US" sz="1800" dirty="0"/>
              <a:t> </a:t>
            </a:r>
            <a:r>
              <a:rPr lang="en-US" sz="1800" dirty="0" err="1"/>
              <a:t>hợp</a:t>
            </a:r>
            <a:r>
              <a:rPr lang="en-US" sz="1800" dirty="0"/>
              <a:t> </a:t>
            </a:r>
            <a:r>
              <a:rPr lang="en-US" sz="1800" dirty="0" err="1"/>
              <a:t>trong</a:t>
            </a:r>
            <a:r>
              <a:rPr lang="en-US" sz="1800" dirty="0"/>
              <a:t> </a:t>
            </a:r>
            <a:r>
              <a:rPr lang="en-US" sz="1800" dirty="0" err="1"/>
              <a:t>danh</a:t>
            </a:r>
            <a:r>
              <a:rPr lang="en-US" sz="1800" dirty="0"/>
              <a:t> </a:t>
            </a:r>
            <a:r>
              <a:rPr lang="en-US" sz="1800" dirty="0" err="1"/>
              <a:t>sách</a:t>
            </a:r>
            <a:r>
              <a:rPr lang="en-US" sz="1800" dirty="0"/>
              <a:t> </a:t>
            </a:r>
            <a:r>
              <a:rPr lang="en-US" sz="1800" dirty="0" err="1"/>
              <a:t>đã</a:t>
            </a:r>
            <a:r>
              <a:rPr lang="en-US" sz="1800" dirty="0"/>
              <a:t> </a:t>
            </a:r>
            <a:r>
              <a:rPr lang="en-US" sz="1800" dirty="0" err="1"/>
              <a:t>có</a:t>
            </a:r>
            <a:r>
              <a:rPr lang="en-US" sz="1800" dirty="0"/>
              <a:t> </a:t>
            </a:r>
            <a:r>
              <a:rPr lang="en-US" sz="1800" dirty="0" err="1"/>
              <a:t>thứ</a:t>
            </a:r>
            <a:r>
              <a:rPr lang="en-US" sz="1800" dirty="0"/>
              <a:t> </a:t>
            </a:r>
            <a:r>
              <a:rPr lang="en-US" sz="1800" dirty="0" err="1"/>
              <a:t>tự</a:t>
            </a:r>
            <a:r>
              <a:rPr lang="en-US" sz="1800" dirty="0"/>
              <a:t>). </a:t>
            </a:r>
            <a:r>
              <a:rPr lang="en-US" sz="1800" u="sng" dirty="0"/>
              <a:t>L</a:t>
            </a:r>
            <a:r>
              <a:rPr lang="vi-VN" sz="1800" u="sng" dirty="0"/>
              <a:t>ư</a:t>
            </a:r>
            <a:r>
              <a:rPr lang="en-US" sz="1800" u="sng" dirty="0"/>
              <a:t>u ý:</a:t>
            </a:r>
            <a:r>
              <a:rPr lang="en-US" sz="1800" dirty="0"/>
              <a:t> </a:t>
            </a:r>
            <a:r>
              <a:rPr lang="en-US" sz="1800" dirty="0" err="1"/>
              <a:t>Không</a:t>
            </a:r>
            <a:r>
              <a:rPr lang="en-US" sz="1800" dirty="0"/>
              <a:t> </a:t>
            </a:r>
            <a:r>
              <a:rPr lang="en-US" sz="1800" dirty="0" err="1"/>
              <a:t>xếp</a:t>
            </a:r>
            <a:r>
              <a:rPr lang="en-US" sz="1800" dirty="0"/>
              <a:t> </a:t>
            </a:r>
            <a:r>
              <a:rPr lang="en-US" sz="1800" dirty="0" err="1"/>
              <a:t>thứ</a:t>
            </a:r>
            <a:r>
              <a:rPr lang="en-US" sz="1800" dirty="0"/>
              <a:t> </a:t>
            </a:r>
            <a:r>
              <a:rPr lang="en-US" sz="1800" dirty="0" err="1"/>
              <a:t>tự</a:t>
            </a:r>
            <a:r>
              <a:rPr lang="en-US" sz="1800" dirty="0"/>
              <a:t> </a:t>
            </a:r>
            <a:r>
              <a:rPr lang="en-US" sz="1800" dirty="0" err="1"/>
              <a:t>danh</a:t>
            </a:r>
            <a:r>
              <a:rPr lang="en-US" sz="1800" dirty="0"/>
              <a:t> </a:t>
            </a:r>
            <a:r>
              <a:rPr lang="en-US" sz="1800" dirty="0" err="1"/>
              <a:t>sách</a:t>
            </a:r>
            <a:r>
              <a:rPr lang="en-US" sz="1800" dirty="0"/>
              <a:t>.</a:t>
            </a:r>
            <a:endParaRPr lang="en-US" sz="1800" u="sng" dirty="0"/>
          </a:p>
          <a:p>
            <a:pPr marL="205740" indent="0">
              <a:spcBef>
                <a:spcPts val="900"/>
              </a:spcBef>
              <a:spcAft>
                <a:spcPts val="900"/>
              </a:spcAft>
              <a:buNone/>
            </a:pPr>
            <a:r>
              <a:rPr lang="en-US" sz="1800" dirty="0"/>
              <a:t>2.3.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xuất</a:t>
            </a:r>
            <a:r>
              <a:rPr lang="en-US" sz="1800" dirty="0"/>
              <a:t> </a:t>
            </a:r>
            <a:r>
              <a:rPr lang="en-US" sz="1800" dirty="0" err="1"/>
              <a:t>các</a:t>
            </a:r>
            <a:r>
              <a:rPr lang="en-US" sz="1800" dirty="0"/>
              <a:t> </a:t>
            </a:r>
            <a:r>
              <a:rPr lang="en-US" sz="1800" dirty="0" err="1"/>
              <a:t>phần</a:t>
            </a:r>
            <a:r>
              <a:rPr lang="en-US" sz="1800" dirty="0"/>
              <a:t> </a:t>
            </a:r>
            <a:r>
              <a:rPr lang="en-US" sz="1800" dirty="0" err="1"/>
              <a:t>tử</a:t>
            </a:r>
            <a:r>
              <a:rPr lang="en-US" sz="1800" dirty="0"/>
              <a:t> </a:t>
            </a:r>
            <a:r>
              <a:rPr lang="en-US" sz="1800" dirty="0" err="1"/>
              <a:t>danh</a:t>
            </a:r>
            <a:r>
              <a:rPr lang="en-US" sz="1800" dirty="0"/>
              <a:t> </a:t>
            </a:r>
            <a:r>
              <a:rPr lang="en-US" sz="1800" dirty="0" err="1"/>
              <a:t>sách</a:t>
            </a:r>
            <a:endParaRPr lang="en-US" sz="1800" dirty="0"/>
          </a:p>
          <a:p>
            <a:pPr marL="205740" indent="0">
              <a:spcBef>
                <a:spcPts val="900"/>
              </a:spcBef>
              <a:spcAft>
                <a:spcPts val="900"/>
              </a:spcAft>
              <a:buNone/>
            </a:pPr>
            <a:r>
              <a:rPr lang="en-US" sz="1800" dirty="0"/>
              <a:t>2.4.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tìm</a:t>
            </a:r>
            <a:r>
              <a:rPr lang="en-US" sz="1800" dirty="0"/>
              <a:t>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trong</a:t>
            </a:r>
            <a:r>
              <a:rPr lang="en-US" sz="1800" dirty="0"/>
              <a:t> </a:t>
            </a:r>
            <a:r>
              <a:rPr lang="en-US" sz="1800" dirty="0" err="1"/>
              <a:t>danh</a:t>
            </a:r>
            <a:r>
              <a:rPr lang="en-US" sz="1800" dirty="0"/>
              <a:t> </a:t>
            </a:r>
            <a:r>
              <a:rPr lang="en-US" sz="1800" dirty="0" err="1"/>
              <a:t>sách</a:t>
            </a:r>
            <a:r>
              <a:rPr lang="en-US" sz="1800" dirty="0"/>
              <a:t> (dung </a:t>
            </a:r>
            <a:r>
              <a:rPr lang="en-US" sz="1800" dirty="0" err="1"/>
              <a:t>phương</a:t>
            </a:r>
            <a:r>
              <a:rPr lang="en-US" sz="1800" dirty="0"/>
              <a:t> </a:t>
            </a:r>
            <a:r>
              <a:rPr lang="en-US" sz="1800" dirty="0" err="1"/>
              <a:t>pháp</a:t>
            </a:r>
            <a:r>
              <a:rPr lang="en-US" sz="1800" dirty="0"/>
              <a:t> </a:t>
            </a:r>
            <a:r>
              <a:rPr lang="en-US" sz="1800" dirty="0" err="1"/>
              <a:t>tìm</a:t>
            </a:r>
            <a:r>
              <a:rPr lang="en-US" sz="1800" dirty="0"/>
              <a:t> </a:t>
            </a:r>
            <a:r>
              <a:rPr lang="en-US" sz="1800" dirty="0" err="1"/>
              <a:t>kiếm</a:t>
            </a:r>
            <a:r>
              <a:rPr lang="en-US" sz="1800" dirty="0"/>
              <a:t> </a:t>
            </a:r>
            <a:r>
              <a:rPr lang="en-US" sz="1800" dirty="0" err="1"/>
              <a:t>tuần</a:t>
            </a:r>
            <a:r>
              <a:rPr lang="en-US" sz="1800" dirty="0"/>
              <a:t> </a:t>
            </a:r>
            <a:r>
              <a:rPr lang="en-US" sz="1800" dirty="0" err="1"/>
              <a:t>tự</a:t>
            </a:r>
            <a:r>
              <a:rPr lang="en-US" sz="1800" dirty="0"/>
              <a:t>). </a:t>
            </a:r>
            <a:r>
              <a:rPr lang="en-US" sz="1800" dirty="0" err="1"/>
              <a:t>Đánh</a:t>
            </a:r>
            <a:r>
              <a:rPr lang="en-US" sz="1800" dirty="0"/>
              <a:t> </a:t>
            </a:r>
            <a:r>
              <a:rPr lang="en-US" sz="1800" dirty="0" err="1"/>
              <a:t>giá</a:t>
            </a:r>
            <a:r>
              <a:rPr lang="en-US" sz="1800" dirty="0"/>
              <a:t> </a:t>
            </a:r>
            <a:r>
              <a:rPr lang="en-US" sz="1800" dirty="0" err="1"/>
              <a:t>độ</a:t>
            </a:r>
            <a:r>
              <a:rPr lang="en-US" sz="1800" dirty="0"/>
              <a:t> </a:t>
            </a:r>
            <a:r>
              <a:rPr lang="en-US" sz="1800" dirty="0" err="1"/>
              <a:t>phức</a:t>
            </a:r>
            <a:r>
              <a:rPr lang="en-US" sz="1800" dirty="0"/>
              <a:t> </a:t>
            </a:r>
            <a:r>
              <a:rPr lang="en-US" sz="1800" dirty="0" err="1"/>
              <a:t>tạp</a:t>
            </a:r>
            <a:r>
              <a:rPr lang="en-US" sz="1800" dirty="0"/>
              <a:t> </a:t>
            </a:r>
            <a:r>
              <a:rPr lang="en-US" sz="1800" dirty="0" err="1"/>
              <a:t>của</a:t>
            </a:r>
            <a:r>
              <a:rPr lang="en-US" sz="1800" dirty="0"/>
              <a:t> </a:t>
            </a:r>
            <a:r>
              <a:rPr lang="en-US" sz="1800" dirty="0" err="1"/>
              <a:t>thuật</a:t>
            </a:r>
            <a:r>
              <a:rPr lang="en-US" sz="1800" dirty="0"/>
              <a:t> </a:t>
            </a:r>
            <a:r>
              <a:rPr lang="en-US" sz="1800" dirty="0" err="1"/>
              <a:t>toán</a:t>
            </a:r>
            <a:r>
              <a:rPr lang="en-US" sz="1800" dirty="0"/>
              <a:t>.</a:t>
            </a:r>
          </a:p>
          <a:p>
            <a:pPr marL="205740" indent="0">
              <a:spcBef>
                <a:spcPts val="900"/>
              </a:spcBef>
              <a:spcAft>
                <a:spcPts val="900"/>
              </a:spcAft>
              <a:buNone/>
            </a:pPr>
            <a:r>
              <a:rPr lang="en-US" sz="1800" dirty="0"/>
              <a:t>2.5.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tìm</a:t>
            </a:r>
            <a:r>
              <a:rPr lang="en-US" sz="1800" dirty="0"/>
              <a:t>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trong</a:t>
            </a:r>
            <a:r>
              <a:rPr lang="en-US" sz="1800" dirty="0"/>
              <a:t> </a:t>
            </a:r>
            <a:r>
              <a:rPr lang="en-US" sz="1800" dirty="0" err="1"/>
              <a:t>danh</a:t>
            </a:r>
            <a:r>
              <a:rPr lang="en-US" sz="1800" dirty="0"/>
              <a:t> </a:t>
            </a:r>
            <a:r>
              <a:rPr lang="en-US" sz="1800" dirty="0" err="1"/>
              <a:t>sách</a:t>
            </a:r>
            <a:r>
              <a:rPr lang="en-US" sz="1800" dirty="0"/>
              <a:t> (</a:t>
            </a:r>
            <a:r>
              <a:rPr lang="en-US" sz="1800" dirty="0" err="1"/>
              <a:t>dùng</a:t>
            </a:r>
            <a:r>
              <a:rPr lang="en-US" sz="1800" dirty="0"/>
              <a:t> </a:t>
            </a:r>
            <a:r>
              <a:rPr lang="en-US" sz="1800" dirty="0" err="1"/>
              <a:t>phương</a:t>
            </a:r>
            <a:r>
              <a:rPr lang="en-US" sz="1800" dirty="0"/>
              <a:t> </a:t>
            </a:r>
            <a:r>
              <a:rPr lang="en-US" sz="1800" dirty="0" err="1"/>
              <a:t>pháp</a:t>
            </a:r>
            <a:r>
              <a:rPr lang="en-US" sz="1800" dirty="0"/>
              <a:t> </a:t>
            </a:r>
            <a:r>
              <a:rPr lang="en-US" sz="1800" dirty="0" err="1"/>
              <a:t>tìm</a:t>
            </a:r>
            <a:r>
              <a:rPr lang="en-US" sz="1800" dirty="0"/>
              <a:t> </a:t>
            </a:r>
            <a:r>
              <a:rPr lang="en-US" sz="1800" dirty="0" err="1"/>
              <a:t>kiếm</a:t>
            </a:r>
            <a:r>
              <a:rPr lang="en-US" sz="1800" dirty="0"/>
              <a:t> </a:t>
            </a:r>
            <a:r>
              <a:rPr lang="en-US" sz="1800" dirty="0" err="1"/>
              <a:t>nhị</a:t>
            </a:r>
            <a:r>
              <a:rPr lang="en-US" sz="1800" dirty="0"/>
              <a:t> </a:t>
            </a:r>
            <a:r>
              <a:rPr lang="en-US" sz="1800" dirty="0" err="1"/>
              <a:t>phân</a:t>
            </a:r>
            <a:r>
              <a:rPr lang="en-US" sz="1800" dirty="0"/>
              <a:t>). </a:t>
            </a:r>
            <a:r>
              <a:rPr lang="en-US" sz="1800" dirty="0" err="1"/>
              <a:t>Đánh</a:t>
            </a:r>
            <a:r>
              <a:rPr lang="en-US" sz="1800" dirty="0"/>
              <a:t> </a:t>
            </a:r>
            <a:r>
              <a:rPr lang="en-US" sz="1800" dirty="0" err="1"/>
              <a:t>giá</a:t>
            </a:r>
            <a:r>
              <a:rPr lang="en-US" sz="1800" dirty="0"/>
              <a:t> </a:t>
            </a:r>
            <a:r>
              <a:rPr lang="en-US" sz="1800" dirty="0" err="1"/>
              <a:t>độ</a:t>
            </a:r>
            <a:r>
              <a:rPr lang="en-US" sz="1800" dirty="0"/>
              <a:t> </a:t>
            </a:r>
            <a:r>
              <a:rPr lang="en-US" sz="1800" dirty="0" err="1"/>
              <a:t>phức</a:t>
            </a:r>
            <a:r>
              <a:rPr lang="en-US" sz="1800" dirty="0"/>
              <a:t> </a:t>
            </a:r>
            <a:r>
              <a:rPr lang="en-US" sz="1800" dirty="0" err="1"/>
              <a:t>tạp</a:t>
            </a:r>
            <a:r>
              <a:rPr lang="en-US" sz="1800" dirty="0"/>
              <a:t> </a:t>
            </a:r>
            <a:r>
              <a:rPr lang="en-US" sz="1800" dirty="0" err="1"/>
              <a:t>của</a:t>
            </a:r>
            <a:r>
              <a:rPr lang="en-US" sz="1800" dirty="0"/>
              <a:t> </a:t>
            </a:r>
            <a:r>
              <a:rPr lang="en-US" sz="1800" dirty="0" err="1"/>
              <a:t>thuật</a:t>
            </a:r>
            <a:r>
              <a:rPr lang="en-US" sz="1800" dirty="0"/>
              <a:t> </a:t>
            </a:r>
            <a:r>
              <a:rPr lang="en-US" sz="1800" dirty="0" err="1"/>
              <a:t>toán</a:t>
            </a:r>
            <a:r>
              <a:rPr lang="en-US" sz="1800" dirty="0"/>
              <a:t>. (*)</a:t>
            </a:r>
          </a:p>
          <a:p>
            <a:pPr marL="205740" indent="0">
              <a:spcBef>
                <a:spcPts val="900"/>
              </a:spcBef>
              <a:spcAft>
                <a:spcPts val="900"/>
              </a:spcAft>
              <a:buNone/>
            </a:pPr>
            <a:r>
              <a:rPr lang="en-US" sz="1800" dirty="0"/>
              <a:t>2.6.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tìm</a:t>
            </a:r>
            <a:r>
              <a:rPr lang="en-US" sz="1800" dirty="0"/>
              <a:t>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trong</a:t>
            </a:r>
            <a:r>
              <a:rPr lang="en-US" sz="1800" dirty="0"/>
              <a:t> </a:t>
            </a:r>
            <a:r>
              <a:rPr lang="en-US" sz="1800" dirty="0" err="1"/>
              <a:t>danh</a:t>
            </a:r>
            <a:r>
              <a:rPr lang="en-US" sz="1800" dirty="0"/>
              <a:t> </a:t>
            </a:r>
            <a:r>
              <a:rPr lang="en-US" sz="1800" dirty="0" err="1"/>
              <a:t>sách</a:t>
            </a:r>
            <a:r>
              <a:rPr lang="en-US" sz="1800" dirty="0"/>
              <a:t>. </a:t>
            </a:r>
            <a:r>
              <a:rPr lang="en-US" sz="1800" dirty="0" err="1"/>
              <a:t>Nếu</a:t>
            </a:r>
            <a:r>
              <a:rPr lang="en-US" sz="1800" dirty="0"/>
              <a:t> </a:t>
            </a:r>
            <a:r>
              <a:rPr lang="en-US" sz="1800" dirty="0" err="1"/>
              <a:t>tìm</a:t>
            </a:r>
            <a:r>
              <a:rPr lang="en-US" sz="1800" dirty="0"/>
              <a:t> </a:t>
            </a:r>
            <a:r>
              <a:rPr lang="en-US" sz="1800" dirty="0" err="1"/>
              <a:t>thấy</a:t>
            </a:r>
            <a:r>
              <a:rPr lang="en-US" sz="1800" dirty="0"/>
              <a:t>, </a:t>
            </a:r>
            <a:r>
              <a:rPr lang="en-US" sz="1800" dirty="0" err="1"/>
              <a:t>xóa</a:t>
            </a:r>
            <a:r>
              <a:rPr lang="en-US" sz="1800" dirty="0"/>
              <a:t> </a:t>
            </a:r>
            <a:r>
              <a:rPr lang="en-US" sz="1800" dirty="0" err="1"/>
              <a:t>phần</a:t>
            </a:r>
            <a:r>
              <a:rPr lang="en-US" sz="1800" dirty="0"/>
              <a:t> </a:t>
            </a:r>
            <a:r>
              <a:rPr lang="en-US" sz="1800" dirty="0" err="1"/>
              <a:t>tử</a:t>
            </a:r>
            <a:r>
              <a:rPr lang="en-US" sz="1800" dirty="0"/>
              <a:t> </a:t>
            </a:r>
            <a:r>
              <a:rPr lang="en-US" sz="1800" dirty="0" err="1"/>
              <a:t>này</a:t>
            </a:r>
            <a:r>
              <a:rPr lang="en-US" sz="1800" dirty="0"/>
              <a:t>. (*)</a:t>
            </a:r>
          </a:p>
          <a:p>
            <a:pPr marL="548640">
              <a:spcBef>
                <a:spcPts val="900"/>
              </a:spcBef>
              <a:spcAft>
                <a:spcPts val="900"/>
              </a:spcAft>
              <a:buFont typeface="+mj-lt"/>
              <a:buAutoNum type="arabicPeriod"/>
            </a:pPr>
            <a:endParaRPr lang="en-US" sz="1800" dirty="0"/>
          </a:p>
          <a:p>
            <a:pPr marL="548640">
              <a:spcBef>
                <a:spcPts val="900"/>
              </a:spcBef>
              <a:spcAft>
                <a:spcPts val="900"/>
              </a:spcAft>
              <a:buFont typeface="+mj-lt"/>
              <a:buAutoNum type="arabicPeriod"/>
            </a:pPr>
            <a:endParaRPr lang="en-US" sz="1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Slide Number Placeholder 5"/>
          <p:cNvSpPr>
            <a:spLocks noGrp="1"/>
          </p:cNvSpPr>
          <p:nvPr>
            <p:ph type="sldNum" sz="quarter" idx="12"/>
          </p:nvPr>
        </p:nvSpPr>
        <p:spPr/>
        <p:txBody>
          <a:bodyPr/>
          <a:lstStyle/>
          <a:p>
            <a:fld id="{D4688C88-10BC-4BE1-B72E-0A6B1F4813EC}" type="slidenum">
              <a:rPr lang="en-US" smtClean="0"/>
              <a:t>109</a:t>
            </a:fld>
            <a:endParaRPr lang="en-US"/>
          </a:p>
        </p:txBody>
      </p:sp>
      <p:sp>
        <p:nvSpPr>
          <p:cNvPr id="8" name="Title 1">
            <a:extLst>
              <a:ext uri="{FF2B5EF4-FFF2-40B4-BE49-F238E27FC236}">
                <a16:creationId xmlns:a16="http://schemas.microsoft.com/office/drawing/2014/main" id="{A8462970-5B2B-4EDA-8CF1-623BAC29C985}"/>
              </a:ext>
            </a:extLst>
          </p:cNvPr>
          <p:cNvSpPr txBox="1">
            <a:spLocks/>
          </p:cNvSpPr>
          <p:nvPr/>
        </p:nvSpPr>
        <p:spPr>
          <a:xfrm>
            <a:off x="2438400" y="457200"/>
            <a:ext cx="6553200" cy="8382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100" dirty="0">
                <a:solidFill>
                  <a:srgbClr val="7030A0"/>
                </a:solidFill>
                <a:latin typeface="Arial" panose="020B0604020202020204" pitchFamily="34" charset="0"/>
                <a:cs typeface="Arial" panose="020B0604020202020204" pitchFamily="34" charset="0"/>
              </a:rPr>
              <a:t>2.5 - </a:t>
            </a:r>
            <a:r>
              <a:rPr lang="en-US" altLang="zh-TW" sz="3100" dirty="0" err="1">
                <a:solidFill>
                  <a:srgbClr val="7030A0"/>
                </a:solidFill>
                <a:latin typeface="Arial" panose="020B0604020202020204" pitchFamily="34" charset="0"/>
                <a:cs typeface="Arial" panose="020B0604020202020204" pitchFamily="34" charset="0"/>
              </a:rPr>
              <a:t>Bài</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tập</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ch</a:t>
            </a:r>
            <a:r>
              <a:rPr lang="vi-VN" altLang="zh-TW" sz="3100" dirty="0">
                <a:solidFill>
                  <a:srgbClr val="7030A0"/>
                </a:solidFill>
                <a:latin typeface="Arial" panose="020B0604020202020204" pitchFamily="34" charset="0"/>
                <a:cs typeface="Arial" panose="020B0604020202020204" pitchFamily="34" charset="0"/>
              </a:rPr>
              <a:t>ư</a:t>
            </a:r>
            <a:r>
              <a:rPr lang="en-US" altLang="zh-TW" sz="3100" dirty="0" err="1">
                <a:solidFill>
                  <a:srgbClr val="7030A0"/>
                </a:solidFill>
                <a:latin typeface="Arial" panose="020B0604020202020204" pitchFamily="34" charset="0"/>
                <a:cs typeface="Arial" panose="020B0604020202020204" pitchFamily="34" charset="0"/>
              </a:rPr>
              <a:t>ơng</a:t>
            </a:r>
            <a:r>
              <a:rPr lang="en-US" altLang="zh-TW" sz="3100" dirty="0">
                <a:solidFill>
                  <a:srgbClr val="7030A0"/>
                </a:solidFill>
                <a:latin typeface="Arial" panose="020B0604020202020204" pitchFamily="34" charset="0"/>
                <a:cs typeface="Arial" panose="020B0604020202020204" pitchFamily="34" charset="0"/>
              </a:rPr>
              <a:t> 2</a:t>
            </a:r>
          </a:p>
          <a:p>
            <a:pPr>
              <a:defRPr/>
            </a:pPr>
            <a:r>
              <a:rPr lang="en-US" altLang="zh-TW" sz="3600" b="1" dirty="0">
                <a:solidFill>
                  <a:srgbClr val="7030A0"/>
                </a:solidFill>
                <a:latin typeface="Arial" panose="020B0604020202020204" pitchFamily="34" charset="0"/>
                <a:cs typeface="Arial" panose="020B0604020202020204" pitchFamily="34" charset="0"/>
              </a:rPr>
              <a:t>BÀI LÀM THÊM</a:t>
            </a:r>
            <a:endParaRPr lang="zh-TW" altLang="en-US" sz="36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2833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rgbClr val="0070C0"/>
                </a:solidFill>
                <a:latin typeface="Arial" panose="020B0604020202020204" pitchFamily="34" charset="0"/>
                <a:cs typeface="Arial" panose="020B0604020202020204" pitchFamily="34" charset="0"/>
              </a:rPr>
              <a:t>2.1 – DANH SÁCH ĐẶC</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F916985F-DF52-42B4-B91E-BCDF63619031}"/>
              </a:ext>
            </a:extLst>
          </p:cNvPr>
          <p:cNvSpPr txBox="1">
            <a:spLocks/>
          </p:cNvSpPr>
          <p:nvPr/>
        </p:nvSpPr>
        <p:spPr>
          <a:xfrm>
            <a:off x="582706" y="1752600"/>
            <a:ext cx="7479886" cy="618565"/>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3200" b="1" dirty="0">
                <a:solidFill>
                  <a:srgbClr val="0070C0"/>
                </a:solidFill>
              </a:rPr>
              <a:t>HÀM XUẤT DANH SÁCH ĐẶC</a:t>
            </a:r>
            <a:endParaRPr lang="en-US" sz="3200" b="1" dirty="0">
              <a:ln/>
              <a:solidFill>
                <a:srgbClr val="0070C0"/>
              </a:solidFill>
            </a:endParaRPr>
          </a:p>
        </p:txBody>
      </p:sp>
      <p:sp>
        <p:nvSpPr>
          <p:cNvPr id="4" name="Content Placeholder 2">
            <a:extLst>
              <a:ext uri="{FF2B5EF4-FFF2-40B4-BE49-F238E27FC236}">
                <a16:creationId xmlns:a16="http://schemas.microsoft.com/office/drawing/2014/main" id="{F17D4025-9354-478D-BD95-56233C673ED4}"/>
              </a:ext>
            </a:extLst>
          </p:cNvPr>
          <p:cNvSpPr txBox="1">
            <a:spLocks/>
          </p:cNvSpPr>
          <p:nvPr/>
        </p:nvSpPr>
        <p:spPr>
          <a:xfrm>
            <a:off x="990600" y="2671792"/>
            <a:ext cx="4725018" cy="2353235"/>
          </a:xfrm>
          <a:prstGeom prst="rect">
            <a:avLst/>
          </a:prstGeom>
          <a:ln>
            <a:solidFill>
              <a:srgbClr val="0070C0"/>
            </a:solidFill>
          </a:ln>
        </p:spPr>
        <p:txBody>
          <a:bodyPr>
            <a:noAutofit/>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0070C0"/>
                </a:solidFill>
              </a:rPr>
              <a:t>void</a:t>
            </a:r>
            <a:r>
              <a:rPr lang="en-US" sz="2400" dirty="0"/>
              <a:t> </a:t>
            </a:r>
            <a:r>
              <a:rPr lang="en-US" sz="2400" dirty="0">
                <a:solidFill>
                  <a:srgbClr val="FF0000"/>
                </a:solidFill>
              </a:rPr>
              <a:t>output</a:t>
            </a:r>
            <a:r>
              <a:rPr lang="en-US" sz="2400" dirty="0"/>
              <a:t> (</a:t>
            </a:r>
            <a:r>
              <a:rPr lang="en-US" sz="2400" dirty="0">
                <a:solidFill>
                  <a:srgbClr val="0070C0"/>
                </a:solidFill>
              </a:rPr>
              <a:t>int</a:t>
            </a:r>
            <a:r>
              <a:rPr lang="en-US" sz="2400" dirty="0"/>
              <a:t> a[], </a:t>
            </a:r>
            <a:r>
              <a:rPr lang="en-US" sz="2400" dirty="0">
                <a:solidFill>
                  <a:srgbClr val="0070C0"/>
                </a:solidFill>
              </a:rPr>
              <a:t>int</a:t>
            </a:r>
            <a:r>
              <a:rPr lang="en-US" sz="2400" dirty="0"/>
              <a:t> n)</a:t>
            </a:r>
          </a:p>
          <a:p>
            <a:pPr marL="0" indent="0">
              <a:buFont typeface="Arial" panose="020B0604020202020204" pitchFamily="34" charset="0"/>
              <a:buNone/>
            </a:pPr>
            <a:r>
              <a:rPr lang="en-US" sz="2400" dirty="0"/>
              <a:t>{</a:t>
            </a:r>
          </a:p>
          <a:p>
            <a:pPr marL="914400" lvl="2" indent="0">
              <a:buFont typeface="Arial" panose="020B0604020202020204" pitchFamily="34" charset="0"/>
              <a:buNone/>
            </a:pPr>
            <a:r>
              <a:rPr lang="en-US" sz="2400" dirty="0">
                <a:solidFill>
                  <a:srgbClr val="0070C0"/>
                </a:solidFill>
              </a:rPr>
              <a:t>for</a:t>
            </a:r>
            <a:r>
              <a:rPr lang="en-US" sz="2400" dirty="0"/>
              <a:t> (</a:t>
            </a:r>
            <a:r>
              <a:rPr lang="en-US" sz="2400" dirty="0">
                <a:solidFill>
                  <a:srgbClr val="0070C0"/>
                </a:solidFill>
              </a:rPr>
              <a:t>int </a:t>
            </a:r>
            <a:r>
              <a:rPr lang="en-US" sz="2400" dirty="0" err="1"/>
              <a:t>i</a:t>
            </a:r>
            <a:r>
              <a:rPr lang="en-US" sz="2400" dirty="0"/>
              <a:t>=0; </a:t>
            </a:r>
            <a:r>
              <a:rPr lang="en-US" sz="2400" dirty="0" err="1"/>
              <a:t>i</a:t>
            </a:r>
            <a:r>
              <a:rPr lang="en-US" sz="2400" dirty="0"/>
              <a:t>&lt;n; </a:t>
            </a:r>
            <a:r>
              <a:rPr lang="en-US" sz="2400" dirty="0" err="1"/>
              <a:t>i</a:t>
            </a:r>
            <a:r>
              <a:rPr lang="en-US" sz="2400" dirty="0"/>
              <a:t>++)</a:t>
            </a:r>
          </a:p>
          <a:p>
            <a:pPr marL="1828800" lvl="4" indent="0">
              <a:buFont typeface="Arial" panose="020B0604020202020204" pitchFamily="34" charset="0"/>
              <a:buNone/>
            </a:pPr>
            <a:r>
              <a:rPr lang="en-US" sz="2400" dirty="0" err="1">
                <a:solidFill>
                  <a:srgbClr val="0070C0"/>
                </a:solidFill>
              </a:rPr>
              <a:t>cout</a:t>
            </a:r>
            <a:r>
              <a:rPr lang="en-US" sz="2400" dirty="0">
                <a:solidFill>
                  <a:srgbClr val="0070C0"/>
                </a:solidFill>
              </a:rPr>
              <a:t>&lt;&lt;</a:t>
            </a:r>
            <a:r>
              <a:rPr lang="en-US" sz="2400" dirty="0"/>
              <a:t>a[</a:t>
            </a:r>
            <a:r>
              <a:rPr lang="en-US" sz="2400" dirty="0" err="1"/>
              <a:t>i</a:t>
            </a:r>
            <a:r>
              <a:rPr lang="en-US" sz="2400" dirty="0"/>
              <a:t>]&lt;&lt;</a:t>
            </a:r>
            <a:r>
              <a:rPr lang="en-US" sz="2400" dirty="0" err="1"/>
              <a:t>endl</a:t>
            </a:r>
            <a:r>
              <a:rPr lang="en-US" sz="2400" dirty="0"/>
              <a:t>;</a:t>
            </a:r>
          </a:p>
          <a:p>
            <a:pPr marL="0" indent="0">
              <a:buFont typeface="Arial" panose="020B0604020202020204" pitchFamily="34" charset="0"/>
              <a:buNone/>
            </a:pPr>
            <a:r>
              <a:rPr lang="en-US" sz="2400" dirty="0"/>
              <a:t>}</a:t>
            </a:r>
          </a:p>
        </p:txBody>
      </p:sp>
    </p:spTree>
    <p:extLst>
      <p:ext uri="{BB962C8B-B14F-4D97-AF65-F5344CB8AC3E}">
        <p14:creationId xmlns:p14="http://schemas.microsoft.com/office/powerpoint/2010/main" val="15481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168" y="1472208"/>
            <a:ext cx="8658655" cy="994172"/>
          </a:xfrm>
        </p:spPr>
        <p:txBody>
          <a:bodyPr>
            <a:normAutofit/>
            <a:scene3d>
              <a:camera prst="orthographicFront"/>
              <a:lightRig rig="soft" dir="t">
                <a:rot lat="0" lon="0" rev="15600000"/>
              </a:lightRig>
            </a:scene3d>
            <a:sp3d extrusionH="57150" prstMaterial="softEdge">
              <a:bevelT w="25400" h="38100"/>
            </a:sp3d>
          </a:bodyPr>
          <a:lstStyle/>
          <a:p>
            <a:pPr algn="l">
              <a:lnSpc>
                <a:spcPct val="150000"/>
              </a:lnSpc>
            </a:pPr>
            <a:r>
              <a:rPr lang="en-US" sz="2000" b="1" dirty="0" err="1">
                <a:ln/>
                <a:solidFill>
                  <a:srgbClr val="0070C0"/>
                </a:solidFill>
              </a:rPr>
              <a:t>Bài</a:t>
            </a:r>
            <a:r>
              <a:rPr lang="en-US" sz="2000" b="1" dirty="0">
                <a:ln/>
                <a:solidFill>
                  <a:srgbClr val="0070C0"/>
                </a:solidFill>
              </a:rPr>
              <a:t> 3: </a:t>
            </a:r>
            <a:r>
              <a:rPr lang="en-US" sz="2000" dirty="0" err="1">
                <a:ln/>
                <a:solidFill>
                  <a:srgbClr val="0070C0"/>
                </a:solidFill>
              </a:rPr>
              <a:t>Quản</a:t>
            </a:r>
            <a:r>
              <a:rPr lang="en-US" sz="2000" dirty="0">
                <a:ln/>
                <a:solidFill>
                  <a:srgbClr val="0070C0"/>
                </a:solidFill>
              </a:rPr>
              <a:t> </a:t>
            </a:r>
            <a:r>
              <a:rPr lang="en-US" sz="2000" dirty="0" err="1">
                <a:ln/>
                <a:solidFill>
                  <a:srgbClr val="0070C0"/>
                </a:solidFill>
              </a:rPr>
              <a:t>lý</a:t>
            </a:r>
            <a:r>
              <a:rPr lang="en-US" sz="2000" dirty="0">
                <a:ln/>
                <a:solidFill>
                  <a:srgbClr val="0070C0"/>
                </a:solidFill>
              </a:rPr>
              <a:t> </a:t>
            </a:r>
            <a:r>
              <a:rPr lang="en-US" sz="2000" dirty="0" err="1">
                <a:ln/>
                <a:solidFill>
                  <a:srgbClr val="0070C0"/>
                </a:solidFill>
              </a:rPr>
              <a:t>một</a:t>
            </a:r>
            <a:r>
              <a:rPr lang="en-US" sz="2000" dirty="0">
                <a:ln/>
                <a:solidFill>
                  <a:srgbClr val="0070C0"/>
                </a:solidFill>
              </a:rPr>
              <a:t> </a:t>
            </a:r>
            <a:r>
              <a:rPr lang="en-US" sz="2000" dirty="0" err="1">
                <a:ln/>
                <a:solidFill>
                  <a:srgbClr val="0070C0"/>
                </a:solidFill>
              </a:rPr>
              <a:t>danh</a:t>
            </a:r>
            <a:r>
              <a:rPr lang="en-US" sz="2000" dirty="0">
                <a:ln/>
                <a:solidFill>
                  <a:srgbClr val="0070C0"/>
                </a:solidFill>
              </a:rPr>
              <a:t> </a:t>
            </a:r>
            <a:r>
              <a:rPr lang="en-US" sz="2000" dirty="0" err="1">
                <a:ln/>
                <a:solidFill>
                  <a:srgbClr val="0070C0"/>
                </a:solidFill>
              </a:rPr>
              <a:t>sách</a:t>
            </a:r>
            <a:r>
              <a:rPr lang="en-US" sz="2000" dirty="0">
                <a:ln/>
                <a:solidFill>
                  <a:srgbClr val="0070C0"/>
                </a:solidFill>
              </a:rPr>
              <a:t> </a:t>
            </a:r>
            <a:r>
              <a:rPr lang="en-US" sz="2000" dirty="0" err="1">
                <a:ln/>
                <a:solidFill>
                  <a:srgbClr val="0070C0"/>
                </a:solidFill>
              </a:rPr>
              <a:t>có</a:t>
            </a:r>
            <a:r>
              <a:rPr lang="en-US" sz="2000" dirty="0">
                <a:ln/>
                <a:solidFill>
                  <a:srgbClr val="0070C0"/>
                </a:solidFill>
              </a:rPr>
              <a:t> </a:t>
            </a:r>
            <a:r>
              <a:rPr lang="en-US" sz="2000" dirty="0" err="1">
                <a:ln/>
                <a:solidFill>
                  <a:srgbClr val="0070C0"/>
                </a:solidFill>
              </a:rPr>
              <a:t>số</a:t>
            </a:r>
            <a:r>
              <a:rPr lang="en-US" sz="2000" dirty="0">
                <a:ln/>
                <a:solidFill>
                  <a:srgbClr val="0070C0"/>
                </a:solidFill>
              </a:rPr>
              <a:t> </a:t>
            </a:r>
            <a:r>
              <a:rPr lang="en-US" sz="2000" dirty="0" err="1">
                <a:ln/>
                <a:solidFill>
                  <a:srgbClr val="0070C0"/>
                </a:solidFill>
              </a:rPr>
              <a:t>phần</a:t>
            </a:r>
            <a:r>
              <a:rPr lang="en-US" sz="2000" dirty="0">
                <a:ln/>
                <a:solidFill>
                  <a:srgbClr val="0070C0"/>
                </a:solidFill>
              </a:rPr>
              <a:t> </a:t>
            </a:r>
            <a:r>
              <a:rPr lang="en-US" sz="2000" dirty="0" err="1">
                <a:ln/>
                <a:solidFill>
                  <a:srgbClr val="0070C0"/>
                </a:solidFill>
              </a:rPr>
              <a:t>tử</a:t>
            </a:r>
            <a:r>
              <a:rPr lang="en-US" sz="2000" dirty="0">
                <a:ln/>
                <a:solidFill>
                  <a:srgbClr val="0070C0"/>
                </a:solidFill>
              </a:rPr>
              <a:t> </a:t>
            </a:r>
            <a:r>
              <a:rPr lang="en-US" sz="2000" dirty="0" err="1">
                <a:ln/>
                <a:solidFill>
                  <a:srgbClr val="0070C0"/>
                </a:solidFill>
              </a:rPr>
              <a:t>khá</a:t>
            </a:r>
            <a:r>
              <a:rPr lang="en-US" sz="2000" dirty="0">
                <a:ln/>
                <a:solidFill>
                  <a:srgbClr val="0070C0"/>
                </a:solidFill>
              </a:rPr>
              <a:t> </a:t>
            </a:r>
            <a:r>
              <a:rPr lang="en-US" sz="2000" dirty="0" err="1">
                <a:ln/>
                <a:solidFill>
                  <a:srgbClr val="0070C0"/>
                </a:solidFill>
              </a:rPr>
              <a:t>lớn</a:t>
            </a:r>
            <a:r>
              <a:rPr lang="en-US" sz="2000" dirty="0">
                <a:ln/>
                <a:solidFill>
                  <a:srgbClr val="0070C0"/>
                </a:solidFill>
              </a:rPr>
              <a:t>, </a:t>
            </a:r>
            <a:r>
              <a:rPr lang="en-US" sz="2000" dirty="0" err="1">
                <a:ln/>
                <a:solidFill>
                  <a:srgbClr val="0070C0"/>
                </a:solidFill>
              </a:rPr>
              <a:t>biến</a:t>
            </a:r>
            <a:r>
              <a:rPr lang="en-US" sz="2000" dirty="0">
                <a:ln/>
                <a:solidFill>
                  <a:srgbClr val="0070C0"/>
                </a:solidFill>
              </a:rPr>
              <a:t> </a:t>
            </a:r>
            <a:r>
              <a:rPr lang="en-US" sz="2000" dirty="0" err="1">
                <a:ln/>
                <a:solidFill>
                  <a:srgbClr val="0070C0"/>
                </a:solidFill>
              </a:rPr>
              <a:t>động</a:t>
            </a:r>
            <a:r>
              <a:rPr lang="en-US" sz="2000" dirty="0">
                <a:ln/>
                <a:solidFill>
                  <a:srgbClr val="0070C0"/>
                </a:solidFill>
              </a:rPr>
              <a:t>. </a:t>
            </a:r>
            <a:r>
              <a:rPr lang="en-US" sz="2000" dirty="0" err="1">
                <a:ln/>
                <a:solidFill>
                  <a:srgbClr val="0070C0"/>
                </a:solidFill>
              </a:rPr>
              <a:t>Mỗi</a:t>
            </a:r>
            <a:r>
              <a:rPr lang="en-US" sz="2000" dirty="0">
                <a:ln/>
                <a:solidFill>
                  <a:srgbClr val="0070C0"/>
                </a:solidFill>
              </a:rPr>
              <a:t> </a:t>
            </a:r>
            <a:r>
              <a:rPr lang="en-US" sz="2000" dirty="0" err="1">
                <a:ln/>
                <a:solidFill>
                  <a:srgbClr val="0070C0"/>
                </a:solidFill>
              </a:rPr>
              <a:t>phần</a:t>
            </a:r>
            <a:r>
              <a:rPr lang="en-US" sz="2000" dirty="0">
                <a:ln/>
                <a:solidFill>
                  <a:srgbClr val="0070C0"/>
                </a:solidFill>
              </a:rPr>
              <a:t> </a:t>
            </a:r>
            <a:r>
              <a:rPr lang="en-US" sz="2000" dirty="0" err="1">
                <a:ln/>
                <a:solidFill>
                  <a:srgbClr val="0070C0"/>
                </a:solidFill>
              </a:rPr>
              <a:t>tử</a:t>
            </a:r>
            <a:r>
              <a:rPr lang="en-US" sz="2000" dirty="0">
                <a:ln/>
                <a:solidFill>
                  <a:srgbClr val="0070C0"/>
                </a:solidFill>
              </a:rPr>
              <a:t> </a:t>
            </a:r>
            <a:r>
              <a:rPr lang="en-US" sz="2000" dirty="0" err="1">
                <a:ln/>
                <a:solidFill>
                  <a:srgbClr val="0070C0"/>
                </a:solidFill>
              </a:rPr>
              <a:t>có</a:t>
            </a:r>
            <a:r>
              <a:rPr lang="en-US" sz="2000" dirty="0">
                <a:ln/>
                <a:solidFill>
                  <a:srgbClr val="0070C0"/>
                </a:solidFill>
              </a:rPr>
              <a:t> </a:t>
            </a:r>
            <a:r>
              <a:rPr lang="en-US" sz="2000" dirty="0" err="1">
                <a:ln/>
                <a:solidFill>
                  <a:srgbClr val="0070C0"/>
                </a:solidFill>
              </a:rPr>
              <a:t>kiểu</a:t>
            </a:r>
            <a:r>
              <a:rPr lang="en-US" sz="2000" dirty="0">
                <a:ln/>
                <a:solidFill>
                  <a:srgbClr val="0070C0"/>
                </a:solidFill>
              </a:rPr>
              <a:t> int. (</a:t>
            </a:r>
            <a:r>
              <a:rPr lang="en-US" sz="2000" dirty="0" err="1">
                <a:ln/>
                <a:solidFill>
                  <a:srgbClr val="0070C0"/>
                </a:solidFill>
              </a:rPr>
              <a:t>Dùng</a:t>
            </a:r>
            <a:r>
              <a:rPr lang="en-US" sz="2000" dirty="0">
                <a:ln/>
                <a:solidFill>
                  <a:srgbClr val="0070C0"/>
                </a:solidFill>
              </a:rPr>
              <a:t> </a:t>
            </a:r>
            <a:r>
              <a:rPr lang="en-US" sz="2000" dirty="0" err="1">
                <a:ln/>
                <a:solidFill>
                  <a:srgbClr val="0070C0"/>
                </a:solidFill>
              </a:rPr>
              <a:t>cấu</a:t>
            </a:r>
            <a:r>
              <a:rPr lang="en-US" sz="2000" dirty="0">
                <a:ln/>
                <a:solidFill>
                  <a:srgbClr val="0070C0"/>
                </a:solidFill>
              </a:rPr>
              <a:t> </a:t>
            </a:r>
            <a:r>
              <a:rPr lang="en-US" sz="2000" dirty="0" err="1">
                <a:ln/>
                <a:solidFill>
                  <a:srgbClr val="0070C0"/>
                </a:solidFill>
              </a:rPr>
              <a:t>trúc</a:t>
            </a:r>
            <a:r>
              <a:rPr lang="en-US" sz="2000" dirty="0">
                <a:ln/>
                <a:solidFill>
                  <a:srgbClr val="0070C0"/>
                </a:solidFill>
              </a:rPr>
              <a:t> </a:t>
            </a:r>
            <a:r>
              <a:rPr lang="en-US" sz="2000" dirty="0" err="1">
                <a:ln/>
                <a:solidFill>
                  <a:srgbClr val="0070C0"/>
                </a:solidFill>
              </a:rPr>
              <a:t>danh</a:t>
            </a:r>
            <a:r>
              <a:rPr lang="en-US" sz="2000" dirty="0">
                <a:ln/>
                <a:solidFill>
                  <a:srgbClr val="0070C0"/>
                </a:solidFill>
              </a:rPr>
              <a:t> </a:t>
            </a:r>
            <a:r>
              <a:rPr lang="en-US" sz="2000" dirty="0" err="1">
                <a:ln/>
                <a:solidFill>
                  <a:srgbClr val="0070C0"/>
                </a:solidFill>
              </a:rPr>
              <a:t>sách</a:t>
            </a:r>
            <a:r>
              <a:rPr lang="en-US" sz="2000" dirty="0">
                <a:ln/>
                <a:solidFill>
                  <a:srgbClr val="0070C0"/>
                </a:solidFill>
              </a:rPr>
              <a:t> </a:t>
            </a:r>
            <a:r>
              <a:rPr lang="en-US" sz="2000" dirty="0" err="1">
                <a:ln/>
                <a:solidFill>
                  <a:srgbClr val="0070C0"/>
                </a:solidFill>
              </a:rPr>
              <a:t>liên</a:t>
            </a:r>
            <a:r>
              <a:rPr lang="en-US" sz="2000" dirty="0">
                <a:ln/>
                <a:solidFill>
                  <a:srgbClr val="0070C0"/>
                </a:solidFill>
              </a:rPr>
              <a:t> </a:t>
            </a:r>
            <a:r>
              <a:rPr lang="en-US" sz="2000" dirty="0" err="1">
                <a:ln/>
                <a:solidFill>
                  <a:srgbClr val="0070C0"/>
                </a:solidFill>
              </a:rPr>
              <a:t>kết</a:t>
            </a:r>
            <a:r>
              <a:rPr lang="en-US" sz="2000" dirty="0">
                <a:ln/>
                <a:solidFill>
                  <a:srgbClr val="0070C0"/>
                </a:solidFill>
              </a:rPr>
              <a:t> đ</a:t>
            </a:r>
            <a:r>
              <a:rPr lang="vi-VN" sz="2000" dirty="0">
                <a:ln/>
                <a:solidFill>
                  <a:srgbClr val="0070C0"/>
                </a:solidFill>
              </a:rPr>
              <a:t>ơ</a:t>
            </a:r>
            <a:r>
              <a:rPr lang="en-US" sz="2000" dirty="0">
                <a:ln/>
                <a:solidFill>
                  <a:srgbClr val="0070C0"/>
                </a:solidFill>
              </a:rPr>
              <a:t>n)</a:t>
            </a:r>
          </a:p>
        </p:txBody>
      </p:sp>
      <p:sp>
        <p:nvSpPr>
          <p:cNvPr id="3" name="Content Placeholder 2"/>
          <p:cNvSpPr>
            <a:spLocks noGrp="1"/>
          </p:cNvSpPr>
          <p:nvPr>
            <p:ph idx="1"/>
          </p:nvPr>
        </p:nvSpPr>
        <p:spPr>
          <a:xfrm>
            <a:off x="434168" y="3047999"/>
            <a:ext cx="8428479" cy="2722443"/>
          </a:xfrm>
        </p:spPr>
        <p:txBody>
          <a:bodyPr>
            <a:noAutofit/>
          </a:bodyPr>
          <a:lstStyle/>
          <a:p>
            <a:pPr marL="205740" indent="0">
              <a:spcBef>
                <a:spcPts val="900"/>
              </a:spcBef>
              <a:spcAft>
                <a:spcPts val="900"/>
              </a:spcAft>
              <a:buNone/>
            </a:pPr>
            <a:r>
              <a:rPr lang="en-US" sz="1800" dirty="0"/>
              <a:t>3.1. </a:t>
            </a:r>
            <a:r>
              <a:rPr lang="en-US" sz="1800" dirty="0" err="1"/>
              <a:t>Khai</a:t>
            </a:r>
            <a:r>
              <a:rPr lang="en-US" sz="1800" dirty="0"/>
              <a:t> </a:t>
            </a:r>
            <a:r>
              <a:rPr lang="en-US" sz="1800" dirty="0" err="1"/>
              <a:t>báo</a:t>
            </a:r>
            <a:r>
              <a:rPr lang="en-US" sz="1800" dirty="0"/>
              <a:t> </a:t>
            </a:r>
            <a:r>
              <a:rPr lang="en-US" sz="1800" dirty="0" err="1"/>
              <a:t>cấu</a:t>
            </a:r>
            <a:r>
              <a:rPr lang="en-US" sz="1800" dirty="0"/>
              <a:t> </a:t>
            </a:r>
            <a:r>
              <a:rPr lang="en-US" sz="1800" dirty="0" err="1"/>
              <a:t>trúc</a:t>
            </a:r>
            <a:r>
              <a:rPr lang="en-US" sz="1800" dirty="0"/>
              <a:t> </a:t>
            </a:r>
            <a:r>
              <a:rPr lang="en-US" sz="1800" dirty="0" err="1"/>
              <a:t>danh</a:t>
            </a:r>
            <a:r>
              <a:rPr lang="en-US" sz="1800" dirty="0"/>
              <a:t> </a:t>
            </a:r>
            <a:r>
              <a:rPr lang="en-US" sz="1800" dirty="0" err="1"/>
              <a:t>sách</a:t>
            </a:r>
            <a:endParaRPr lang="en-US" sz="1800" dirty="0"/>
          </a:p>
          <a:p>
            <a:pPr marL="205740" indent="0">
              <a:spcBef>
                <a:spcPts val="900"/>
              </a:spcBef>
              <a:spcAft>
                <a:spcPts val="900"/>
              </a:spcAft>
              <a:buNone/>
            </a:pPr>
            <a:r>
              <a:rPr lang="en-US" sz="1800" dirty="0"/>
              <a:t>3.2.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khởi</a:t>
            </a:r>
            <a:r>
              <a:rPr lang="en-US" sz="1800" dirty="0"/>
              <a:t> </a:t>
            </a:r>
            <a:r>
              <a:rPr lang="en-US" sz="1800" dirty="0" err="1"/>
              <a:t>tạo</a:t>
            </a:r>
            <a:r>
              <a:rPr lang="en-US" sz="1800" dirty="0"/>
              <a:t> </a:t>
            </a:r>
            <a:r>
              <a:rPr lang="en-US" sz="1800" dirty="0" err="1"/>
              <a:t>danh</a:t>
            </a:r>
            <a:r>
              <a:rPr lang="en-US" sz="1800" dirty="0"/>
              <a:t> </a:t>
            </a:r>
            <a:r>
              <a:rPr lang="en-US" sz="1800" dirty="0" err="1"/>
              <a:t>sách</a:t>
            </a:r>
            <a:r>
              <a:rPr lang="en-US" sz="1800" dirty="0"/>
              <a:t> </a:t>
            </a:r>
            <a:r>
              <a:rPr lang="en-US" sz="1800" dirty="0" err="1"/>
              <a:t>rỗng</a:t>
            </a:r>
            <a:endParaRPr lang="en-US" sz="1800" dirty="0"/>
          </a:p>
          <a:p>
            <a:pPr marL="205740" indent="0">
              <a:spcBef>
                <a:spcPts val="900"/>
              </a:spcBef>
              <a:spcAft>
                <a:spcPts val="900"/>
              </a:spcAft>
              <a:buNone/>
            </a:pPr>
            <a:r>
              <a:rPr lang="en-US" sz="1800" dirty="0"/>
              <a:t>3.3.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xuất</a:t>
            </a:r>
            <a:r>
              <a:rPr lang="en-US" sz="1800" dirty="0"/>
              <a:t> </a:t>
            </a:r>
            <a:r>
              <a:rPr lang="en-US" sz="1800" dirty="0" err="1"/>
              <a:t>các</a:t>
            </a:r>
            <a:r>
              <a:rPr lang="en-US" sz="1800" dirty="0"/>
              <a:t> </a:t>
            </a:r>
            <a:r>
              <a:rPr lang="en-US" sz="1800" dirty="0" err="1"/>
              <a:t>phần</a:t>
            </a:r>
            <a:r>
              <a:rPr lang="en-US" sz="1800" dirty="0"/>
              <a:t> </a:t>
            </a:r>
            <a:r>
              <a:rPr lang="en-US" sz="1800" dirty="0" err="1"/>
              <a:t>tử</a:t>
            </a:r>
            <a:r>
              <a:rPr lang="en-US" sz="1800" dirty="0"/>
              <a:t> </a:t>
            </a:r>
            <a:r>
              <a:rPr lang="en-US" sz="1800" dirty="0" err="1"/>
              <a:t>trong</a:t>
            </a:r>
            <a:r>
              <a:rPr lang="en-US" sz="1800" dirty="0"/>
              <a:t> </a:t>
            </a:r>
            <a:r>
              <a:rPr lang="en-US" sz="1800" dirty="0" err="1"/>
              <a:t>danh</a:t>
            </a:r>
            <a:r>
              <a:rPr lang="en-US" sz="1800" dirty="0"/>
              <a:t> </a:t>
            </a:r>
            <a:r>
              <a:rPr lang="en-US" sz="1800" dirty="0" err="1"/>
              <a:t>sách</a:t>
            </a:r>
            <a:r>
              <a:rPr lang="en-US" sz="1800" dirty="0"/>
              <a:t>.</a:t>
            </a:r>
          </a:p>
          <a:p>
            <a:pPr marL="205740" indent="0">
              <a:spcBef>
                <a:spcPts val="900"/>
              </a:spcBef>
              <a:spcAft>
                <a:spcPts val="900"/>
              </a:spcAft>
              <a:buNone/>
            </a:pPr>
            <a:r>
              <a:rPr lang="en-US" sz="1800" dirty="0"/>
              <a:t>3.4.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tìm</a:t>
            </a:r>
            <a:r>
              <a:rPr lang="en-US" sz="1800" dirty="0"/>
              <a:t>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trong</a:t>
            </a:r>
            <a:r>
              <a:rPr lang="en-US" sz="1800" dirty="0"/>
              <a:t> </a:t>
            </a:r>
            <a:r>
              <a:rPr lang="en-US" sz="1800" dirty="0" err="1"/>
              <a:t>danh</a:t>
            </a:r>
            <a:r>
              <a:rPr lang="en-US" sz="1800" dirty="0"/>
              <a:t> </a:t>
            </a:r>
            <a:r>
              <a:rPr lang="en-US" sz="1800" dirty="0" err="1"/>
              <a:t>sách</a:t>
            </a:r>
            <a:r>
              <a:rPr lang="en-US" sz="1800" dirty="0"/>
              <a:t>.</a:t>
            </a:r>
            <a:endParaRPr lang="en-US" sz="1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Slide Number Placeholder 5"/>
          <p:cNvSpPr>
            <a:spLocks noGrp="1"/>
          </p:cNvSpPr>
          <p:nvPr>
            <p:ph type="sldNum" sz="quarter" idx="12"/>
          </p:nvPr>
        </p:nvSpPr>
        <p:spPr/>
        <p:txBody>
          <a:bodyPr/>
          <a:lstStyle/>
          <a:p>
            <a:fld id="{D4688C88-10BC-4BE1-B72E-0A6B1F4813EC}" type="slidenum">
              <a:rPr lang="en-US" smtClean="0"/>
              <a:t>110</a:t>
            </a:fld>
            <a:endParaRPr lang="en-US"/>
          </a:p>
        </p:txBody>
      </p:sp>
      <p:sp>
        <p:nvSpPr>
          <p:cNvPr id="8" name="Title 1">
            <a:extLst>
              <a:ext uri="{FF2B5EF4-FFF2-40B4-BE49-F238E27FC236}">
                <a16:creationId xmlns:a16="http://schemas.microsoft.com/office/drawing/2014/main" id="{B60C1EE1-7073-4C32-9646-FBBB6D077091}"/>
              </a:ext>
            </a:extLst>
          </p:cNvPr>
          <p:cNvSpPr txBox="1">
            <a:spLocks/>
          </p:cNvSpPr>
          <p:nvPr/>
        </p:nvSpPr>
        <p:spPr>
          <a:xfrm>
            <a:off x="2438400" y="457200"/>
            <a:ext cx="6553200" cy="8382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100" dirty="0">
                <a:solidFill>
                  <a:srgbClr val="7030A0"/>
                </a:solidFill>
                <a:latin typeface="Arial" panose="020B0604020202020204" pitchFamily="34" charset="0"/>
                <a:cs typeface="Arial" panose="020B0604020202020204" pitchFamily="34" charset="0"/>
              </a:rPr>
              <a:t>2.5 - </a:t>
            </a:r>
            <a:r>
              <a:rPr lang="en-US" altLang="zh-TW" sz="3100" dirty="0" err="1">
                <a:solidFill>
                  <a:srgbClr val="7030A0"/>
                </a:solidFill>
                <a:latin typeface="Arial" panose="020B0604020202020204" pitchFamily="34" charset="0"/>
                <a:cs typeface="Arial" panose="020B0604020202020204" pitchFamily="34" charset="0"/>
              </a:rPr>
              <a:t>Bài</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tập</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ch</a:t>
            </a:r>
            <a:r>
              <a:rPr lang="vi-VN" altLang="zh-TW" sz="3100" dirty="0">
                <a:solidFill>
                  <a:srgbClr val="7030A0"/>
                </a:solidFill>
                <a:latin typeface="Arial" panose="020B0604020202020204" pitchFamily="34" charset="0"/>
                <a:cs typeface="Arial" panose="020B0604020202020204" pitchFamily="34" charset="0"/>
              </a:rPr>
              <a:t>ư</a:t>
            </a:r>
            <a:r>
              <a:rPr lang="en-US" altLang="zh-TW" sz="3100" dirty="0" err="1">
                <a:solidFill>
                  <a:srgbClr val="7030A0"/>
                </a:solidFill>
                <a:latin typeface="Arial" panose="020B0604020202020204" pitchFamily="34" charset="0"/>
                <a:cs typeface="Arial" panose="020B0604020202020204" pitchFamily="34" charset="0"/>
              </a:rPr>
              <a:t>ơng</a:t>
            </a:r>
            <a:r>
              <a:rPr lang="en-US" altLang="zh-TW" sz="3100" dirty="0">
                <a:solidFill>
                  <a:srgbClr val="7030A0"/>
                </a:solidFill>
                <a:latin typeface="Arial" panose="020B0604020202020204" pitchFamily="34" charset="0"/>
                <a:cs typeface="Arial" panose="020B0604020202020204" pitchFamily="34" charset="0"/>
              </a:rPr>
              <a:t> 2</a:t>
            </a:r>
          </a:p>
          <a:p>
            <a:pPr>
              <a:defRPr/>
            </a:pPr>
            <a:r>
              <a:rPr lang="en-US" altLang="zh-TW" sz="3600" b="1" dirty="0">
                <a:solidFill>
                  <a:srgbClr val="7030A0"/>
                </a:solidFill>
                <a:latin typeface="Arial" panose="020B0604020202020204" pitchFamily="34" charset="0"/>
                <a:cs typeface="Arial" panose="020B0604020202020204" pitchFamily="34" charset="0"/>
              </a:rPr>
              <a:t>BÀI THỰC HÀNH SỐ 2</a:t>
            </a:r>
            <a:endParaRPr lang="zh-TW" altLang="en-US" sz="36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888859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345" y="1869316"/>
            <a:ext cx="8428479" cy="3595154"/>
          </a:xfrm>
        </p:spPr>
        <p:txBody>
          <a:bodyPr>
            <a:noAutofit/>
          </a:bodyPr>
          <a:lstStyle/>
          <a:p>
            <a:pPr marL="205740" indent="0">
              <a:spcBef>
                <a:spcPts val="900"/>
              </a:spcBef>
              <a:spcAft>
                <a:spcPts val="900"/>
              </a:spcAft>
              <a:buNone/>
            </a:pPr>
            <a:r>
              <a:rPr lang="en-US" sz="1800" dirty="0"/>
              <a:t>3.5.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thêm</a:t>
            </a:r>
            <a:r>
              <a:rPr lang="en-US" sz="1800" dirty="0"/>
              <a:t>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vào</a:t>
            </a:r>
            <a:r>
              <a:rPr lang="en-US" sz="1800" dirty="0"/>
              <a:t> </a:t>
            </a:r>
            <a:r>
              <a:rPr lang="en-US" sz="1800" dirty="0" err="1"/>
              <a:t>đầu</a:t>
            </a:r>
            <a:r>
              <a:rPr lang="en-US" sz="1800" dirty="0"/>
              <a:t> </a:t>
            </a:r>
            <a:r>
              <a:rPr lang="en-US" sz="1800" dirty="0" err="1"/>
              <a:t>danh</a:t>
            </a:r>
            <a:r>
              <a:rPr lang="en-US" sz="1800" dirty="0"/>
              <a:t> </a:t>
            </a:r>
            <a:r>
              <a:rPr lang="en-US" sz="1800" dirty="0" err="1"/>
              <a:t>sách</a:t>
            </a:r>
            <a:endParaRPr lang="en-US" sz="1800" dirty="0"/>
          </a:p>
          <a:p>
            <a:pPr marL="205740" indent="0">
              <a:spcBef>
                <a:spcPts val="900"/>
              </a:spcBef>
              <a:spcAft>
                <a:spcPts val="900"/>
              </a:spcAft>
              <a:buNone/>
            </a:pPr>
            <a:r>
              <a:rPr lang="en-US" sz="1800" dirty="0"/>
              <a:t>3.6.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xóa</a:t>
            </a:r>
            <a:r>
              <a:rPr lang="en-US" sz="1800" dirty="0"/>
              <a:t>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dầu</a:t>
            </a:r>
            <a:r>
              <a:rPr lang="en-US" sz="1800" dirty="0"/>
              <a:t> </a:t>
            </a:r>
            <a:r>
              <a:rPr lang="en-US" sz="1800" dirty="0" err="1"/>
              <a:t>danh</a:t>
            </a:r>
            <a:r>
              <a:rPr lang="en-US" sz="1800" dirty="0"/>
              <a:t> </a:t>
            </a:r>
            <a:r>
              <a:rPr lang="en-US" sz="1800" dirty="0" err="1"/>
              <a:t>sách</a:t>
            </a:r>
            <a:r>
              <a:rPr lang="en-US" sz="1800" dirty="0"/>
              <a:t>.</a:t>
            </a:r>
          </a:p>
          <a:p>
            <a:pPr marL="205740" indent="0">
              <a:spcBef>
                <a:spcPts val="900"/>
              </a:spcBef>
              <a:spcAft>
                <a:spcPts val="900"/>
              </a:spcAft>
              <a:buNone/>
            </a:pPr>
            <a:r>
              <a:rPr lang="en-US" sz="1800" dirty="0"/>
              <a:t>3.7.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thêm</a:t>
            </a:r>
            <a:r>
              <a:rPr lang="en-US" sz="1800" dirty="0"/>
              <a:t>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vào</a:t>
            </a:r>
            <a:r>
              <a:rPr lang="en-US" sz="1800" dirty="0"/>
              <a:t> </a:t>
            </a:r>
            <a:r>
              <a:rPr lang="en-US" sz="1800" dirty="0" err="1"/>
              <a:t>cuối</a:t>
            </a:r>
            <a:r>
              <a:rPr lang="en-US" sz="1800" dirty="0"/>
              <a:t> </a:t>
            </a:r>
            <a:r>
              <a:rPr lang="en-US" sz="1800" dirty="0" err="1"/>
              <a:t>danh</a:t>
            </a:r>
            <a:r>
              <a:rPr lang="en-US" sz="1800" dirty="0"/>
              <a:t> </a:t>
            </a:r>
            <a:r>
              <a:rPr lang="en-US" sz="1800" dirty="0" err="1"/>
              <a:t>sách</a:t>
            </a:r>
            <a:endParaRPr lang="en-US" sz="1800" dirty="0"/>
          </a:p>
          <a:p>
            <a:pPr marL="205740" indent="0">
              <a:spcBef>
                <a:spcPts val="900"/>
              </a:spcBef>
              <a:spcAft>
                <a:spcPts val="900"/>
              </a:spcAft>
              <a:buNone/>
            </a:pPr>
            <a:r>
              <a:rPr lang="en-US" sz="1800" dirty="0"/>
              <a:t>3.8.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xóa</a:t>
            </a:r>
            <a:r>
              <a:rPr lang="en-US" sz="1800" dirty="0"/>
              <a:t>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cuối</a:t>
            </a:r>
            <a:r>
              <a:rPr lang="en-US" sz="1800" dirty="0"/>
              <a:t> </a:t>
            </a:r>
            <a:r>
              <a:rPr lang="en-US" sz="1800" dirty="0" err="1"/>
              <a:t>danh</a:t>
            </a:r>
            <a:r>
              <a:rPr lang="en-US" sz="1800" dirty="0"/>
              <a:t> </a:t>
            </a:r>
            <a:r>
              <a:rPr lang="en-US" sz="1800" dirty="0" err="1"/>
              <a:t>sách</a:t>
            </a:r>
            <a:r>
              <a:rPr lang="en-US" sz="1800" dirty="0"/>
              <a:t>.</a:t>
            </a:r>
          </a:p>
          <a:p>
            <a:pPr marL="205740" indent="0">
              <a:spcBef>
                <a:spcPts val="900"/>
              </a:spcBef>
              <a:spcAft>
                <a:spcPts val="900"/>
              </a:spcAft>
              <a:buNone/>
            </a:pPr>
            <a:r>
              <a:rPr lang="en-US" sz="1800" dirty="0"/>
              <a:t>3.9.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tìm</a:t>
            </a:r>
            <a:r>
              <a:rPr lang="en-US" sz="1800" dirty="0"/>
              <a:t>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trong</a:t>
            </a:r>
            <a:r>
              <a:rPr lang="en-US" sz="1800" dirty="0"/>
              <a:t> </a:t>
            </a:r>
            <a:r>
              <a:rPr lang="en-US" sz="1800" dirty="0" err="1"/>
              <a:t>danh</a:t>
            </a:r>
            <a:r>
              <a:rPr lang="en-US" sz="1800" dirty="0"/>
              <a:t> </a:t>
            </a:r>
            <a:r>
              <a:rPr lang="en-US" sz="1800" dirty="0" err="1"/>
              <a:t>sách</a:t>
            </a:r>
            <a:r>
              <a:rPr lang="en-US" sz="1800" dirty="0"/>
              <a:t>. </a:t>
            </a:r>
            <a:r>
              <a:rPr lang="en-US" sz="1800" dirty="0" err="1"/>
              <a:t>Nếu</a:t>
            </a:r>
            <a:r>
              <a:rPr lang="en-US" sz="1800" dirty="0"/>
              <a:t> </a:t>
            </a:r>
            <a:r>
              <a:rPr lang="en-US" sz="1800" dirty="0" err="1"/>
              <a:t>tìm</a:t>
            </a:r>
            <a:r>
              <a:rPr lang="en-US" sz="1800" dirty="0"/>
              <a:t> </a:t>
            </a:r>
            <a:r>
              <a:rPr lang="en-US" sz="1800" dirty="0" err="1"/>
              <a:t>thấy</a:t>
            </a:r>
            <a:r>
              <a:rPr lang="en-US" sz="1800" dirty="0"/>
              <a:t>, </a:t>
            </a:r>
            <a:r>
              <a:rPr lang="en-US" sz="1800" dirty="0" err="1"/>
              <a:t>hãy</a:t>
            </a:r>
            <a:r>
              <a:rPr lang="en-US" sz="1800" dirty="0"/>
              <a:t> </a:t>
            </a:r>
            <a:r>
              <a:rPr lang="en-US" sz="1800" dirty="0" err="1"/>
              <a:t>xóa</a:t>
            </a:r>
            <a:r>
              <a:rPr lang="en-US" sz="1800" dirty="0"/>
              <a:t> </a:t>
            </a:r>
            <a:r>
              <a:rPr lang="en-US" sz="1800" dirty="0" err="1"/>
              <a:t>phần</a:t>
            </a:r>
            <a:r>
              <a:rPr lang="en-US" sz="1800" dirty="0"/>
              <a:t> </a:t>
            </a:r>
            <a:r>
              <a:rPr lang="en-US" sz="1800" dirty="0" err="1"/>
              <a:t>tử</a:t>
            </a:r>
            <a:r>
              <a:rPr lang="en-US" sz="1800" dirty="0"/>
              <a:t> </a:t>
            </a:r>
            <a:r>
              <a:rPr lang="en-US" sz="1800" dirty="0" err="1"/>
              <a:t>này</a:t>
            </a:r>
            <a:endParaRPr lang="en-US" sz="1800" dirty="0"/>
          </a:p>
          <a:p>
            <a:pPr marL="205740" indent="0">
              <a:spcBef>
                <a:spcPts val="900"/>
              </a:spcBef>
              <a:spcAft>
                <a:spcPts val="900"/>
              </a:spcAft>
              <a:buNone/>
            </a:pPr>
            <a:r>
              <a:rPr lang="en-US" sz="1800" dirty="0"/>
              <a:t>3.10 </a:t>
            </a:r>
            <a:r>
              <a:rPr lang="en-US" sz="1800" dirty="0" err="1"/>
              <a:t>Từ</a:t>
            </a:r>
            <a:r>
              <a:rPr lang="en-US" sz="1800" dirty="0"/>
              <a:t> </a:t>
            </a:r>
            <a:r>
              <a:rPr lang="en-US" sz="1800" dirty="0" err="1"/>
              <a:t>danh</a:t>
            </a:r>
            <a:r>
              <a:rPr lang="en-US" sz="1800" dirty="0"/>
              <a:t> </a:t>
            </a:r>
            <a:r>
              <a:rPr lang="en-US" sz="1800" dirty="0" err="1"/>
              <a:t>sách</a:t>
            </a:r>
            <a:r>
              <a:rPr lang="en-US" sz="1800" dirty="0"/>
              <a:t> </a:t>
            </a:r>
            <a:r>
              <a:rPr lang="en-US" sz="1800" dirty="0" err="1"/>
              <a:t>trên</a:t>
            </a:r>
            <a:r>
              <a:rPr lang="en-US" sz="1800" dirty="0"/>
              <a:t> </a:t>
            </a:r>
            <a:r>
              <a:rPr lang="en-US" sz="1800" dirty="0" err="1"/>
              <a:t>hãy</a:t>
            </a:r>
            <a:r>
              <a:rPr lang="en-US" sz="1800" dirty="0"/>
              <a:t> </a:t>
            </a:r>
            <a:r>
              <a:rPr lang="en-US" sz="1800" dirty="0" err="1"/>
              <a:t>chuyển</a:t>
            </a:r>
            <a:r>
              <a:rPr lang="en-US" sz="1800" dirty="0"/>
              <a:t> </a:t>
            </a:r>
            <a:r>
              <a:rPr lang="en-US" sz="1800" dirty="0" err="1"/>
              <a:t>thành</a:t>
            </a:r>
            <a:r>
              <a:rPr lang="en-US" sz="1800" dirty="0"/>
              <a:t> </a:t>
            </a:r>
            <a:r>
              <a:rPr lang="en-US" sz="1800" dirty="0" err="1"/>
              <a:t>danh</a:t>
            </a:r>
            <a:r>
              <a:rPr lang="en-US" sz="1800" dirty="0"/>
              <a:t> </a:t>
            </a:r>
            <a:r>
              <a:rPr lang="en-US" sz="1800" dirty="0" err="1"/>
              <a:t>sách</a:t>
            </a:r>
            <a:r>
              <a:rPr lang="en-US" sz="1800" dirty="0"/>
              <a:t> </a:t>
            </a:r>
            <a:r>
              <a:rPr lang="en-US" sz="1800" dirty="0" err="1"/>
              <a:t>có</a:t>
            </a:r>
            <a:r>
              <a:rPr lang="en-US" sz="1800" dirty="0"/>
              <a:t> </a:t>
            </a:r>
            <a:r>
              <a:rPr lang="en-US" sz="1800" dirty="0" err="1"/>
              <a:t>thứ</a:t>
            </a:r>
            <a:r>
              <a:rPr lang="en-US" sz="1800" dirty="0"/>
              <a:t> </a:t>
            </a:r>
            <a:r>
              <a:rPr lang="en-US" sz="1800" dirty="0" err="1"/>
              <a:t>tự</a:t>
            </a:r>
            <a:r>
              <a:rPr lang="en-US" sz="1800" dirty="0"/>
              <a:t> (*)</a:t>
            </a:r>
          </a:p>
          <a:p>
            <a:pPr marL="205740" indent="0">
              <a:spcBef>
                <a:spcPts val="900"/>
              </a:spcBef>
              <a:spcAft>
                <a:spcPts val="900"/>
              </a:spcAft>
              <a:buNone/>
            </a:pPr>
            <a:endParaRPr lang="en-US" sz="1800" dirty="0"/>
          </a:p>
          <a:p>
            <a:pPr marL="205740" indent="0">
              <a:spcBef>
                <a:spcPts val="900"/>
              </a:spcBef>
              <a:spcAft>
                <a:spcPts val="900"/>
              </a:spcAft>
              <a:buNone/>
            </a:pPr>
            <a:endParaRPr lang="en-US" sz="1800" dirty="0"/>
          </a:p>
          <a:p>
            <a:pPr marL="548640">
              <a:spcBef>
                <a:spcPts val="900"/>
              </a:spcBef>
              <a:spcAft>
                <a:spcPts val="900"/>
              </a:spcAft>
              <a:buFont typeface="+mj-lt"/>
              <a:buAutoNum type="arabicPeriod"/>
            </a:pPr>
            <a:endParaRPr lang="en-US" sz="1800" dirty="0"/>
          </a:p>
          <a:p>
            <a:pPr marL="548640">
              <a:spcBef>
                <a:spcPts val="900"/>
              </a:spcBef>
              <a:spcAft>
                <a:spcPts val="900"/>
              </a:spcAft>
              <a:buFont typeface="+mj-lt"/>
              <a:buAutoNum type="arabicPeriod"/>
            </a:pPr>
            <a:endParaRPr lang="en-US" sz="1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Slide Number Placeholder 5"/>
          <p:cNvSpPr>
            <a:spLocks noGrp="1"/>
          </p:cNvSpPr>
          <p:nvPr>
            <p:ph type="sldNum" sz="quarter" idx="12"/>
          </p:nvPr>
        </p:nvSpPr>
        <p:spPr/>
        <p:txBody>
          <a:bodyPr/>
          <a:lstStyle/>
          <a:p>
            <a:fld id="{D4688C88-10BC-4BE1-B72E-0A6B1F4813EC}" type="slidenum">
              <a:rPr lang="en-US" smtClean="0"/>
              <a:t>111</a:t>
            </a:fld>
            <a:endParaRPr lang="en-US"/>
          </a:p>
        </p:txBody>
      </p:sp>
      <p:sp>
        <p:nvSpPr>
          <p:cNvPr id="4" name="Title 1">
            <a:extLst>
              <a:ext uri="{FF2B5EF4-FFF2-40B4-BE49-F238E27FC236}">
                <a16:creationId xmlns:a16="http://schemas.microsoft.com/office/drawing/2014/main" id="{DEC551DB-4FA0-45ED-A777-FF200DC8C427}"/>
              </a:ext>
            </a:extLst>
          </p:cNvPr>
          <p:cNvSpPr txBox="1">
            <a:spLocks/>
          </p:cNvSpPr>
          <p:nvPr/>
        </p:nvSpPr>
        <p:spPr>
          <a:xfrm>
            <a:off x="2438400" y="457200"/>
            <a:ext cx="6553200" cy="8382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100" dirty="0">
                <a:solidFill>
                  <a:srgbClr val="7030A0"/>
                </a:solidFill>
                <a:latin typeface="Arial" panose="020B0604020202020204" pitchFamily="34" charset="0"/>
                <a:cs typeface="Arial" panose="020B0604020202020204" pitchFamily="34" charset="0"/>
              </a:rPr>
              <a:t>2.5 - </a:t>
            </a:r>
            <a:r>
              <a:rPr lang="en-US" altLang="zh-TW" sz="3100" dirty="0" err="1">
                <a:solidFill>
                  <a:srgbClr val="7030A0"/>
                </a:solidFill>
                <a:latin typeface="Arial" panose="020B0604020202020204" pitchFamily="34" charset="0"/>
                <a:cs typeface="Arial" panose="020B0604020202020204" pitchFamily="34" charset="0"/>
              </a:rPr>
              <a:t>Bài</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tập</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ch</a:t>
            </a:r>
            <a:r>
              <a:rPr lang="vi-VN" altLang="zh-TW" sz="3100" dirty="0">
                <a:solidFill>
                  <a:srgbClr val="7030A0"/>
                </a:solidFill>
                <a:latin typeface="Arial" panose="020B0604020202020204" pitchFamily="34" charset="0"/>
                <a:cs typeface="Arial" panose="020B0604020202020204" pitchFamily="34" charset="0"/>
              </a:rPr>
              <a:t>ư</a:t>
            </a:r>
            <a:r>
              <a:rPr lang="en-US" altLang="zh-TW" sz="3100" dirty="0" err="1">
                <a:solidFill>
                  <a:srgbClr val="7030A0"/>
                </a:solidFill>
                <a:latin typeface="Arial" panose="020B0604020202020204" pitchFamily="34" charset="0"/>
                <a:cs typeface="Arial" panose="020B0604020202020204" pitchFamily="34" charset="0"/>
              </a:rPr>
              <a:t>ơng</a:t>
            </a:r>
            <a:r>
              <a:rPr lang="en-US" altLang="zh-TW" sz="3100" dirty="0">
                <a:solidFill>
                  <a:srgbClr val="7030A0"/>
                </a:solidFill>
                <a:latin typeface="Arial" panose="020B0604020202020204" pitchFamily="34" charset="0"/>
                <a:cs typeface="Arial" panose="020B0604020202020204" pitchFamily="34" charset="0"/>
              </a:rPr>
              <a:t> 2</a:t>
            </a:r>
          </a:p>
          <a:p>
            <a:pPr>
              <a:defRPr/>
            </a:pPr>
            <a:r>
              <a:rPr lang="en-US" altLang="zh-TW" sz="3600" b="1" dirty="0">
                <a:solidFill>
                  <a:srgbClr val="7030A0"/>
                </a:solidFill>
                <a:latin typeface="Arial" panose="020B0604020202020204" pitchFamily="34" charset="0"/>
                <a:cs typeface="Arial" panose="020B0604020202020204" pitchFamily="34" charset="0"/>
              </a:rPr>
              <a:t>BÀI THỰC HÀNH SỐ 2 </a:t>
            </a:r>
            <a:r>
              <a:rPr lang="en-US" altLang="zh-TW" sz="3600" dirty="0">
                <a:solidFill>
                  <a:srgbClr val="7030A0"/>
                </a:solidFill>
                <a:latin typeface="Arial" panose="020B0604020202020204" pitchFamily="34" charset="0"/>
                <a:cs typeface="Arial" panose="020B0604020202020204" pitchFamily="34" charset="0"/>
              </a:rPr>
              <a:t>(</a:t>
            </a:r>
            <a:r>
              <a:rPr lang="en-US" altLang="zh-TW" sz="3600" dirty="0" err="1">
                <a:solidFill>
                  <a:srgbClr val="7030A0"/>
                </a:solidFill>
                <a:latin typeface="Arial" panose="020B0604020202020204" pitchFamily="34" charset="0"/>
                <a:cs typeface="Arial" panose="020B0604020202020204" pitchFamily="34" charset="0"/>
              </a:rPr>
              <a:t>tiếp</a:t>
            </a:r>
            <a:r>
              <a:rPr lang="en-US" altLang="zh-TW" sz="3600" dirty="0">
                <a:solidFill>
                  <a:srgbClr val="7030A0"/>
                </a:solidFill>
                <a:latin typeface="Arial" panose="020B0604020202020204" pitchFamily="34" charset="0"/>
                <a:cs typeface="Arial" panose="020B0604020202020204" pitchFamily="34" charset="0"/>
              </a:rPr>
              <a:t>)</a:t>
            </a:r>
            <a:endParaRPr lang="zh-TW" altLang="en-US" sz="36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027442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46" y="1131094"/>
            <a:ext cx="8658655" cy="994172"/>
          </a:xfrm>
        </p:spPr>
        <p:txBody>
          <a:bodyPr>
            <a:normAutofit/>
            <a:scene3d>
              <a:camera prst="orthographicFront"/>
              <a:lightRig rig="soft" dir="t">
                <a:rot lat="0" lon="0" rev="15600000"/>
              </a:lightRig>
            </a:scene3d>
            <a:sp3d extrusionH="57150" prstMaterial="softEdge">
              <a:bevelT w="25400" h="38100"/>
            </a:sp3d>
          </a:bodyPr>
          <a:lstStyle/>
          <a:p>
            <a:pPr algn="l"/>
            <a:r>
              <a:rPr lang="en-US" sz="2000" b="1" dirty="0" err="1">
                <a:ln/>
                <a:solidFill>
                  <a:srgbClr val="0070C0"/>
                </a:solidFill>
              </a:rPr>
              <a:t>Bài</a:t>
            </a:r>
            <a:r>
              <a:rPr lang="en-US" sz="2000" b="1" dirty="0">
                <a:ln/>
                <a:solidFill>
                  <a:srgbClr val="0070C0"/>
                </a:solidFill>
              </a:rPr>
              <a:t> 4: </a:t>
            </a:r>
            <a:r>
              <a:rPr lang="en-US" sz="2000" dirty="0" err="1">
                <a:ln/>
                <a:solidFill>
                  <a:srgbClr val="0070C0"/>
                </a:solidFill>
              </a:rPr>
              <a:t>Quản</a:t>
            </a:r>
            <a:r>
              <a:rPr lang="en-US" sz="2000" dirty="0">
                <a:ln/>
                <a:solidFill>
                  <a:srgbClr val="0070C0"/>
                </a:solidFill>
              </a:rPr>
              <a:t> </a:t>
            </a:r>
            <a:r>
              <a:rPr lang="en-US" sz="2000" dirty="0" err="1">
                <a:ln/>
                <a:solidFill>
                  <a:srgbClr val="0070C0"/>
                </a:solidFill>
              </a:rPr>
              <a:t>lý</a:t>
            </a:r>
            <a:r>
              <a:rPr lang="en-US" sz="2000" dirty="0">
                <a:ln/>
                <a:solidFill>
                  <a:srgbClr val="0070C0"/>
                </a:solidFill>
              </a:rPr>
              <a:t> </a:t>
            </a:r>
            <a:r>
              <a:rPr lang="en-US" sz="2000" dirty="0" err="1">
                <a:ln/>
                <a:solidFill>
                  <a:srgbClr val="0070C0"/>
                </a:solidFill>
              </a:rPr>
              <a:t>một</a:t>
            </a:r>
            <a:r>
              <a:rPr lang="en-US" sz="2000" dirty="0">
                <a:ln/>
                <a:solidFill>
                  <a:srgbClr val="0070C0"/>
                </a:solidFill>
              </a:rPr>
              <a:t> </a:t>
            </a:r>
            <a:r>
              <a:rPr lang="en-US" sz="2000" dirty="0" err="1">
                <a:ln/>
                <a:solidFill>
                  <a:srgbClr val="0070C0"/>
                </a:solidFill>
              </a:rPr>
              <a:t>danh</a:t>
            </a:r>
            <a:r>
              <a:rPr lang="en-US" sz="2000" dirty="0">
                <a:ln/>
                <a:solidFill>
                  <a:srgbClr val="0070C0"/>
                </a:solidFill>
              </a:rPr>
              <a:t> </a:t>
            </a:r>
            <a:r>
              <a:rPr lang="en-US" sz="2000" dirty="0" err="1">
                <a:ln/>
                <a:solidFill>
                  <a:srgbClr val="0070C0"/>
                </a:solidFill>
              </a:rPr>
              <a:t>sách</a:t>
            </a:r>
            <a:r>
              <a:rPr lang="en-US" sz="2000" dirty="0">
                <a:ln/>
                <a:solidFill>
                  <a:srgbClr val="0070C0"/>
                </a:solidFill>
              </a:rPr>
              <a:t> </a:t>
            </a:r>
            <a:r>
              <a:rPr lang="en-US" sz="2000" i="1" dirty="0" err="1">
                <a:ln/>
                <a:solidFill>
                  <a:srgbClr val="0070C0"/>
                </a:solidFill>
              </a:rPr>
              <a:t>có</a:t>
            </a:r>
            <a:r>
              <a:rPr lang="en-US" sz="2000" i="1" dirty="0">
                <a:ln/>
                <a:solidFill>
                  <a:srgbClr val="0070C0"/>
                </a:solidFill>
              </a:rPr>
              <a:t> </a:t>
            </a:r>
            <a:r>
              <a:rPr lang="en-US" sz="2000" i="1" dirty="0" err="1">
                <a:ln/>
                <a:solidFill>
                  <a:srgbClr val="0070C0"/>
                </a:solidFill>
              </a:rPr>
              <a:t>thứ</a:t>
            </a:r>
            <a:r>
              <a:rPr lang="en-US" sz="2000" i="1" dirty="0">
                <a:ln/>
                <a:solidFill>
                  <a:srgbClr val="0070C0"/>
                </a:solidFill>
              </a:rPr>
              <a:t> </a:t>
            </a:r>
            <a:r>
              <a:rPr lang="en-US" sz="2000" i="1" dirty="0" err="1">
                <a:ln/>
                <a:solidFill>
                  <a:srgbClr val="0070C0"/>
                </a:solidFill>
              </a:rPr>
              <a:t>tự</a:t>
            </a:r>
            <a:r>
              <a:rPr lang="en-US" sz="2000" i="1" dirty="0">
                <a:ln/>
                <a:solidFill>
                  <a:srgbClr val="0070C0"/>
                </a:solidFill>
              </a:rPr>
              <a:t>,</a:t>
            </a:r>
            <a:r>
              <a:rPr lang="en-US" sz="2000" dirty="0">
                <a:ln/>
                <a:solidFill>
                  <a:srgbClr val="0070C0"/>
                </a:solidFill>
              </a:rPr>
              <a:t> </a:t>
            </a:r>
            <a:r>
              <a:rPr lang="en-US" sz="2000" dirty="0" err="1">
                <a:ln/>
                <a:solidFill>
                  <a:srgbClr val="0070C0"/>
                </a:solidFill>
              </a:rPr>
              <a:t>số</a:t>
            </a:r>
            <a:r>
              <a:rPr lang="en-US" sz="2000" dirty="0">
                <a:ln/>
                <a:solidFill>
                  <a:srgbClr val="0070C0"/>
                </a:solidFill>
              </a:rPr>
              <a:t> </a:t>
            </a:r>
            <a:r>
              <a:rPr lang="en-US" sz="2000" dirty="0" err="1">
                <a:ln/>
                <a:solidFill>
                  <a:srgbClr val="0070C0"/>
                </a:solidFill>
              </a:rPr>
              <a:t>phần</a:t>
            </a:r>
            <a:r>
              <a:rPr lang="en-US" sz="2000" dirty="0">
                <a:ln/>
                <a:solidFill>
                  <a:srgbClr val="0070C0"/>
                </a:solidFill>
              </a:rPr>
              <a:t> </a:t>
            </a:r>
            <a:r>
              <a:rPr lang="en-US" sz="2000" dirty="0" err="1">
                <a:ln/>
                <a:solidFill>
                  <a:srgbClr val="0070C0"/>
                </a:solidFill>
              </a:rPr>
              <a:t>tử</a:t>
            </a:r>
            <a:r>
              <a:rPr lang="en-US" sz="2000" dirty="0">
                <a:ln/>
                <a:solidFill>
                  <a:srgbClr val="0070C0"/>
                </a:solidFill>
              </a:rPr>
              <a:t> </a:t>
            </a:r>
            <a:r>
              <a:rPr lang="en-US" sz="2000" dirty="0" err="1">
                <a:ln/>
                <a:solidFill>
                  <a:srgbClr val="0070C0"/>
                </a:solidFill>
              </a:rPr>
              <a:t>khá</a:t>
            </a:r>
            <a:r>
              <a:rPr lang="en-US" sz="2000" dirty="0">
                <a:ln/>
                <a:solidFill>
                  <a:srgbClr val="0070C0"/>
                </a:solidFill>
              </a:rPr>
              <a:t> </a:t>
            </a:r>
            <a:r>
              <a:rPr lang="en-US" sz="2000" dirty="0" err="1">
                <a:ln/>
                <a:solidFill>
                  <a:srgbClr val="0070C0"/>
                </a:solidFill>
              </a:rPr>
              <a:t>lớn</a:t>
            </a:r>
            <a:r>
              <a:rPr lang="en-US" sz="2000" dirty="0">
                <a:ln/>
                <a:solidFill>
                  <a:srgbClr val="0070C0"/>
                </a:solidFill>
              </a:rPr>
              <a:t>, </a:t>
            </a:r>
            <a:r>
              <a:rPr lang="en-US" sz="2000" dirty="0" err="1">
                <a:ln/>
                <a:solidFill>
                  <a:srgbClr val="0070C0"/>
                </a:solidFill>
              </a:rPr>
              <a:t>biến</a:t>
            </a:r>
            <a:r>
              <a:rPr lang="en-US" sz="2000" dirty="0">
                <a:ln/>
                <a:solidFill>
                  <a:srgbClr val="0070C0"/>
                </a:solidFill>
              </a:rPr>
              <a:t> </a:t>
            </a:r>
            <a:r>
              <a:rPr lang="en-US" sz="2000" dirty="0" err="1">
                <a:ln/>
                <a:solidFill>
                  <a:srgbClr val="0070C0"/>
                </a:solidFill>
              </a:rPr>
              <a:t>động</a:t>
            </a:r>
            <a:r>
              <a:rPr lang="en-US" sz="2000" dirty="0">
                <a:ln/>
                <a:solidFill>
                  <a:srgbClr val="0070C0"/>
                </a:solidFill>
              </a:rPr>
              <a:t>. </a:t>
            </a:r>
            <a:r>
              <a:rPr lang="en-US" sz="2000" dirty="0" err="1">
                <a:ln/>
                <a:solidFill>
                  <a:srgbClr val="0070C0"/>
                </a:solidFill>
              </a:rPr>
              <a:t>Mỗi</a:t>
            </a:r>
            <a:r>
              <a:rPr lang="en-US" sz="2000" dirty="0">
                <a:ln/>
                <a:solidFill>
                  <a:srgbClr val="0070C0"/>
                </a:solidFill>
              </a:rPr>
              <a:t> </a:t>
            </a:r>
            <a:r>
              <a:rPr lang="en-US" sz="2000" dirty="0" err="1">
                <a:ln/>
                <a:solidFill>
                  <a:srgbClr val="0070C0"/>
                </a:solidFill>
              </a:rPr>
              <a:t>phần</a:t>
            </a:r>
            <a:r>
              <a:rPr lang="en-US" sz="2000" dirty="0">
                <a:ln/>
                <a:solidFill>
                  <a:srgbClr val="0070C0"/>
                </a:solidFill>
              </a:rPr>
              <a:t> </a:t>
            </a:r>
            <a:r>
              <a:rPr lang="en-US" sz="2000" dirty="0" err="1">
                <a:ln/>
                <a:solidFill>
                  <a:srgbClr val="0070C0"/>
                </a:solidFill>
              </a:rPr>
              <a:t>tử</a:t>
            </a:r>
            <a:r>
              <a:rPr lang="en-US" sz="2000" dirty="0">
                <a:ln/>
                <a:solidFill>
                  <a:srgbClr val="0070C0"/>
                </a:solidFill>
              </a:rPr>
              <a:t> </a:t>
            </a:r>
            <a:r>
              <a:rPr lang="en-US" sz="2000" dirty="0" err="1">
                <a:ln/>
                <a:solidFill>
                  <a:srgbClr val="0070C0"/>
                </a:solidFill>
              </a:rPr>
              <a:t>có</a:t>
            </a:r>
            <a:r>
              <a:rPr lang="en-US" sz="2000" dirty="0">
                <a:ln/>
                <a:solidFill>
                  <a:srgbClr val="0070C0"/>
                </a:solidFill>
              </a:rPr>
              <a:t> </a:t>
            </a:r>
            <a:r>
              <a:rPr lang="en-US" sz="2000" dirty="0" err="1">
                <a:ln/>
                <a:solidFill>
                  <a:srgbClr val="0070C0"/>
                </a:solidFill>
              </a:rPr>
              <a:t>kiểu</a:t>
            </a:r>
            <a:r>
              <a:rPr lang="en-US" sz="2000" dirty="0">
                <a:ln/>
                <a:solidFill>
                  <a:srgbClr val="0070C0"/>
                </a:solidFill>
              </a:rPr>
              <a:t> int. (</a:t>
            </a:r>
            <a:r>
              <a:rPr lang="en-US" sz="2000" dirty="0" err="1">
                <a:ln/>
                <a:solidFill>
                  <a:srgbClr val="0070C0"/>
                </a:solidFill>
              </a:rPr>
              <a:t>Dùng</a:t>
            </a:r>
            <a:r>
              <a:rPr lang="en-US" sz="2000" dirty="0">
                <a:ln/>
                <a:solidFill>
                  <a:srgbClr val="0070C0"/>
                </a:solidFill>
              </a:rPr>
              <a:t> </a:t>
            </a:r>
            <a:r>
              <a:rPr lang="en-US" sz="2000" dirty="0" err="1">
                <a:ln/>
                <a:solidFill>
                  <a:srgbClr val="0070C0"/>
                </a:solidFill>
              </a:rPr>
              <a:t>cấu</a:t>
            </a:r>
            <a:r>
              <a:rPr lang="en-US" sz="2000" dirty="0">
                <a:ln/>
                <a:solidFill>
                  <a:srgbClr val="0070C0"/>
                </a:solidFill>
              </a:rPr>
              <a:t> </a:t>
            </a:r>
            <a:r>
              <a:rPr lang="en-US" sz="2000" dirty="0" err="1">
                <a:ln/>
                <a:solidFill>
                  <a:srgbClr val="0070C0"/>
                </a:solidFill>
              </a:rPr>
              <a:t>trúc</a:t>
            </a:r>
            <a:r>
              <a:rPr lang="en-US" sz="2000" dirty="0">
                <a:ln/>
                <a:solidFill>
                  <a:srgbClr val="0070C0"/>
                </a:solidFill>
              </a:rPr>
              <a:t> </a:t>
            </a:r>
            <a:r>
              <a:rPr lang="en-US" sz="2000" dirty="0" err="1">
                <a:ln/>
                <a:solidFill>
                  <a:srgbClr val="0070C0"/>
                </a:solidFill>
              </a:rPr>
              <a:t>danh</a:t>
            </a:r>
            <a:r>
              <a:rPr lang="en-US" sz="2000" dirty="0">
                <a:ln/>
                <a:solidFill>
                  <a:srgbClr val="0070C0"/>
                </a:solidFill>
              </a:rPr>
              <a:t> </a:t>
            </a:r>
            <a:r>
              <a:rPr lang="en-US" sz="2000" dirty="0" err="1">
                <a:ln/>
                <a:solidFill>
                  <a:srgbClr val="0070C0"/>
                </a:solidFill>
              </a:rPr>
              <a:t>sách</a:t>
            </a:r>
            <a:r>
              <a:rPr lang="en-US" sz="2000" dirty="0">
                <a:ln/>
                <a:solidFill>
                  <a:srgbClr val="0070C0"/>
                </a:solidFill>
              </a:rPr>
              <a:t> </a:t>
            </a:r>
            <a:r>
              <a:rPr lang="en-US" sz="2000" dirty="0" err="1">
                <a:ln/>
                <a:solidFill>
                  <a:srgbClr val="0070C0"/>
                </a:solidFill>
              </a:rPr>
              <a:t>liên</a:t>
            </a:r>
            <a:r>
              <a:rPr lang="en-US" sz="2000" dirty="0">
                <a:ln/>
                <a:solidFill>
                  <a:srgbClr val="0070C0"/>
                </a:solidFill>
              </a:rPr>
              <a:t> </a:t>
            </a:r>
            <a:r>
              <a:rPr lang="en-US" sz="2000" dirty="0" err="1">
                <a:ln/>
                <a:solidFill>
                  <a:srgbClr val="0070C0"/>
                </a:solidFill>
              </a:rPr>
              <a:t>kết</a:t>
            </a:r>
            <a:r>
              <a:rPr lang="en-US" sz="2000" dirty="0">
                <a:ln/>
                <a:solidFill>
                  <a:srgbClr val="0070C0"/>
                </a:solidFill>
              </a:rPr>
              <a:t> đ</a:t>
            </a:r>
            <a:r>
              <a:rPr lang="vi-VN" sz="2000" dirty="0">
                <a:ln/>
                <a:solidFill>
                  <a:srgbClr val="0070C0"/>
                </a:solidFill>
              </a:rPr>
              <a:t>ơ</a:t>
            </a:r>
            <a:r>
              <a:rPr lang="en-US" sz="2000" dirty="0">
                <a:ln/>
                <a:solidFill>
                  <a:srgbClr val="0070C0"/>
                </a:solidFill>
              </a:rPr>
              <a:t>n)</a:t>
            </a:r>
          </a:p>
        </p:txBody>
      </p:sp>
      <p:sp>
        <p:nvSpPr>
          <p:cNvPr id="6" name="Content Placeholder 2"/>
          <p:cNvSpPr>
            <a:spLocks noGrp="1"/>
          </p:cNvSpPr>
          <p:nvPr>
            <p:ph idx="1"/>
          </p:nvPr>
        </p:nvSpPr>
        <p:spPr>
          <a:xfrm>
            <a:off x="242668" y="2175288"/>
            <a:ext cx="8901332" cy="3920712"/>
          </a:xfrm>
        </p:spPr>
        <p:txBody>
          <a:bodyPr>
            <a:normAutofit/>
          </a:bodyPr>
          <a:lstStyle/>
          <a:p>
            <a:pPr marL="205740" indent="0">
              <a:lnSpc>
                <a:spcPct val="110000"/>
              </a:lnSpc>
              <a:spcBef>
                <a:spcPts val="900"/>
              </a:spcBef>
              <a:spcAft>
                <a:spcPts val="900"/>
              </a:spcAft>
              <a:buNone/>
            </a:pPr>
            <a:r>
              <a:rPr lang="en-US" sz="1800" dirty="0"/>
              <a:t>4.1. </a:t>
            </a:r>
            <a:r>
              <a:rPr lang="en-US" sz="1800" dirty="0" err="1"/>
              <a:t>Khai</a:t>
            </a:r>
            <a:r>
              <a:rPr lang="en-US" sz="1800" dirty="0"/>
              <a:t> </a:t>
            </a:r>
            <a:r>
              <a:rPr lang="en-US" sz="1800" dirty="0" err="1"/>
              <a:t>báo</a:t>
            </a:r>
            <a:r>
              <a:rPr lang="en-US" sz="1800" dirty="0"/>
              <a:t> </a:t>
            </a:r>
            <a:r>
              <a:rPr lang="en-US" sz="1800" dirty="0" err="1"/>
              <a:t>cấu</a:t>
            </a:r>
            <a:r>
              <a:rPr lang="en-US" sz="1800" dirty="0"/>
              <a:t> </a:t>
            </a:r>
            <a:r>
              <a:rPr lang="en-US" sz="1800" dirty="0" err="1"/>
              <a:t>trúc</a:t>
            </a:r>
            <a:r>
              <a:rPr lang="en-US" sz="1800" dirty="0"/>
              <a:t> </a:t>
            </a:r>
            <a:r>
              <a:rPr lang="en-US" sz="1800" dirty="0" err="1"/>
              <a:t>danh</a:t>
            </a:r>
            <a:r>
              <a:rPr lang="en-US" sz="1800" dirty="0"/>
              <a:t> </a:t>
            </a:r>
            <a:r>
              <a:rPr lang="en-US" sz="1800" dirty="0" err="1"/>
              <a:t>sách</a:t>
            </a:r>
            <a:endParaRPr lang="en-US" sz="1800" dirty="0"/>
          </a:p>
          <a:p>
            <a:pPr marL="205740" indent="0">
              <a:lnSpc>
                <a:spcPct val="110000"/>
              </a:lnSpc>
              <a:spcBef>
                <a:spcPts val="900"/>
              </a:spcBef>
              <a:spcAft>
                <a:spcPts val="900"/>
              </a:spcAft>
              <a:buNone/>
            </a:pPr>
            <a:r>
              <a:rPr lang="en-US" sz="1800" dirty="0"/>
              <a:t>4.2.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khởi</a:t>
            </a:r>
            <a:r>
              <a:rPr lang="en-US" sz="1800" dirty="0"/>
              <a:t> </a:t>
            </a:r>
            <a:r>
              <a:rPr lang="en-US" sz="1800" dirty="0" err="1"/>
              <a:t>tạo</a:t>
            </a:r>
            <a:r>
              <a:rPr lang="en-US" sz="1800" dirty="0"/>
              <a:t> </a:t>
            </a:r>
            <a:r>
              <a:rPr lang="en-US" sz="1800" dirty="0" err="1"/>
              <a:t>danh</a:t>
            </a:r>
            <a:r>
              <a:rPr lang="en-US" sz="1800" dirty="0"/>
              <a:t> </a:t>
            </a:r>
            <a:r>
              <a:rPr lang="en-US" sz="1800" dirty="0" err="1"/>
              <a:t>sách</a:t>
            </a:r>
            <a:r>
              <a:rPr lang="en-US" sz="1800" dirty="0"/>
              <a:t> </a:t>
            </a:r>
            <a:r>
              <a:rPr lang="en-US" sz="1800" dirty="0" err="1"/>
              <a:t>rỗng</a:t>
            </a:r>
            <a:r>
              <a:rPr lang="en-US" sz="1800" dirty="0"/>
              <a:t>.</a:t>
            </a:r>
          </a:p>
          <a:p>
            <a:pPr marL="205740" indent="0">
              <a:lnSpc>
                <a:spcPct val="110000"/>
              </a:lnSpc>
              <a:spcBef>
                <a:spcPts val="900"/>
              </a:spcBef>
              <a:spcAft>
                <a:spcPts val="900"/>
              </a:spcAft>
              <a:buNone/>
            </a:pPr>
            <a:r>
              <a:rPr lang="en-US" sz="1800" dirty="0"/>
              <a:t>4.3.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thêm</a:t>
            </a:r>
            <a:r>
              <a:rPr lang="en-US" sz="1800" dirty="0"/>
              <a:t>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vào</a:t>
            </a:r>
            <a:r>
              <a:rPr lang="en-US" sz="1800" dirty="0"/>
              <a:t> </a:t>
            </a:r>
            <a:r>
              <a:rPr lang="en-US" sz="1800" dirty="0" err="1"/>
              <a:t>danh</a:t>
            </a:r>
            <a:r>
              <a:rPr lang="en-US" sz="1800" dirty="0"/>
              <a:t> </a:t>
            </a:r>
            <a:r>
              <a:rPr lang="en-US" sz="1800" dirty="0" err="1"/>
              <a:t>sách</a:t>
            </a:r>
            <a:r>
              <a:rPr lang="en-US" sz="1800" dirty="0"/>
              <a:t> (</a:t>
            </a:r>
            <a:r>
              <a:rPr lang="en-US" sz="1800" dirty="0" err="1"/>
              <a:t>thêm</a:t>
            </a:r>
            <a:r>
              <a:rPr lang="en-US" sz="1800" dirty="0"/>
              <a:t>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vào</a:t>
            </a:r>
            <a:r>
              <a:rPr lang="en-US" sz="1800" dirty="0"/>
              <a:t> </a:t>
            </a:r>
            <a:r>
              <a:rPr lang="en-US" sz="1800" dirty="0" err="1"/>
              <a:t>vị</a:t>
            </a:r>
            <a:r>
              <a:rPr lang="en-US" sz="1800" dirty="0"/>
              <a:t> </a:t>
            </a:r>
            <a:r>
              <a:rPr lang="en-US" sz="1800" dirty="0" err="1"/>
              <a:t>trí</a:t>
            </a:r>
            <a:r>
              <a:rPr lang="en-US" sz="1800" dirty="0"/>
              <a:t> </a:t>
            </a:r>
            <a:r>
              <a:rPr lang="en-US" sz="1800" dirty="0" err="1"/>
              <a:t>phù</a:t>
            </a:r>
            <a:r>
              <a:rPr lang="en-US" sz="1800" dirty="0"/>
              <a:t> </a:t>
            </a:r>
            <a:r>
              <a:rPr lang="en-US" sz="1800" dirty="0" err="1"/>
              <a:t>hợp</a:t>
            </a:r>
            <a:r>
              <a:rPr lang="en-US" sz="1800" dirty="0"/>
              <a:t> </a:t>
            </a:r>
            <a:r>
              <a:rPr lang="en-US" sz="1800" dirty="0" err="1"/>
              <a:t>trong</a:t>
            </a:r>
            <a:r>
              <a:rPr lang="en-US" sz="1800" dirty="0"/>
              <a:t> </a:t>
            </a:r>
            <a:r>
              <a:rPr lang="en-US" sz="1800" dirty="0" err="1"/>
              <a:t>danh</a:t>
            </a:r>
            <a:r>
              <a:rPr lang="en-US" sz="1800" dirty="0"/>
              <a:t> </a:t>
            </a:r>
            <a:r>
              <a:rPr lang="en-US" sz="1800" dirty="0" err="1"/>
              <a:t>sách</a:t>
            </a:r>
            <a:r>
              <a:rPr lang="en-US" sz="1800" dirty="0"/>
              <a:t> </a:t>
            </a:r>
            <a:r>
              <a:rPr lang="en-US" sz="1800" dirty="0" err="1"/>
              <a:t>đã</a:t>
            </a:r>
            <a:r>
              <a:rPr lang="en-US" sz="1800" dirty="0"/>
              <a:t> </a:t>
            </a:r>
            <a:r>
              <a:rPr lang="en-US" sz="1800" dirty="0" err="1"/>
              <a:t>có</a:t>
            </a:r>
            <a:r>
              <a:rPr lang="en-US" sz="1800" dirty="0"/>
              <a:t> </a:t>
            </a:r>
            <a:r>
              <a:rPr lang="en-US" sz="1800" dirty="0" err="1"/>
              <a:t>thứ</a:t>
            </a:r>
            <a:r>
              <a:rPr lang="en-US" sz="1800" dirty="0"/>
              <a:t> </a:t>
            </a:r>
            <a:r>
              <a:rPr lang="en-US" sz="1800" dirty="0" err="1"/>
              <a:t>tự</a:t>
            </a:r>
            <a:r>
              <a:rPr lang="en-US" sz="1800" dirty="0"/>
              <a:t>). </a:t>
            </a:r>
            <a:r>
              <a:rPr lang="en-US" sz="1800" u="sng" dirty="0"/>
              <a:t>L</a:t>
            </a:r>
            <a:r>
              <a:rPr lang="vi-VN" sz="1800" u="sng" dirty="0"/>
              <a:t>ư</a:t>
            </a:r>
            <a:r>
              <a:rPr lang="en-US" sz="1800" u="sng" dirty="0"/>
              <a:t>u ý:</a:t>
            </a:r>
            <a:r>
              <a:rPr lang="en-US" sz="1800" dirty="0"/>
              <a:t> </a:t>
            </a:r>
            <a:r>
              <a:rPr lang="en-US" sz="1800" dirty="0" err="1"/>
              <a:t>Không</a:t>
            </a:r>
            <a:r>
              <a:rPr lang="en-US" sz="1800" dirty="0"/>
              <a:t> </a:t>
            </a:r>
            <a:r>
              <a:rPr lang="en-US" sz="1800" dirty="0" err="1"/>
              <a:t>xếp</a:t>
            </a:r>
            <a:r>
              <a:rPr lang="en-US" sz="1800" dirty="0"/>
              <a:t> </a:t>
            </a:r>
            <a:r>
              <a:rPr lang="en-US" sz="1800" dirty="0" err="1"/>
              <a:t>thứ</a:t>
            </a:r>
            <a:r>
              <a:rPr lang="en-US" sz="1800" dirty="0"/>
              <a:t> </a:t>
            </a:r>
            <a:r>
              <a:rPr lang="en-US" sz="1800" dirty="0" err="1"/>
              <a:t>tự</a:t>
            </a:r>
            <a:r>
              <a:rPr lang="en-US" sz="1800" dirty="0"/>
              <a:t> </a:t>
            </a:r>
            <a:r>
              <a:rPr lang="en-US" sz="1800" dirty="0" err="1"/>
              <a:t>danh</a:t>
            </a:r>
            <a:r>
              <a:rPr lang="en-US" sz="1800" dirty="0"/>
              <a:t> </a:t>
            </a:r>
            <a:r>
              <a:rPr lang="en-US" sz="1800" dirty="0" err="1"/>
              <a:t>sách</a:t>
            </a:r>
            <a:r>
              <a:rPr lang="en-US" sz="1800" dirty="0"/>
              <a:t>.</a:t>
            </a:r>
          </a:p>
          <a:p>
            <a:pPr marL="205740" indent="0">
              <a:lnSpc>
                <a:spcPct val="110000"/>
              </a:lnSpc>
              <a:spcBef>
                <a:spcPts val="900"/>
              </a:spcBef>
              <a:spcAft>
                <a:spcPts val="900"/>
              </a:spcAft>
              <a:buNone/>
            </a:pPr>
            <a:r>
              <a:rPr lang="en-US" sz="1800" dirty="0"/>
              <a:t>4.4.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xuất</a:t>
            </a:r>
            <a:r>
              <a:rPr lang="en-US" sz="1800" dirty="0"/>
              <a:t> </a:t>
            </a:r>
            <a:r>
              <a:rPr lang="en-US" sz="1800" dirty="0" err="1"/>
              <a:t>các</a:t>
            </a:r>
            <a:r>
              <a:rPr lang="en-US" sz="1800" dirty="0"/>
              <a:t> </a:t>
            </a:r>
            <a:r>
              <a:rPr lang="en-US" sz="1800" dirty="0" err="1"/>
              <a:t>phần</a:t>
            </a:r>
            <a:r>
              <a:rPr lang="en-US" sz="1800" dirty="0"/>
              <a:t> </a:t>
            </a:r>
            <a:r>
              <a:rPr lang="en-US" sz="1800" dirty="0" err="1"/>
              <a:t>tử</a:t>
            </a:r>
            <a:r>
              <a:rPr lang="en-US" sz="1800" dirty="0"/>
              <a:t> </a:t>
            </a:r>
            <a:r>
              <a:rPr lang="en-US" sz="1800" dirty="0" err="1"/>
              <a:t>trong</a:t>
            </a:r>
            <a:r>
              <a:rPr lang="en-US" sz="1800" dirty="0"/>
              <a:t> </a:t>
            </a:r>
            <a:r>
              <a:rPr lang="en-US" sz="1800" dirty="0" err="1"/>
              <a:t>danh</a:t>
            </a:r>
            <a:r>
              <a:rPr lang="en-US" sz="1800" dirty="0"/>
              <a:t> </a:t>
            </a:r>
            <a:r>
              <a:rPr lang="en-US" sz="1800" dirty="0" err="1"/>
              <a:t>sách</a:t>
            </a:r>
            <a:r>
              <a:rPr lang="en-US" sz="1800" dirty="0"/>
              <a:t>.</a:t>
            </a:r>
          </a:p>
          <a:p>
            <a:pPr marL="205740" indent="0">
              <a:lnSpc>
                <a:spcPct val="110000"/>
              </a:lnSpc>
              <a:spcBef>
                <a:spcPts val="900"/>
              </a:spcBef>
              <a:spcAft>
                <a:spcPts val="900"/>
              </a:spcAft>
              <a:buNone/>
            </a:pPr>
            <a:r>
              <a:rPr lang="en-US" sz="1800" dirty="0"/>
              <a:t>4.5.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tìm</a:t>
            </a:r>
            <a:r>
              <a:rPr lang="en-US" sz="1800" dirty="0"/>
              <a:t>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trong</a:t>
            </a:r>
            <a:r>
              <a:rPr lang="en-US" sz="1800" dirty="0"/>
              <a:t> </a:t>
            </a:r>
            <a:r>
              <a:rPr lang="en-US" sz="1800" dirty="0" err="1"/>
              <a:t>danh</a:t>
            </a:r>
            <a:r>
              <a:rPr lang="en-US" sz="1800" dirty="0"/>
              <a:t> </a:t>
            </a:r>
            <a:r>
              <a:rPr lang="en-US" sz="1800" dirty="0" err="1"/>
              <a:t>sách</a:t>
            </a:r>
            <a:r>
              <a:rPr lang="en-US" sz="1800" dirty="0"/>
              <a:t> (l</a:t>
            </a:r>
            <a:r>
              <a:rPr lang="vi-VN" sz="1800" dirty="0"/>
              <a:t>ư</a:t>
            </a:r>
            <a:r>
              <a:rPr lang="en-US" sz="1800" dirty="0"/>
              <a:t>u ý: </a:t>
            </a:r>
            <a:r>
              <a:rPr lang="en-US" sz="1800" dirty="0" err="1"/>
              <a:t>danh</a:t>
            </a:r>
            <a:r>
              <a:rPr lang="en-US" sz="1800" dirty="0"/>
              <a:t> </a:t>
            </a:r>
            <a:r>
              <a:rPr lang="en-US" sz="1800" dirty="0" err="1"/>
              <a:t>sách</a:t>
            </a:r>
            <a:r>
              <a:rPr lang="en-US" sz="1800" dirty="0"/>
              <a:t> </a:t>
            </a:r>
            <a:r>
              <a:rPr lang="en-US" sz="1800" dirty="0" err="1"/>
              <a:t>đã</a:t>
            </a:r>
            <a:r>
              <a:rPr lang="en-US" sz="1800" dirty="0"/>
              <a:t> </a:t>
            </a:r>
            <a:r>
              <a:rPr lang="en-US" sz="1800" dirty="0" err="1"/>
              <a:t>có</a:t>
            </a:r>
            <a:r>
              <a:rPr lang="en-US" sz="1800" dirty="0"/>
              <a:t> </a:t>
            </a:r>
            <a:r>
              <a:rPr lang="en-US" sz="1800" dirty="0" err="1"/>
              <a:t>thứ</a:t>
            </a:r>
            <a:r>
              <a:rPr lang="en-US" sz="1800" dirty="0"/>
              <a:t> </a:t>
            </a:r>
            <a:r>
              <a:rPr lang="en-US" sz="1800" dirty="0" err="1"/>
              <a:t>tự</a:t>
            </a:r>
            <a:r>
              <a:rPr lang="en-US" sz="1800" dirty="0"/>
              <a:t>)</a:t>
            </a:r>
          </a:p>
          <a:p>
            <a:pPr marL="205740" indent="0">
              <a:lnSpc>
                <a:spcPct val="110000"/>
              </a:lnSpc>
              <a:spcBef>
                <a:spcPts val="900"/>
              </a:spcBef>
              <a:spcAft>
                <a:spcPts val="900"/>
              </a:spcAft>
              <a:buNone/>
            </a:pPr>
            <a:r>
              <a:rPr lang="en-US" sz="1800" dirty="0"/>
              <a:t>4.6.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tìm</a:t>
            </a:r>
            <a:r>
              <a:rPr lang="en-US" sz="1800" dirty="0"/>
              <a:t>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trong</a:t>
            </a:r>
            <a:r>
              <a:rPr lang="en-US" sz="1800" dirty="0"/>
              <a:t> </a:t>
            </a:r>
            <a:r>
              <a:rPr lang="en-US" sz="1800" dirty="0" err="1"/>
              <a:t>danh</a:t>
            </a:r>
            <a:r>
              <a:rPr lang="en-US" sz="1800" dirty="0"/>
              <a:t> </a:t>
            </a:r>
            <a:r>
              <a:rPr lang="en-US" sz="1800" dirty="0" err="1"/>
              <a:t>sách</a:t>
            </a:r>
            <a:r>
              <a:rPr lang="en-US" sz="1800" dirty="0"/>
              <a:t>. </a:t>
            </a:r>
            <a:r>
              <a:rPr lang="en-US" sz="1800" dirty="0" err="1"/>
              <a:t>Nếu</a:t>
            </a:r>
            <a:r>
              <a:rPr lang="en-US" sz="1800" dirty="0"/>
              <a:t> </a:t>
            </a:r>
            <a:r>
              <a:rPr lang="en-US" sz="1800" dirty="0" err="1"/>
              <a:t>tìm</a:t>
            </a:r>
            <a:r>
              <a:rPr lang="en-US" sz="1800" dirty="0"/>
              <a:t> </a:t>
            </a:r>
            <a:r>
              <a:rPr lang="en-US" sz="1800" dirty="0" err="1"/>
              <a:t>thấy</a:t>
            </a:r>
            <a:r>
              <a:rPr lang="en-US" sz="1800" dirty="0"/>
              <a:t>, </a:t>
            </a:r>
            <a:r>
              <a:rPr lang="en-US" sz="1800" dirty="0" err="1"/>
              <a:t>xóa</a:t>
            </a:r>
            <a:r>
              <a:rPr lang="en-US" sz="1800" dirty="0"/>
              <a:t> </a:t>
            </a:r>
            <a:r>
              <a:rPr lang="en-US" sz="1800" dirty="0" err="1"/>
              <a:t>phần</a:t>
            </a:r>
            <a:r>
              <a:rPr lang="en-US" sz="1800" dirty="0"/>
              <a:t> </a:t>
            </a:r>
            <a:r>
              <a:rPr lang="en-US" sz="1800" dirty="0" err="1"/>
              <a:t>tử</a:t>
            </a:r>
            <a:r>
              <a:rPr lang="en-US" sz="1800" dirty="0"/>
              <a:t> </a:t>
            </a:r>
            <a:r>
              <a:rPr lang="en-US" sz="1800" dirty="0" err="1"/>
              <a:t>này</a:t>
            </a:r>
            <a:r>
              <a:rPr lang="en-US" sz="1800" dirty="0"/>
              <a:t> (L</a:t>
            </a:r>
            <a:r>
              <a:rPr lang="vi-VN" sz="1800" dirty="0"/>
              <a:t>ư</a:t>
            </a:r>
            <a:r>
              <a:rPr lang="en-US" sz="1800" dirty="0"/>
              <a:t>u ý: </a:t>
            </a:r>
            <a:r>
              <a:rPr lang="en-US" sz="1800" dirty="0" err="1"/>
              <a:t>danh</a:t>
            </a:r>
            <a:r>
              <a:rPr lang="en-US" sz="1800" dirty="0"/>
              <a:t> </a:t>
            </a:r>
            <a:r>
              <a:rPr lang="en-US" sz="1800" dirty="0" err="1"/>
              <a:t>sách</a:t>
            </a:r>
            <a:r>
              <a:rPr lang="en-US" sz="1800" dirty="0"/>
              <a:t> </a:t>
            </a:r>
            <a:r>
              <a:rPr lang="en-US" sz="1800" dirty="0" err="1"/>
              <a:t>đã</a:t>
            </a:r>
            <a:r>
              <a:rPr lang="en-US" sz="1800" dirty="0"/>
              <a:t> </a:t>
            </a:r>
            <a:r>
              <a:rPr lang="en-US" sz="1800" dirty="0" err="1"/>
              <a:t>có</a:t>
            </a:r>
            <a:r>
              <a:rPr lang="en-US" sz="1800" dirty="0"/>
              <a:t> </a:t>
            </a:r>
            <a:r>
              <a:rPr lang="en-US" sz="1800" dirty="0" err="1"/>
              <a:t>thứ</a:t>
            </a:r>
            <a:r>
              <a:rPr lang="en-US" sz="1800" dirty="0"/>
              <a:t> </a:t>
            </a:r>
            <a:r>
              <a:rPr lang="en-US" sz="1800" dirty="0" err="1"/>
              <a:t>tự</a:t>
            </a:r>
            <a:r>
              <a:rPr lang="en-US" sz="1800" dirty="0"/>
              <a:t>)</a:t>
            </a:r>
          </a:p>
          <a:p>
            <a:pPr marL="548640">
              <a:lnSpc>
                <a:spcPct val="110000"/>
              </a:lnSpc>
              <a:spcBef>
                <a:spcPts val="900"/>
              </a:spcBef>
              <a:spcAft>
                <a:spcPts val="900"/>
              </a:spcAft>
              <a:buFont typeface="+mj-lt"/>
              <a:buAutoNum type="arabicPeriod"/>
            </a:pPr>
            <a:endParaRPr lang="en-US" sz="1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Slide Number Placeholder 4"/>
          <p:cNvSpPr>
            <a:spLocks noGrp="1"/>
          </p:cNvSpPr>
          <p:nvPr>
            <p:ph type="sldNum" sz="quarter" idx="12"/>
          </p:nvPr>
        </p:nvSpPr>
        <p:spPr/>
        <p:txBody>
          <a:bodyPr/>
          <a:lstStyle/>
          <a:p>
            <a:fld id="{D4688C88-10BC-4BE1-B72E-0A6B1F4813EC}" type="slidenum">
              <a:rPr lang="en-US" smtClean="0"/>
              <a:t>112</a:t>
            </a:fld>
            <a:endParaRPr lang="en-US"/>
          </a:p>
        </p:txBody>
      </p:sp>
      <p:sp>
        <p:nvSpPr>
          <p:cNvPr id="8" name="Title 1">
            <a:extLst>
              <a:ext uri="{FF2B5EF4-FFF2-40B4-BE49-F238E27FC236}">
                <a16:creationId xmlns:a16="http://schemas.microsoft.com/office/drawing/2014/main" id="{7B08854C-FC0F-4223-9C9C-222C332B1AEA}"/>
              </a:ext>
            </a:extLst>
          </p:cNvPr>
          <p:cNvSpPr txBox="1">
            <a:spLocks/>
          </p:cNvSpPr>
          <p:nvPr/>
        </p:nvSpPr>
        <p:spPr>
          <a:xfrm>
            <a:off x="2438400" y="457200"/>
            <a:ext cx="6553200" cy="8382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100" dirty="0">
                <a:solidFill>
                  <a:srgbClr val="7030A0"/>
                </a:solidFill>
                <a:latin typeface="Arial" panose="020B0604020202020204" pitchFamily="34" charset="0"/>
                <a:cs typeface="Arial" panose="020B0604020202020204" pitchFamily="34" charset="0"/>
              </a:rPr>
              <a:t>2.5 - </a:t>
            </a:r>
            <a:r>
              <a:rPr lang="en-US" altLang="zh-TW" sz="3100" dirty="0" err="1">
                <a:solidFill>
                  <a:srgbClr val="7030A0"/>
                </a:solidFill>
                <a:latin typeface="Arial" panose="020B0604020202020204" pitchFamily="34" charset="0"/>
                <a:cs typeface="Arial" panose="020B0604020202020204" pitchFamily="34" charset="0"/>
              </a:rPr>
              <a:t>Bài</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tập</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ch</a:t>
            </a:r>
            <a:r>
              <a:rPr lang="vi-VN" altLang="zh-TW" sz="3100" dirty="0">
                <a:solidFill>
                  <a:srgbClr val="7030A0"/>
                </a:solidFill>
                <a:latin typeface="Arial" panose="020B0604020202020204" pitchFamily="34" charset="0"/>
                <a:cs typeface="Arial" panose="020B0604020202020204" pitchFamily="34" charset="0"/>
              </a:rPr>
              <a:t>ư</a:t>
            </a:r>
            <a:r>
              <a:rPr lang="en-US" altLang="zh-TW" sz="3100" dirty="0" err="1">
                <a:solidFill>
                  <a:srgbClr val="7030A0"/>
                </a:solidFill>
                <a:latin typeface="Arial" panose="020B0604020202020204" pitchFamily="34" charset="0"/>
                <a:cs typeface="Arial" panose="020B0604020202020204" pitchFamily="34" charset="0"/>
              </a:rPr>
              <a:t>ơng</a:t>
            </a:r>
            <a:r>
              <a:rPr lang="en-US" altLang="zh-TW" sz="3100" dirty="0">
                <a:solidFill>
                  <a:srgbClr val="7030A0"/>
                </a:solidFill>
                <a:latin typeface="Arial" panose="020B0604020202020204" pitchFamily="34" charset="0"/>
                <a:cs typeface="Arial" panose="020B0604020202020204" pitchFamily="34" charset="0"/>
              </a:rPr>
              <a:t> 2</a:t>
            </a:r>
          </a:p>
          <a:p>
            <a:pPr>
              <a:defRPr/>
            </a:pPr>
            <a:r>
              <a:rPr lang="en-US" altLang="zh-TW" sz="3600" b="1" dirty="0">
                <a:solidFill>
                  <a:srgbClr val="7030A0"/>
                </a:solidFill>
                <a:latin typeface="Arial" panose="020B0604020202020204" pitchFamily="34" charset="0"/>
                <a:cs typeface="Arial" panose="020B0604020202020204" pitchFamily="34" charset="0"/>
              </a:rPr>
              <a:t>BÀI LÀM THÊM</a:t>
            </a:r>
            <a:endParaRPr lang="zh-TW" altLang="en-US" sz="36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4460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46" y="1131094"/>
            <a:ext cx="8658655" cy="994172"/>
          </a:xfrm>
        </p:spPr>
        <p:txBody>
          <a:bodyPr>
            <a:normAutofit/>
            <a:scene3d>
              <a:camera prst="orthographicFront"/>
              <a:lightRig rig="soft" dir="t">
                <a:rot lat="0" lon="0" rev="15600000"/>
              </a:lightRig>
            </a:scene3d>
            <a:sp3d extrusionH="57150" prstMaterial="softEdge">
              <a:bevelT w="25400" h="38100"/>
            </a:sp3d>
          </a:bodyPr>
          <a:lstStyle/>
          <a:p>
            <a:pPr algn="l"/>
            <a:r>
              <a:rPr lang="en-US" sz="2000" b="1" dirty="0" err="1">
                <a:ln/>
                <a:solidFill>
                  <a:srgbClr val="0070C0"/>
                </a:solidFill>
              </a:rPr>
              <a:t>Bài</a:t>
            </a:r>
            <a:r>
              <a:rPr lang="en-US" sz="2000" b="1" dirty="0">
                <a:ln/>
                <a:solidFill>
                  <a:srgbClr val="0070C0"/>
                </a:solidFill>
              </a:rPr>
              <a:t> 5: </a:t>
            </a:r>
            <a:r>
              <a:rPr lang="en-US" sz="2000" dirty="0" err="1">
                <a:ln/>
                <a:solidFill>
                  <a:srgbClr val="0070C0"/>
                </a:solidFill>
              </a:rPr>
              <a:t>Quản</a:t>
            </a:r>
            <a:r>
              <a:rPr lang="en-US" sz="2000" dirty="0">
                <a:ln/>
                <a:solidFill>
                  <a:srgbClr val="0070C0"/>
                </a:solidFill>
              </a:rPr>
              <a:t> </a:t>
            </a:r>
            <a:r>
              <a:rPr lang="en-US" sz="2000" dirty="0" err="1">
                <a:ln/>
                <a:solidFill>
                  <a:srgbClr val="0070C0"/>
                </a:solidFill>
              </a:rPr>
              <a:t>lý</a:t>
            </a:r>
            <a:r>
              <a:rPr lang="en-US" sz="2000" dirty="0">
                <a:ln/>
                <a:solidFill>
                  <a:srgbClr val="0070C0"/>
                </a:solidFill>
              </a:rPr>
              <a:t> </a:t>
            </a:r>
            <a:r>
              <a:rPr lang="en-US" sz="2000" dirty="0" err="1">
                <a:ln/>
                <a:solidFill>
                  <a:srgbClr val="0070C0"/>
                </a:solidFill>
              </a:rPr>
              <a:t>một</a:t>
            </a:r>
            <a:r>
              <a:rPr lang="en-US" sz="2000" dirty="0">
                <a:ln/>
                <a:solidFill>
                  <a:srgbClr val="0070C0"/>
                </a:solidFill>
              </a:rPr>
              <a:t> stack </a:t>
            </a:r>
            <a:r>
              <a:rPr lang="en-US" sz="2000" dirty="0" err="1">
                <a:ln/>
                <a:solidFill>
                  <a:srgbClr val="0070C0"/>
                </a:solidFill>
              </a:rPr>
              <a:t>có</a:t>
            </a:r>
            <a:r>
              <a:rPr lang="en-US" sz="2000" dirty="0">
                <a:ln/>
                <a:solidFill>
                  <a:srgbClr val="0070C0"/>
                </a:solidFill>
              </a:rPr>
              <a:t> </a:t>
            </a:r>
            <a:r>
              <a:rPr lang="en-US" sz="2000" dirty="0" err="1">
                <a:ln/>
                <a:solidFill>
                  <a:srgbClr val="0070C0"/>
                </a:solidFill>
              </a:rPr>
              <a:t>tối</a:t>
            </a:r>
            <a:r>
              <a:rPr lang="en-US" sz="2000" dirty="0">
                <a:ln/>
                <a:solidFill>
                  <a:srgbClr val="0070C0"/>
                </a:solidFill>
              </a:rPr>
              <a:t> </a:t>
            </a:r>
            <a:r>
              <a:rPr lang="en-US" sz="2000" dirty="0" err="1">
                <a:ln/>
                <a:solidFill>
                  <a:srgbClr val="0070C0"/>
                </a:solidFill>
              </a:rPr>
              <a:t>đa</a:t>
            </a:r>
            <a:r>
              <a:rPr lang="en-US" sz="2000" dirty="0">
                <a:ln/>
                <a:solidFill>
                  <a:srgbClr val="0070C0"/>
                </a:solidFill>
              </a:rPr>
              <a:t> 100 </a:t>
            </a:r>
            <a:r>
              <a:rPr lang="en-US" sz="2000" dirty="0" err="1">
                <a:ln/>
                <a:solidFill>
                  <a:srgbClr val="0070C0"/>
                </a:solidFill>
              </a:rPr>
              <a:t>phần</a:t>
            </a:r>
            <a:r>
              <a:rPr lang="en-US" sz="2000" dirty="0">
                <a:ln/>
                <a:solidFill>
                  <a:srgbClr val="0070C0"/>
                </a:solidFill>
              </a:rPr>
              <a:t> </a:t>
            </a:r>
            <a:r>
              <a:rPr lang="en-US" sz="2000" dirty="0" err="1">
                <a:ln/>
                <a:solidFill>
                  <a:srgbClr val="0070C0"/>
                </a:solidFill>
              </a:rPr>
              <a:t>tử</a:t>
            </a:r>
            <a:r>
              <a:rPr lang="en-US" sz="2000" dirty="0">
                <a:ln/>
                <a:solidFill>
                  <a:srgbClr val="0070C0"/>
                </a:solidFill>
              </a:rPr>
              <a:t>, </a:t>
            </a:r>
            <a:r>
              <a:rPr lang="en-US" sz="2000" dirty="0" err="1">
                <a:ln/>
                <a:solidFill>
                  <a:srgbClr val="0070C0"/>
                </a:solidFill>
              </a:rPr>
              <a:t>mỗi</a:t>
            </a:r>
            <a:r>
              <a:rPr lang="en-US" sz="2000" dirty="0">
                <a:ln/>
                <a:solidFill>
                  <a:srgbClr val="0070C0"/>
                </a:solidFill>
              </a:rPr>
              <a:t> </a:t>
            </a:r>
            <a:r>
              <a:rPr lang="en-US" sz="2000" dirty="0" err="1">
                <a:ln/>
                <a:solidFill>
                  <a:srgbClr val="0070C0"/>
                </a:solidFill>
              </a:rPr>
              <a:t>phần</a:t>
            </a:r>
            <a:r>
              <a:rPr lang="en-US" sz="2000" dirty="0">
                <a:ln/>
                <a:solidFill>
                  <a:srgbClr val="0070C0"/>
                </a:solidFill>
              </a:rPr>
              <a:t> </a:t>
            </a:r>
            <a:r>
              <a:rPr lang="en-US" sz="2000" dirty="0" err="1">
                <a:ln/>
                <a:solidFill>
                  <a:srgbClr val="0070C0"/>
                </a:solidFill>
              </a:rPr>
              <a:t>tử</a:t>
            </a:r>
            <a:r>
              <a:rPr lang="en-US" sz="2000" dirty="0">
                <a:ln/>
                <a:solidFill>
                  <a:srgbClr val="0070C0"/>
                </a:solidFill>
              </a:rPr>
              <a:t> </a:t>
            </a:r>
            <a:r>
              <a:rPr lang="en-US" sz="2000" dirty="0" err="1">
                <a:ln/>
                <a:solidFill>
                  <a:srgbClr val="0070C0"/>
                </a:solidFill>
              </a:rPr>
              <a:t>trong</a:t>
            </a:r>
            <a:r>
              <a:rPr lang="en-US" sz="2000" dirty="0">
                <a:ln/>
                <a:solidFill>
                  <a:srgbClr val="0070C0"/>
                </a:solidFill>
              </a:rPr>
              <a:t> stack </a:t>
            </a:r>
            <a:r>
              <a:rPr lang="en-US" sz="2000" dirty="0" err="1">
                <a:ln/>
                <a:solidFill>
                  <a:srgbClr val="0070C0"/>
                </a:solidFill>
              </a:rPr>
              <a:t>có</a:t>
            </a:r>
            <a:r>
              <a:rPr lang="en-US" sz="2000" dirty="0">
                <a:ln/>
                <a:solidFill>
                  <a:srgbClr val="0070C0"/>
                </a:solidFill>
              </a:rPr>
              <a:t> </a:t>
            </a:r>
            <a:r>
              <a:rPr lang="en-US" sz="2000" dirty="0" err="1">
                <a:ln/>
                <a:solidFill>
                  <a:srgbClr val="0070C0"/>
                </a:solidFill>
              </a:rPr>
              <a:t>kiểu</a:t>
            </a:r>
            <a:r>
              <a:rPr lang="en-US" sz="2000" dirty="0">
                <a:ln/>
                <a:solidFill>
                  <a:srgbClr val="0070C0"/>
                </a:solidFill>
              </a:rPr>
              <a:t> int (stack </a:t>
            </a:r>
            <a:r>
              <a:rPr lang="en-US" sz="2000" dirty="0" err="1">
                <a:ln/>
                <a:solidFill>
                  <a:srgbClr val="0070C0"/>
                </a:solidFill>
              </a:rPr>
              <a:t>danh</a:t>
            </a:r>
            <a:r>
              <a:rPr lang="en-US" sz="2000" dirty="0">
                <a:ln/>
                <a:solidFill>
                  <a:srgbClr val="0070C0"/>
                </a:solidFill>
              </a:rPr>
              <a:t> </a:t>
            </a:r>
            <a:r>
              <a:rPr lang="en-US" sz="2000" dirty="0" err="1">
                <a:ln/>
                <a:solidFill>
                  <a:srgbClr val="0070C0"/>
                </a:solidFill>
              </a:rPr>
              <a:t>sách</a:t>
            </a:r>
            <a:r>
              <a:rPr lang="en-US" sz="2000" dirty="0">
                <a:ln/>
                <a:solidFill>
                  <a:srgbClr val="0070C0"/>
                </a:solidFill>
              </a:rPr>
              <a:t> </a:t>
            </a:r>
            <a:r>
              <a:rPr lang="en-US" sz="2000" dirty="0" err="1">
                <a:ln/>
                <a:solidFill>
                  <a:srgbClr val="0070C0"/>
                </a:solidFill>
              </a:rPr>
              <a:t>đặc</a:t>
            </a:r>
            <a:r>
              <a:rPr lang="en-US" sz="2000" dirty="0">
                <a:ln/>
                <a:solidFill>
                  <a:srgbClr val="0070C0"/>
                </a:solidFill>
              </a:rPr>
              <a:t>)</a:t>
            </a:r>
          </a:p>
        </p:txBody>
      </p:sp>
      <p:sp>
        <p:nvSpPr>
          <p:cNvPr id="5" name="Content Placeholder 2"/>
          <p:cNvSpPr>
            <a:spLocks noGrp="1"/>
          </p:cNvSpPr>
          <p:nvPr>
            <p:ph idx="1"/>
          </p:nvPr>
        </p:nvSpPr>
        <p:spPr>
          <a:xfrm>
            <a:off x="434168" y="2362199"/>
            <a:ext cx="8450525" cy="3408243"/>
          </a:xfrm>
        </p:spPr>
        <p:txBody>
          <a:bodyPr>
            <a:normAutofit/>
          </a:bodyPr>
          <a:lstStyle/>
          <a:p>
            <a:pPr marL="205740" indent="0">
              <a:spcBef>
                <a:spcPts val="900"/>
              </a:spcBef>
              <a:spcAft>
                <a:spcPts val="900"/>
              </a:spcAft>
              <a:buNone/>
            </a:pPr>
            <a:r>
              <a:rPr lang="en-US" sz="1800" dirty="0"/>
              <a:t>5.1. </a:t>
            </a:r>
            <a:r>
              <a:rPr lang="en-US" sz="1800" dirty="0" err="1"/>
              <a:t>Khai</a:t>
            </a:r>
            <a:r>
              <a:rPr lang="en-US" sz="1800" dirty="0"/>
              <a:t> </a:t>
            </a:r>
            <a:r>
              <a:rPr lang="en-US" sz="1800" dirty="0" err="1"/>
              <a:t>báo</a:t>
            </a:r>
            <a:r>
              <a:rPr lang="en-US" sz="1800" dirty="0"/>
              <a:t> </a:t>
            </a:r>
            <a:r>
              <a:rPr lang="en-US" sz="1800" dirty="0" err="1"/>
              <a:t>cấu</a:t>
            </a:r>
            <a:r>
              <a:rPr lang="en-US" sz="1800" dirty="0"/>
              <a:t> </a:t>
            </a:r>
            <a:r>
              <a:rPr lang="en-US" sz="1800" dirty="0" err="1"/>
              <a:t>trúc</a:t>
            </a:r>
            <a:r>
              <a:rPr lang="en-US" sz="1800" dirty="0"/>
              <a:t> stack.</a:t>
            </a:r>
          </a:p>
          <a:p>
            <a:pPr marL="205740" indent="0">
              <a:spcBef>
                <a:spcPts val="900"/>
              </a:spcBef>
              <a:spcAft>
                <a:spcPts val="900"/>
              </a:spcAft>
              <a:buNone/>
            </a:pPr>
            <a:r>
              <a:rPr lang="en-US" sz="1800" dirty="0"/>
              <a:t>5.2.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khởi</a:t>
            </a:r>
            <a:r>
              <a:rPr lang="en-US" sz="1800" dirty="0"/>
              <a:t> </a:t>
            </a:r>
            <a:r>
              <a:rPr lang="en-US" sz="1800" dirty="0" err="1"/>
              <a:t>tạo</a:t>
            </a:r>
            <a:r>
              <a:rPr lang="en-US" sz="1800" dirty="0"/>
              <a:t> stack </a:t>
            </a:r>
            <a:r>
              <a:rPr lang="en-US" sz="1800" dirty="0" err="1"/>
              <a:t>rỗng</a:t>
            </a:r>
            <a:r>
              <a:rPr lang="en-US" sz="1800" dirty="0"/>
              <a:t>.</a:t>
            </a:r>
          </a:p>
          <a:p>
            <a:pPr marL="205740" indent="0">
              <a:spcBef>
                <a:spcPts val="900"/>
              </a:spcBef>
              <a:spcAft>
                <a:spcPts val="900"/>
              </a:spcAft>
              <a:buNone/>
            </a:pPr>
            <a:r>
              <a:rPr lang="en-US" sz="1800" dirty="0"/>
              <a:t>5.3.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kiểm</a:t>
            </a:r>
            <a:r>
              <a:rPr lang="en-US" sz="1800" dirty="0"/>
              <a:t> </a:t>
            </a:r>
            <a:r>
              <a:rPr lang="en-US" sz="1800" dirty="0" err="1"/>
              <a:t>tra</a:t>
            </a:r>
            <a:r>
              <a:rPr lang="en-US" sz="1800" dirty="0"/>
              <a:t> stack </a:t>
            </a:r>
            <a:r>
              <a:rPr lang="en-US" sz="1800" dirty="0" err="1"/>
              <a:t>rỗng</a:t>
            </a:r>
            <a:r>
              <a:rPr lang="en-US" sz="1800" dirty="0"/>
              <a:t>.</a:t>
            </a:r>
          </a:p>
          <a:p>
            <a:pPr marL="205740" indent="0">
              <a:spcBef>
                <a:spcPts val="900"/>
              </a:spcBef>
              <a:spcAft>
                <a:spcPts val="900"/>
              </a:spcAft>
              <a:buNone/>
            </a:pPr>
            <a:r>
              <a:rPr lang="en-US" sz="1800" dirty="0"/>
              <a:t>5.4.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kiểm</a:t>
            </a:r>
            <a:r>
              <a:rPr lang="en-US" sz="1800" dirty="0"/>
              <a:t> </a:t>
            </a:r>
            <a:r>
              <a:rPr lang="en-US" sz="1800" dirty="0" err="1"/>
              <a:t>tra</a:t>
            </a:r>
            <a:r>
              <a:rPr lang="en-US" sz="1800" dirty="0"/>
              <a:t> stack </a:t>
            </a:r>
            <a:r>
              <a:rPr lang="en-US" sz="1800" dirty="0" err="1"/>
              <a:t>đầy</a:t>
            </a:r>
            <a:r>
              <a:rPr lang="en-US" sz="1800" dirty="0"/>
              <a:t>.</a:t>
            </a:r>
          </a:p>
          <a:p>
            <a:pPr marL="205740" indent="0">
              <a:spcBef>
                <a:spcPts val="900"/>
              </a:spcBef>
              <a:spcAft>
                <a:spcPts val="900"/>
              </a:spcAft>
              <a:buNone/>
            </a:pPr>
            <a:r>
              <a:rPr lang="en-US" sz="1800" dirty="0"/>
              <a:t>5.5.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thêm</a:t>
            </a:r>
            <a:r>
              <a:rPr lang="en-US" sz="1800" dirty="0"/>
              <a:t>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vào</a:t>
            </a:r>
            <a:r>
              <a:rPr lang="en-US" sz="1800" dirty="0"/>
              <a:t> stack</a:t>
            </a:r>
          </a:p>
          <a:p>
            <a:pPr marL="205740" indent="0">
              <a:spcBef>
                <a:spcPts val="900"/>
              </a:spcBef>
              <a:spcAft>
                <a:spcPts val="900"/>
              </a:spcAft>
              <a:buNone/>
            </a:pPr>
            <a:r>
              <a:rPr lang="en-US" sz="1800" dirty="0"/>
              <a:t>5.6.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xóa</a:t>
            </a:r>
            <a:r>
              <a:rPr lang="en-US" sz="1800" dirty="0"/>
              <a:t>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trong</a:t>
            </a:r>
            <a:r>
              <a:rPr lang="en-US" sz="1800" dirty="0"/>
              <a:t> stack</a:t>
            </a:r>
            <a:endParaRPr lang="en-US" sz="1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Slide Number Placeholder 5"/>
          <p:cNvSpPr>
            <a:spLocks noGrp="1"/>
          </p:cNvSpPr>
          <p:nvPr>
            <p:ph type="sldNum" sz="quarter" idx="12"/>
          </p:nvPr>
        </p:nvSpPr>
        <p:spPr/>
        <p:txBody>
          <a:bodyPr/>
          <a:lstStyle/>
          <a:p>
            <a:fld id="{D4688C88-10BC-4BE1-B72E-0A6B1F4813EC}" type="slidenum">
              <a:rPr lang="en-US" smtClean="0"/>
              <a:t>113</a:t>
            </a:fld>
            <a:endParaRPr lang="en-US"/>
          </a:p>
        </p:txBody>
      </p:sp>
      <p:sp>
        <p:nvSpPr>
          <p:cNvPr id="8" name="Title 1">
            <a:extLst>
              <a:ext uri="{FF2B5EF4-FFF2-40B4-BE49-F238E27FC236}">
                <a16:creationId xmlns:a16="http://schemas.microsoft.com/office/drawing/2014/main" id="{28CFE3CD-B8D4-4401-8BC9-E9B5C982E25D}"/>
              </a:ext>
            </a:extLst>
          </p:cNvPr>
          <p:cNvSpPr txBox="1">
            <a:spLocks/>
          </p:cNvSpPr>
          <p:nvPr/>
        </p:nvSpPr>
        <p:spPr>
          <a:xfrm>
            <a:off x="2438400" y="457200"/>
            <a:ext cx="6553200" cy="8382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100" dirty="0">
                <a:solidFill>
                  <a:srgbClr val="7030A0"/>
                </a:solidFill>
                <a:latin typeface="Arial" panose="020B0604020202020204" pitchFamily="34" charset="0"/>
                <a:cs typeface="Arial" panose="020B0604020202020204" pitchFamily="34" charset="0"/>
              </a:rPr>
              <a:t>2.5 - </a:t>
            </a:r>
            <a:r>
              <a:rPr lang="en-US" altLang="zh-TW" sz="3100" dirty="0" err="1">
                <a:solidFill>
                  <a:srgbClr val="7030A0"/>
                </a:solidFill>
                <a:latin typeface="Arial" panose="020B0604020202020204" pitchFamily="34" charset="0"/>
                <a:cs typeface="Arial" panose="020B0604020202020204" pitchFamily="34" charset="0"/>
              </a:rPr>
              <a:t>Bài</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tập</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ch</a:t>
            </a:r>
            <a:r>
              <a:rPr lang="vi-VN" altLang="zh-TW" sz="3100" dirty="0">
                <a:solidFill>
                  <a:srgbClr val="7030A0"/>
                </a:solidFill>
                <a:latin typeface="Arial" panose="020B0604020202020204" pitchFamily="34" charset="0"/>
                <a:cs typeface="Arial" panose="020B0604020202020204" pitchFamily="34" charset="0"/>
              </a:rPr>
              <a:t>ư</a:t>
            </a:r>
            <a:r>
              <a:rPr lang="en-US" altLang="zh-TW" sz="3100" dirty="0" err="1">
                <a:solidFill>
                  <a:srgbClr val="7030A0"/>
                </a:solidFill>
                <a:latin typeface="Arial" panose="020B0604020202020204" pitchFamily="34" charset="0"/>
                <a:cs typeface="Arial" panose="020B0604020202020204" pitchFamily="34" charset="0"/>
              </a:rPr>
              <a:t>ơng</a:t>
            </a:r>
            <a:r>
              <a:rPr lang="en-US" altLang="zh-TW" sz="3100" dirty="0">
                <a:solidFill>
                  <a:srgbClr val="7030A0"/>
                </a:solidFill>
                <a:latin typeface="Arial" panose="020B0604020202020204" pitchFamily="34" charset="0"/>
                <a:cs typeface="Arial" panose="020B0604020202020204" pitchFamily="34" charset="0"/>
              </a:rPr>
              <a:t> 2</a:t>
            </a:r>
          </a:p>
          <a:p>
            <a:pPr>
              <a:defRPr/>
            </a:pPr>
            <a:r>
              <a:rPr lang="en-US" altLang="zh-TW" sz="3600" b="1" dirty="0">
                <a:solidFill>
                  <a:srgbClr val="7030A0"/>
                </a:solidFill>
                <a:latin typeface="Arial" panose="020B0604020202020204" pitchFamily="34" charset="0"/>
                <a:cs typeface="Arial" panose="020B0604020202020204" pitchFamily="34" charset="0"/>
              </a:rPr>
              <a:t>BÀI THỰC HÀNH SỐ 3</a:t>
            </a:r>
            <a:endParaRPr lang="zh-TW" altLang="en-US" sz="36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2300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962" y="1524000"/>
            <a:ext cx="8360075" cy="994172"/>
          </a:xfrm>
        </p:spPr>
        <p:txBody>
          <a:bodyPr>
            <a:normAutofit fontScale="90000"/>
            <a:scene3d>
              <a:camera prst="orthographicFront"/>
              <a:lightRig rig="soft" dir="t">
                <a:rot lat="0" lon="0" rev="15600000"/>
              </a:lightRig>
            </a:scene3d>
            <a:sp3d extrusionH="57150" prstMaterial="softEdge">
              <a:bevelT w="25400" h="38100"/>
            </a:sp3d>
          </a:bodyPr>
          <a:lstStyle/>
          <a:p>
            <a:pPr algn="l">
              <a:lnSpc>
                <a:spcPct val="150000"/>
              </a:lnSpc>
            </a:pPr>
            <a:r>
              <a:rPr lang="en-US" sz="2400" b="1" dirty="0" err="1">
                <a:ln/>
                <a:solidFill>
                  <a:srgbClr val="0070C0"/>
                </a:solidFill>
              </a:rPr>
              <a:t>Bài</a:t>
            </a:r>
            <a:r>
              <a:rPr lang="en-US" sz="2400" b="1" dirty="0">
                <a:ln/>
                <a:solidFill>
                  <a:srgbClr val="0070C0"/>
                </a:solidFill>
              </a:rPr>
              <a:t> 6: </a:t>
            </a:r>
            <a:r>
              <a:rPr lang="en-US" sz="2400" dirty="0" err="1">
                <a:ln/>
                <a:solidFill>
                  <a:srgbClr val="0070C0"/>
                </a:solidFill>
              </a:rPr>
              <a:t>Sử</a:t>
            </a:r>
            <a:r>
              <a:rPr lang="en-US" sz="2400" dirty="0">
                <a:ln/>
                <a:solidFill>
                  <a:srgbClr val="0070C0"/>
                </a:solidFill>
              </a:rPr>
              <a:t> </a:t>
            </a:r>
            <a:r>
              <a:rPr lang="en-US" sz="2400" dirty="0" err="1">
                <a:ln/>
                <a:solidFill>
                  <a:srgbClr val="0070C0"/>
                </a:solidFill>
              </a:rPr>
              <a:t>dụng</a:t>
            </a:r>
            <a:r>
              <a:rPr lang="en-US" sz="2400" dirty="0">
                <a:ln/>
                <a:solidFill>
                  <a:srgbClr val="0070C0"/>
                </a:solidFill>
              </a:rPr>
              <a:t> Stack </a:t>
            </a:r>
            <a:r>
              <a:rPr lang="en-US" sz="2400" dirty="0" err="1">
                <a:ln/>
                <a:solidFill>
                  <a:srgbClr val="0070C0"/>
                </a:solidFill>
              </a:rPr>
              <a:t>đã</a:t>
            </a:r>
            <a:r>
              <a:rPr lang="en-US" sz="2400" dirty="0">
                <a:ln/>
                <a:solidFill>
                  <a:srgbClr val="0070C0"/>
                </a:solidFill>
              </a:rPr>
              <a:t> </a:t>
            </a:r>
            <a:r>
              <a:rPr lang="en-US" sz="2400" dirty="0" err="1">
                <a:ln/>
                <a:solidFill>
                  <a:srgbClr val="0070C0"/>
                </a:solidFill>
              </a:rPr>
              <a:t>xây</a:t>
            </a:r>
            <a:r>
              <a:rPr lang="en-US" sz="2400" dirty="0">
                <a:ln/>
                <a:solidFill>
                  <a:srgbClr val="0070C0"/>
                </a:solidFill>
              </a:rPr>
              <a:t> </a:t>
            </a:r>
            <a:r>
              <a:rPr lang="en-US" sz="2400" dirty="0" err="1">
                <a:ln/>
                <a:solidFill>
                  <a:srgbClr val="0070C0"/>
                </a:solidFill>
              </a:rPr>
              <a:t>dựng</a:t>
            </a:r>
            <a:r>
              <a:rPr lang="en-US" sz="2400" dirty="0">
                <a:ln/>
                <a:solidFill>
                  <a:srgbClr val="0070C0"/>
                </a:solidFill>
              </a:rPr>
              <a:t>, </a:t>
            </a:r>
            <a:r>
              <a:rPr lang="en-US" sz="2400" dirty="0" err="1">
                <a:ln/>
                <a:solidFill>
                  <a:srgbClr val="0070C0"/>
                </a:solidFill>
              </a:rPr>
              <a:t>đổi</a:t>
            </a:r>
            <a:r>
              <a:rPr lang="en-US" sz="2400" dirty="0">
                <a:ln/>
                <a:solidFill>
                  <a:srgbClr val="0070C0"/>
                </a:solidFill>
              </a:rPr>
              <a:t> </a:t>
            </a:r>
            <a:r>
              <a:rPr lang="en-US" sz="2400" dirty="0" err="1">
                <a:ln/>
                <a:solidFill>
                  <a:srgbClr val="0070C0"/>
                </a:solidFill>
              </a:rPr>
              <a:t>một</a:t>
            </a:r>
            <a:r>
              <a:rPr lang="en-US" sz="2400" dirty="0">
                <a:ln/>
                <a:solidFill>
                  <a:srgbClr val="0070C0"/>
                </a:solidFill>
              </a:rPr>
              <a:t> </a:t>
            </a:r>
            <a:r>
              <a:rPr lang="en-US" sz="2400" dirty="0" err="1">
                <a:ln/>
                <a:solidFill>
                  <a:srgbClr val="0070C0"/>
                </a:solidFill>
              </a:rPr>
              <a:t>số</a:t>
            </a:r>
            <a:r>
              <a:rPr lang="en-US" sz="2400" dirty="0">
                <a:ln/>
                <a:solidFill>
                  <a:srgbClr val="0070C0"/>
                </a:solidFill>
              </a:rPr>
              <a:t> </a:t>
            </a:r>
            <a:r>
              <a:rPr lang="en-US" sz="2400" dirty="0" err="1">
                <a:ln/>
                <a:solidFill>
                  <a:srgbClr val="0070C0"/>
                </a:solidFill>
              </a:rPr>
              <a:t>hệ</a:t>
            </a:r>
            <a:r>
              <a:rPr lang="en-US" sz="2400" dirty="0">
                <a:ln/>
                <a:solidFill>
                  <a:srgbClr val="0070C0"/>
                </a:solidFill>
              </a:rPr>
              <a:t> </a:t>
            </a:r>
            <a:r>
              <a:rPr lang="en-US" sz="2400" dirty="0" err="1">
                <a:ln/>
                <a:solidFill>
                  <a:srgbClr val="0070C0"/>
                </a:solidFill>
              </a:rPr>
              <a:t>thập</a:t>
            </a:r>
            <a:r>
              <a:rPr lang="en-US" sz="2400" dirty="0">
                <a:ln/>
                <a:solidFill>
                  <a:srgbClr val="0070C0"/>
                </a:solidFill>
              </a:rPr>
              <a:t> </a:t>
            </a:r>
            <a:r>
              <a:rPr lang="en-US" sz="2400" dirty="0" err="1">
                <a:ln/>
                <a:solidFill>
                  <a:srgbClr val="0070C0"/>
                </a:solidFill>
              </a:rPr>
              <a:t>phân</a:t>
            </a:r>
            <a:r>
              <a:rPr lang="en-US" sz="2400" dirty="0">
                <a:ln/>
                <a:solidFill>
                  <a:srgbClr val="0070C0"/>
                </a:solidFill>
              </a:rPr>
              <a:t> sang </a:t>
            </a:r>
            <a:r>
              <a:rPr lang="en-US" sz="2400" dirty="0" err="1">
                <a:ln/>
                <a:solidFill>
                  <a:srgbClr val="0070C0"/>
                </a:solidFill>
              </a:rPr>
              <a:t>hệ</a:t>
            </a:r>
            <a:r>
              <a:rPr lang="en-US" sz="2400" dirty="0">
                <a:ln/>
                <a:solidFill>
                  <a:srgbClr val="0070C0"/>
                </a:solidFill>
              </a:rPr>
              <a:t> </a:t>
            </a:r>
            <a:r>
              <a:rPr lang="en-US" sz="2400" dirty="0" err="1">
                <a:ln/>
                <a:solidFill>
                  <a:srgbClr val="0070C0"/>
                </a:solidFill>
              </a:rPr>
              <a:t>nhị</a:t>
            </a:r>
            <a:r>
              <a:rPr lang="en-US" sz="2400" dirty="0">
                <a:ln/>
                <a:solidFill>
                  <a:srgbClr val="0070C0"/>
                </a:solidFill>
              </a:rPr>
              <a:t> </a:t>
            </a:r>
            <a:r>
              <a:rPr lang="en-US" sz="2400" dirty="0" err="1">
                <a:ln/>
                <a:solidFill>
                  <a:srgbClr val="0070C0"/>
                </a:solidFill>
              </a:rPr>
              <a:t>phân</a:t>
            </a:r>
            <a:r>
              <a:rPr lang="en-US" sz="2400" dirty="0">
                <a:ln/>
                <a:solidFill>
                  <a:srgbClr val="0070C0"/>
                </a:solidFill>
              </a:rPr>
              <a:t>.</a:t>
            </a:r>
          </a:p>
        </p:txBody>
      </p:sp>
      <p:sp>
        <p:nvSpPr>
          <p:cNvPr id="5" name="Slide Number Placeholder 4"/>
          <p:cNvSpPr>
            <a:spLocks noGrp="1"/>
          </p:cNvSpPr>
          <p:nvPr>
            <p:ph type="sldNum" sz="quarter" idx="12"/>
          </p:nvPr>
        </p:nvSpPr>
        <p:spPr/>
        <p:txBody>
          <a:bodyPr/>
          <a:lstStyle/>
          <a:p>
            <a:fld id="{D4688C88-10BC-4BE1-B72E-0A6B1F4813EC}" type="slidenum">
              <a:rPr lang="en-US" smtClean="0"/>
              <a:t>114</a:t>
            </a:fld>
            <a:endParaRPr lang="en-US"/>
          </a:p>
        </p:txBody>
      </p:sp>
      <p:sp>
        <p:nvSpPr>
          <p:cNvPr id="4" name="Title 1">
            <a:extLst>
              <a:ext uri="{FF2B5EF4-FFF2-40B4-BE49-F238E27FC236}">
                <a16:creationId xmlns:a16="http://schemas.microsoft.com/office/drawing/2014/main" id="{68D3BB62-EA84-4418-B2CB-EC6EE4077D3C}"/>
              </a:ext>
            </a:extLst>
          </p:cNvPr>
          <p:cNvSpPr txBox="1">
            <a:spLocks/>
          </p:cNvSpPr>
          <p:nvPr/>
        </p:nvSpPr>
        <p:spPr>
          <a:xfrm>
            <a:off x="2438400" y="457200"/>
            <a:ext cx="6553200" cy="8382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100" dirty="0">
                <a:solidFill>
                  <a:srgbClr val="7030A0"/>
                </a:solidFill>
                <a:latin typeface="Arial" panose="020B0604020202020204" pitchFamily="34" charset="0"/>
                <a:cs typeface="Arial" panose="020B0604020202020204" pitchFamily="34" charset="0"/>
              </a:rPr>
              <a:t>2.5 - </a:t>
            </a:r>
            <a:r>
              <a:rPr lang="en-US" altLang="zh-TW" sz="3100" dirty="0" err="1">
                <a:solidFill>
                  <a:srgbClr val="7030A0"/>
                </a:solidFill>
                <a:latin typeface="Arial" panose="020B0604020202020204" pitchFamily="34" charset="0"/>
                <a:cs typeface="Arial" panose="020B0604020202020204" pitchFamily="34" charset="0"/>
              </a:rPr>
              <a:t>Bài</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tập</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ch</a:t>
            </a:r>
            <a:r>
              <a:rPr lang="vi-VN" altLang="zh-TW" sz="3100" dirty="0">
                <a:solidFill>
                  <a:srgbClr val="7030A0"/>
                </a:solidFill>
                <a:latin typeface="Arial" panose="020B0604020202020204" pitchFamily="34" charset="0"/>
                <a:cs typeface="Arial" panose="020B0604020202020204" pitchFamily="34" charset="0"/>
              </a:rPr>
              <a:t>ư</a:t>
            </a:r>
            <a:r>
              <a:rPr lang="en-US" altLang="zh-TW" sz="3100" dirty="0" err="1">
                <a:solidFill>
                  <a:srgbClr val="7030A0"/>
                </a:solidFill>
                <a:latin typeface="Arial" panose="020B0604020202020204" pitchFamily="34" charset="0"/>
                <a:cs typeface="Arial" panose="020B0604020202020204" pitchFamily="34" charset="0"/>
              </a:rPr>
              <a:t>ơng</a:t>
            </a:r>
            <a:r>
              <a:rPr lang="en-US" altLang="zh-TW" sz="3100" dirty="0">
                <a:solidFill>
                  <a:srgbClr val="7030A0"/>
                </a:solidFill>
                <a:latin typeface="Arial" panose="020B0604020202020204" pitchFamily="34" charset="0"/>
                <a:cs typeface="Arial" panose="020B0604020202020204" pitchFamily="34" charset="0"/>
              </a:rPr>
              <a:t> 2</a:t>
            </a:r>
          </a:p>
          <a:p>
            <a:pPr>
              <a:defRPr/>
            </a:pPr>
            <a:r>
              <a:rPr lang="en-US" altLang="zh-TW" sz="3600" b="1" dirty="0">
                <a:solidFill>
                  <a:srgbClr val="7030A0"/>
                </a:solidFill>
                <a:latin typeface="Arial" panose="020B0604020202020204" pitchFamily="34" charset="0"/>
                <a:cs typeface="Arial" panose="020B0604020202020204" pitchFamily="34" charset="0"/>
              </a:rPr>
              <a:t>BÀI THỰC HÀNH SỐ 3</a:t>
            </a:r>
            <a:endParaRPr lang="zh-TW" altLang="en-US" sz="36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069768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46" y="1131094"/>
            <a:ext cx="8658655" cy="994172"/>
          </a:xfrm>
        </p:spPr>
        <p:txBody>
          <a:bodyPr>
            <a:normAutofit/>
            <a:scene3d>
              <a:camera prst="orthographicFront"/>
              <a:lightRig rig="soft" dir="t">
                <a:rot lat="0" lon="0" rev="15600000"/>
              </a:lightRig>
            </a:scene3d>
            <a:sp3d extrusionH="57150" prstMaterial="softEdge">
              <a:bevelT w="25400" h="38100"/>
            </a:sp3d>
          </a:bodyPr>
          <a:lstStyle/>
          <a:p>
            <a:pPr algn="l">
              <a:lnSpc>
                <a:spcPct val="150000"/>
              </a:lnSpc>
            </a:pPr>
            <a:r>
              <a:rPr lang="en-US" sz="2000" b="1" dirty="0" err="1">
                <a:ln/>
                <a:solidFill>
                  <a:srgbClr val="0070C0"/>
                </a:solidFill>
              </a:rPr>
              <a:t>Bài</a:t>
            </a:r>
            <a:r>
              <a:rPr lang="en-US" sz="2000" b="1" dirty="0">
                <a:ln/>
                <a:solidFill>
                  <a:srgbClr val="0070C0"/>
                </a:solidFill>
              </a:rPr>
              <a:t> 7: </a:t>
            </a:r>
            <a:r>
              <a:rPr lang="en-US" sz="2000" dirty="0" err="1">
                <a:ln/>
                <a:solidFill>
                  <a:srgbClr val="0070C0"/>
                </a:solidFill>
              </a:rPr>
              <a:t>Quản</a:t>
            </a:r>
            <a:r>
              <a:rPr lang="en-US" sz="2000" dirty="0">
                <a:ln/>
                <a:solidFill>
                  <a:srgbClr val="0070C0"/>
                </a:solidFill>
              </a:rPr>
              <a:t> </a:t>
            </a:r>
            <a:r>
              <a:rPr lang="en-US" sz="2000" dirty="0" err="1">
                <a:ln/>
                <a:solidFill>
                  <a:srgbClr val="0070C0"/>
                </a:solidFill>
              </a:rPr>
              <a:t>lý</a:t>
            </a:r>
            <a:r>
              <a:rPr lang="en-US" sz="2000" dirty="0">
                <a:ln/>
                <a:solidFill>
                  <a:srgbClr val="0070C0"/>
                </a:solidFill>
              </a:rPr>
              <a:t> </a:t>
            </a:r>
            <a:r>
              <a:rPr lang="en-US" sz="2000" dirty="0" err="1">
                <a:ln/>
                <a:solidFill>
                  <a:srgbClr val="0070C0"/>
                </a:solidFill>
              </a:rPr>
              <a:t>một</a:t>
            </a:r>
            <a:r>
              <a:rPr lang="en-US" sz="2000" dirty="0">
                <a:ln/>
                <a:solidFill>
                  <a:srgbClr val="0070C0"/>
                </a:solidFill>
              </a:rPr>
              <a:t> queue </a:t>
            </a:r>
            <a:r>
              <a:rPr lang="en-US" sz="2000" dirty="0" err="1">
                <a:ln/>
                <a:solidFill>
                  <a:srgbClr val="0070C0"/>
                </a:solidFill>
              </a:rPr>
              <a:t>có</a:t>
            </a:r>
            <a:r>
              <a:rPr lang="en-US" sz="2000" dirty="0">
                <a:ln/>
                <a:solidFill>
                  <a:srgbClr val="0070C0"/>
                </a:solidFill>
              </a:rPr>
              <a:t> </a:t>
            </a:r>
            <a:r>
              <a:rPr lang="en-US" sz="2000" dirty="0" err="1">
                <a:ln/>
                <a:solidFill>
                  <a:srgbClr val="0070C0"/>
                </a:solidFill>
              </a:rPr>
              <a:t>tối</a:t>
            </a:r>
            <a:r>
              <a:rPr lang="en-US" sz="2000" dirty="0">
                <a:ln/>
                <a:solidFill>
                  <a:srgbClr val="0070C0"/>
                </a:solidFill>
              </a:rPr>
              <a:t> </a:t>
            </a:r>
            <a:r>
              <a:rPr lang="en-US" sz="2000" dirty="0" err="1">
                <a:ln/>
                <a:solidFill>
                  <a:srgbClr val="0070C0"/>
                </a:solidFill>
              </a:rPr>
              <a:t>đa</a:t>
            </a:r>
            <a:r>
              <a:rPr lang="en-US" sz="2000" dirty="0">
                <a:ln/>
                <a:solidFill>
                  <a:srgbClr val="0070C0"/>
                </a:solidFill>
              </a:rPr>
              <a:t> 100 </a:t>
            </a:r>
            <a:r>
              <a:rPr lang="en-US" sz="2000" dirty="0" err="1">
                <a:ln/>
                <a:solidFill>
                  <a:srgbClr val="0070C0"/>
                </a:solidFill>
              </a:rPr>
              <a:t>phần</a:t>
            </a:r>
            <a:r>
              <a:rPr lang="en-US" sz="2000" dirty="0">
                <a:ln/>
                <a:solidFill>
                  <a:srgbClr val="0070C0"/>
                </a:solidFill>
              </a:rPr>
              <a:t> </a:t>
            </a:r>
            <a:r>
              <a:rPr lang="en-US" sz="2000" dirty="0" err="1">
                <a:ln/>
                <a:solidFill>
                  <a:srgbClr val="0070C0"/>
                </a:solidFill>
              </a:rPr>
              <a:t>tử</a:t>
            </a:r>
            <a:r>
              <a:rPr lang="en-US" sz="2000" dirty="0">
                <a:ln/>
                <a:solidFill>
                  <a:srgbClr val="0070C0"/>
                </a:solidFill>
              </a:rPr>
              <a:t>, </a:t>
            </a:r>
            <a:r>
              <a:rPr lang="en-US" sz="2000" dirty="0" err="1">
                <a:ln/>
                <a:solidFill>
                  <a:srgbClr val="0070C0"/>
                </a:solidFill>
              </a:rPr>
              <a:t>mỗi</a:t>
            </a:r>
            <a:r>
              <a:rPr lang="en-US" sz="2000" dirty="0">
                <a:ln/>
                <a:solidFill>
                  <a:srgbClr val="0070C0"/>
                </a:solidFill>
              </a:rPr>
              <a:t> </a:t>
            </a:r>
            <a:r>
              <a:rPr lang="en-US" sz="2000" dirty="0" err="1">
                <a:ln/>
                <a:solidFill>
                  <a:srgbClr val="0070C0"/>
                </a:solidFill>
              </a:rPr>
              <a:t>phần</a:t>
            </a:r>
            <a:r>
              <a:rPr lang="en-US" sz="2000" dirty="0">
                <a:ln/>
                <a:solidFill>
                  <a:srgbClr val="0070C0"/>
                </a:solidFill>
              </a:rPr>
              <a:t> </a:t>
            </a:r>
            <a:r>
              <a:rPr lang="en-US" sz="2000" dirty="0" err="1">
                <a:ln/>
                <a:solidFill>
                  <a:srgbClr val="0070C0"/>
                </a:solidFill>
              </a:rPr>
              <a:t>tử</a:t>
            </a:r>
            <a:r>
              <a:rPr lang="en-US" sz="2000" dirty="0">
                <a:ln/>
                <a:solidFill>
                  <a:srgbClr val="0070C0"/>
                </a:solidFill>
              </a:rPr>
              <a:t> </a:t>
            </a:r>
            <a:r>
              <a:rPr lang="en-US" sz="2000" dirty="0" err="1">
                <a:ln/>
                <a:solidFill>
                  <a:srgbClr val="0070C0"/>
                </a:solidFill>
              </a:rPr>
              <a:t>trong</a:t>
            </a:r>
            <a:r>
              <a:rPr lang="en-US" sz="2000" dirty="0">
                <a:ln/>
                <a:solidFill>
                  <a:srgbClr val="0070C0"/>
                </a:solidFill>
              </a:rPr>
              <a:t> queue </a:t>
            </a:r>
            <a:r>
              <a:rPr lang="en-US" sz="2000" dirty="0" err="1">
                <a:ln/>
                <a:solidFill>
                  <a:srgbClr val="0070C0"/>
                </a:solidFill>
              </a:rPr>
              <a:t>có</a:t>
            </a:r>
            <a:r>
              <a:rPr lang="en-US" sz="2000" dirty="0">
                <a:ln/>
                <a:solidFill>
                  <a:srgbClr val="0070C0"/>
                </a:solidFill>
              </a:rPr>
              <a:t> </a:t>
            </a:r>
            <a:r>
              <a:rPr lang="en-US" sz="2000" dirty="0" err="1">
                <a:ln/>
                <a:solidFill>
                  <a:srgbClr val="0070C0"/>
                </a:solidFill>
              </a:rPr>
              <a:t>kiểu</a:t>
            </a:r>
            <a:r>
              <a:rPr lang="en-US" sz="2000" dirty="0">
                <a:ln/>
                <a:solidFill>
                  <a:srgbClr val="0070C0"/>
                </a:solidFill>
              </a:rPr>
              <a:t> int (queue </a:t>
            </a:r>
            <a:r>
              <a:rPr lang="en-US" sz="2000" dirty="0" err="1">
                <a:ln/>
                <a:solidFill>
                  <a:srgbClr val="0070C0"/>
                </a:solidFill>
              </a:rPr>
              <a:t>danh</a:t>
            </a:r>
            <a:r>
              <a:rPr lang="en-US" sz="2000" dirty="0">
                <a:ln/>
                <a:solidFill>
                  <a:srgbClr val="0070C0"/>
                </a:solidFill>
              </a:rPr>
              <a:t> </a:t>
            </a:r>
            <a:r>
              <a:rPr lang="en-US" sz="2000" dirty="0" err="1">
                <a:ln/>
                <a:solidFill>
                  <a:srgbClr val="0070C0"/>
                </a:solidFill>
              </a:rPr>
              <a:t>sách</a:t>
            </a:r>
            <a:r>
              <a:rPr lang="en-US" sz="2000" dirty="0">
                <a:ln/>
                <a:solidFill>
                  <a:srgbClr val="0070C0"/>
                </a:solidFill>
              </a:rPr>
              <a:t> </a:t>
            </a:r>
            <a:r>
              <a:rPr lang="en-US" sz="2000" dirty="0" err="1">
                <a:ln/>
                <a:solidFill>
                  <a:srgbClr val="0070C0"/>
                </a:solidFill>
              </a:rPr>
              <a:t>đặc</a:t>
            </a:r>
            <a:r>
              <a:rPr lang="en-US" sz="2000" dirty="0">
                <a:ln/>
                <a:solidFill>
                  <a:srgbClr val="0070C0"/>
                </a:solidFill>
              </a:rPr>
              <a:t>)</a:t>
            </a:r>
          </a:p>
        </p:txBody>
      </p:sp>
      <p:sp>
        <p:nvSpPr>
          <p:cNvPr id="5" name="Content Placeholder 2"/>
          <p:cNvSpPr>
            <a:spLocks noGrp="1"/>
          </p:cNvSpPr>
          <p:nvPr>
            <p:ph idx="1"/>
          </p:nvPr>
        </p:nvSpPr>
        <p:spPr>
          <a:xfrm>
            <a:off x="434168" y="2175289"/>
            <a:ext cx="8450525" cy="3595154"/>
          </a:xfrm>
        </p:spPr>
        <p:txBody>
          <a:bodyPr>
            <a:normAutofit/>
          </a:bodyPr>
          <a:lstStyle/>
          <a:p>
            <a:pPr marL="205740" indent="0">
              <a:spcBef>
                <a:spcPts val="900"/>
              </a:spcBef>
              <a:spcAft>
                <a:spcPts val="900"/>
              </a:spcAft>
              <a:buNone/>
            </a:pPr>
            <a:r>
              <a:rPr lang="en-US" sz="1800" dirty="0"/>
              <a:t>7.1. </a:t>
            </a:r>
            <a:r>
              <a:rPr lang="en-US" sz="1800" dirty="0" err="1"/>
              <a:t>Khai</a:t>
            </a:r>
            <a:r>
              <a:rPr lang="en-US" sz="1800" dirty="0"/>
              <a:t> </a:t>
            </a:r>
            <a:r>
              <a:rPr lang="en-US" sz="1800" dirty="0" err="1"/>
              <a:t>báo</a:t>
            </a:r>
            <a:r>
              <a:rPr lang="en-US" sz="1800" dirty="0"/>
              <a:t> </a:t>
            </a:r>
            <a:r>
              <a:rPr lang="en-US" sz="1800" dirty="0" err="1"/>
              <a:t>cấu</a:t>
            </a:r>
            <a:r>
              <a:rPr lang="en-US" sz="1800" dirty="0"/>
              <a:t> </a:t>
            </a:r>
            <a:r>
              <a:rPr lang="en-US" sz="1800" dirty="0" err="1"/>
              <a:t>trúc</a:t>
            </a:r>
            <a:r>
              <a:rPr lang="en-US" sz="1800" dirty="0"/>
              <a:t> queue.</a:t>
            </a:r>
          </a:p>
          <a:p>
            <a:pPr marL="205740" indent="0">
              <a:spcBef>
                <a:spcPts val="900"/>
              </a:spcBef>
              <a:spcAft>
                <a:spcPts val="900"/>
              </a:spcAft>
              <a:buNone/>
            </a:pPr>
            <a:r>
              <a:rPr lang="en-US" sz="1800" dirty="0"/>
              <a:t>7.2.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khởi</a:t>
            </a:r>
            <a:r>
              <a:rPr lang="en-US" sz="1800" dirty="0"/>
              <a:t> </a:t>
            </a:r>
            <a:r>
              <a:rPr lang="en-US" sz="1800" dirty="0" err="1"/>
              <a:t>tạo</a:t>
            </a:r>
            <a:r>
              <a:rPr lang="en-US" sz="1800" dirty="0"/>
              <a:t> queue </a:t>
            </a:r>
            <a:r>
              <a:rPr lang="en-US" sz="1800" dirty="0" err="1"/>
              <a:t>rỗng</a:t>
            </a:r>
            <a:endParaRPr lang="en-US" sz="1800" dirty="0"/>
          </a:p>
          <a:p>
            <a:pPr marL="205740" indent="0">
              <a:spcBef>
                <a:spcPts val="900"/>
              </a:spcBef>
              <a:spcAft>
                <a:spcPts val="900"/>
              </a:spcAft>
              <a:buNone/>
            </a:pPr>
            <a:r>
              <a:rPr lang="en-US" sz="1800" dirty="0"/>
              <a:t>7.3.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kiểm</a:t>
            </a:r>
            <a:r>
              <a:rPr lang="en-US" sz="1800" dirty="0"/>
              <a:t> </a:t>
            </a:r>
            <a:r>
              <a:rPr lang="en-US" sz="1800" dirty="0" err="1"/>
              <a:t>tra</a:t>
            </a:r>
            <a:r>
              <a:rPr lang="en-US" sz="1800" dirty="0"/>
              <a:t> queue </a:t>
            </a:r>
            <a:r>
              <a:rPr lang="en-US" sz="1800" dirty="0" err="1"/>
              <a:t>rỗng</a:t>
            </a:r>
            <a:r>
              <a:rPr lang="en-US" sz="1800" dirty="0"/>
              <a:t>.</a:t>
            </a:r>
          </a:p>
          <a:p>
            <a:pPr marL="205740" indent="0">
              <a:spcBef>
                <a:spcPts val="900"/>
              </a:spcBef>
              <a:spcAft>
                <a:spcPts val="900"/>
              </a:spcAft>
              <a:buNone/>
            </a:pPr>
            <a:r>
              <a:rPr lang="en-US" sz="1800" dirty="0"/>
              <a:t>7.4.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kiểm</a:t>
            </a:r>
            <a:r>
              <a:rPr lang="en-US" sz="1800" dirty="0"/>
              <a:t> </a:t>
            </a:r>
            <a:r>
              <a:rPr lang="en-US" sz="1800" dirty="0" err="1"/>
              <a:t>tra</a:t>
            </a:r>
            <a:r>
              <a:rPr lang="en-US" sz="1800" dirty="0"/>
              <a:t> queue </a:t>
            </a:r>
            <a:r>
              <a:rPr lang="en-US" sz="1800" dirty="0" err="1"/>
              <a:t>đầy</a:t>
            </a:r>
            <a:r>
              <a:rPr lang="en-US" sz="1800" dirty="0"/>
              <a:t>.</a:t>
            </a:r>
          </a:p>
          <a:p>
            <a:pPr marL="205740" indent="0">
              <a:spcBef>
                <a:spcPts val="900"/>
              </a:spcBef>
              <a:spcAft>
                <a:spcPts val="900"/>
              </a:spcAft>
              <a:buNone/>
            </a:pPr>
            <a:r>
              <a:rPr lang="en-US" sz="1800" dirty="0"/>
              <a:t>7.5.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thêm</a:t>
            </a:r>
            <a:r>
              <a:rPr lang="en-US" sz="1800" dirty="0"/>
              <a:t>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vào</a:t>
            </a:r>
            <a:r>
              <a:rPr lang="en-US" sz="1800" dirty="0"/>
              <a:t> queue</a:t>
            </a:r>
          </a:p>
          <a:p>
            <a:pPr marL="205740" indent="0">
              <a:spcBef>
                <a:spcPts val="900"/>
              </a:spcBef>
              <a:spcAft>
                <a:spcPts val="900"/>
              </a:spcAft>
              <a:buNone/>
            </a:pPr>
            <a:r>
              <a:rPr lang="en-US" sz="1800" dirty="0"/>
              <a:t>7.6.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xóa</a:t>
            </a:r>
            <a:r>
              <a:rPr lang="en-US" sz="1800" dirty="0"/>
              <a:t>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trong</a:t>
            </a:r>
            <a:r>
              <a:rPr lang="en-US" sz="1800" dirty="0"/>
              <a:t> queue</a:t>
            </a:r>
          </a:p>
          <a:p>
            <a:pPr marL="548640">
              <a:spcBef>
                <a:spcPts val="900"/>
              </a:spcBef>
              <a:spcAft>
                <a:spcPts val="900"/>
              </a:spcAft>
              <a:buFont typeface="+mj-lt"/>
              <a:buAutoNum type="arabicPeriod"/>
            </a:pPr>
            <a:endParaRPr lang="en-US" sz="1800" dirty="0"/>
          </a:p>
          <a:p>
            <a:pPr marL="548640">
              <a:spcBef>
                <a:spcPts val="900"/>
              </a:spcBef>
              <a:spcAft>
                <a:spcPts val="900"/>
              </a:spcAft>
              <a:buFont typeface="+mj-lt"/>
              <a:buAutoNum type="arabicPeriod"/>
            </a:pPr>
            <a:endParaRPr lang="en-US" sz="1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Slide Number Placeholder 5"/>
          <p:cNvSpPr>
            <a:spLocks noGrp="1"/>
          </p:cNvSpPr>
          <p:nvPr>
            <p:ph type="sldNum" sz="quarter" idx="12"/>
          </p:nvPr>
        </p:nvSpPr>
        <p:spPr/>
        <p:txBody>
          <a:bodyPr/>
          <a:lstStyle/>
          <a:p>
            <a:fld id="{D4688C88-10BC-4BE1-B72E-0A6B1F4813EC}" type="slidenum">
              <a:rPr lang="en-US" smtClean="0"/>
              <a:t>115</a:t>
            </a:fld>
            <a:endParaRPr lang="en-US"/>
          </a:p>
        </p:txBody>
      </p:sp>
      <p:sp>
        <p:nvSpPr>
          <p:cNvPr id="7" name="Title 1">
            <a:extLst>
              <a:ext uri="{FF2B5EF4-FFF2-40B4-BE49-F238E27FC236}">
                <a16:creationId xmlns:a16="http://schemas.microsoft.com/office/drawing/2014/main" id="{ED72278A-F9F3-4923-B26E-D63AB502E181}"/>
              </a:ext>
            </a:extLst>
          </p:cNvPr>
          <p:cNvSpPr txBox="1">
            <a:spLocks/>
          </p:cNvSpPr>
          <p:nvPr/>
        </p:nvSpPr>
        <p:spPr>
          <a:xfrm>
            <a:off x="2438400" y="457200"/>
            <a:ext cx="6553200" cy="8382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100" dirty="0">
                <a:solidFill>
                  <a:srgbClr val="7030A0"/>
                </a:solidFill>
                <a:latin typeface="Arial" panose="020B0604020202020204" pitchFamily="34" charset="0"/>
                <a:cs typeface="Arial" panose="020B0604020202020204" pitchFamily="34" charset="0"/>
              </a:rPr>
              <a:t>2.5 - </a:t>
            </a:r>
            <a:r>
              <a:rPr lang="en-US" altLang="zh-TW" sz="3100" dirty="0" err="1">
                <a:solidFill>
                  <a:srgbClr val="7030A0"/>
                </a:solidFill>
                <a:latin typeface="Arial" panose="020B0604020202020204" pitchFamily="34" charset="0"/>
                <a:cs typeface="Arial" panose="020B0604020202020204" pitchFamily="34" charset="0"/>
              </a:rPr>
              <a:t>Bài</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tập</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ch</a:t>
            </a:r>
            <a:r>
              <a:rPr lang="vi-VN" altLang="zh-TW" sz="3100" dirty="0">
                <a:solidFill>
                  <a:srgbClr val="7030A0"/>
                </a:solidFill>
                <a:latin typeface="Arial" panose="020B0604020202020204" pitchFamily="34" charset="0"/>
                <a:cs typeface="Arial" panose="020B0604020202020204" pitchFamily="34" charset="0"/>
              </a:rPr>
              <a:t>ư</a:t>
            </a:r>
            <a:r>
              <a:rPr lang="en-US" altLang="zh-TW" sz="3100" dirty="0" err="1">
                <a:solidFill>
                  <a:srgbClr val="7030A0"/>
                </a:solidFill>
                <a:latin typeface="Arial" panose="020B0604020202020204" pitchFamily="34" charset="0"/>
                <a:cs typeface="Arial" panose="020B0604020202020204" pitchFamily="34" charset="0"/>
              </a:rPr>
              <a:t>ơng</a:t>
            </a:r>
            <a:r>
              <a:rPr lang="en-US" altLang="zh-TW" sz="3100" dirty="0">
                <a:solidFill>
                  <a:srgbClr val="7030A0"/>
                </a:solidFill>
                <a:latin typeface="Arial" panose="020B0604020202020204" pitchFamily="34" charset="0"/>
                <a:cs typeface="Arial" panose="020B0604020202020204" pitchFamily="34" charset="0"/>
              </a:rPr>
              <a:t> 2</a:t>
            </a:r>
          </a:p>
          <a:p>
            <a:pPr>
              <a:defRPr/>
            </a:pPr>
            <a:r>
              <a:rPr lang="en-US" altLang="zh-TW" sz="3600" b="1" dirty="0">
                <a:solidFill>
                  <a:srgbClr val="7030A0"/>
                </a:solidFill>
                <a:latin typeface="Arial" panose="020B0604020202020204" pitchFamily="34" charset="0"/>
                <a:cs typeface="Arial" panose="020B0604020202020204" pitchFamily="34" charset="0"/>
              </a:rPr>
              <a:t>BÀI THỰC HÀNH SỐ 3</a:t>
            </a:r>
            <a:endParaRPr lang="zh-TW" altLang="en-US" sz="36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858246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46" y="1131094"/>
            <a:ext cx="8658655" cy="994172"/>
          </a:xfrm>
        </p:spPr>
        <p:txBody>
          <a:bodyPr>
            <a:normAutofit/>
            <a:scene3d>
              <a:camera prst="orthographicFront"/>
              <a:lightRig rig="soft" dir="t">
                <a:rot lat="0" lon="0" rev="15600000"/>
              </a:lightRig>
            </a:scene3d>
            <a:sp3d extrusionH="57150" prstMaterial="softEdge">
              <a:bevelT w="25400" h="38100"/>
            </a:sp3d>
          </a:bodyPr>
          <a:lstStyle/>
          <a:p>
            <a:r>
              <a:rPr lang="en-US" sz="2700" b="1" dirty="0" err="1">
                <a:ln/>
                <a:solidFill>
                  <a:srgbClr val="0070C0"/>
                </a:solidFill>
              </a:rPr>
              <a:t>Bài</a:t>
            </a:r>
            <a:r>
              <a:rPr lang="en-US" sz="2700" b="1" dirty="0">
                <a:ln/>
                <a:solidFill>
                  <a:srgbClr val="0070C0"/>
                </a:solidFill>
              </a:rPr>
              <a:t> </a:t>
            </a:r>
            <a:r>
              <a:rPr lang="en-US" sz="2700" b="1" dirty="0" err="1">
                <a:ln/>
                <a:solidFill>
                  <a:srgbClr val="0070C0"/>
                </a:solidFill>
              </a:rPr>
              <a:t>làm</a:t>
            </a:r>
            <a:r>
              <a:rPr lang="en-US" sz="2700" b="1" dirty="0">
                <a:ln/>
                <a:solidFill>
                  <a:srgbClr val="0070C0"/>
                </a:solidFill>
              </a:rPr>
              <a:t> </a:t>
            </a:r>
            <a:r>
              <a:rPr lang="en-US" sz="2700" b="1" dirty="0" err="1">
                <a:ln/>
                <a:solidFill>
                  <a:srgbClr val="0070C0"/>
                </a:solidFill>
              </a:rPr>
              <a:t>thêm</a:t>
            </a:r>
            <a:r>
              <a:rPr lang="en-US" sz="2700" b="1" dirty="0">
                <a:ln/>
                <a:solidFill>
                  <a:srgbClr val="0070C0"/>
                </a:solidFill>
              </a:rPr>
              <a:t> </a:t>
            </a:r>
            <a:r>
              <a:rPr lang="en-US" sz="2700" b="1" dirty="0" err="1">
                <a:ln/>
                <a:solidFill>
                  <a:srgbClr val="0070C0"/>
                </a:solidFill>
              </a:rPr>
              <a:t>của</a:t>
            </a:r>
            <a:r>
              <a:rPr lang="en-US" sz="2700" b="1" dirty="0">
                <a:ln/>
                <a:solidFill>
                  <a:srgbClr val="0070C0"/>
                </a:solidFill>
              </a:rPr>
              <a:t> </a:t>
            </a:r>
            <a:r>
              <a:rPr lang="en-US" sz="2700" b="1" dirty="0" err="1">
                <a:ln/>
                <a:solidFill>
                  <a:srgbClr val="0070C0"/>
                </a:solidFill>
              </a:rPr>
              <a:t>phần</a:t>
            </a:r>
            <a:r>
              <a:rPr lang="en-US" sz="2700" b="1" dirty="0">
                <a:ln/>
                <a:solidFill>
                  <a:srgbClr val="0070C0"/>
                </a:solidFill>
              </a:rPr>
              <a:t> </a:t>
            </a:r>
            <a:r>
              <a:rPr lang="en-US" sz="2700" b="1" dirty="0" err="1">
                <a:ln/>
                <a:solidFill>
                  <a:srgbClr val="0070C0"/>
                </a:solidFill>
              </a:rPr>
              <a:t>thực</a:t>
            </a:r>
            <a:r>
              <a:rPr lang="en-US" sz="2700" b="1" dirty="0">
                <a:ln/>
                <a:solidFill>
                  <a:srgbClr val="0070C0"/>
                </a:solidFill>
              </a:rPr>
              <a:t> </a:t>
            </a:r>
            <a:r>
              <a:rPr lang="en-US" sz="2700" b="1" dirty="0" err="1">
                <a:ln/>
                <a:solidFill>
                  <a:srgbClr val="0070C0"/>
                </a:solidFill>
              </a:rPr>
              <a:t>hành</a:t>
            </a:r>
            <a:r>
              <a:rPr lang="en-US" sz="2700" b="1" dirty="0">
                <a:ln/>
                <a:solidFill>
                  <a:srgbClr val="0070C0"/>
                </a:solidFill>
              </a:rPr>
              <a:t> </a:t>
            </a:r>
            <a:r>
              <a:rPr lang="en-US" sz="2700" b="1" dirty="0" err="1">
                <a:ln/>
                <a:solidFill>
                  <a:srgbClr val="0070C0"/>
                </a:solidFill>
              </a:rPr>
              <a:t>chương</a:t>
            </a:r>
            <a:r>
              <a:rPr lang="en-US" sz="2700" b="1" dirty="0">
                <a:ln/>
                <a:solidFill>
                  <a:srgbClr val="0070C0"/>
                </a:solidFill>
              </a:rPr>
              <a:t> 2</a:t>
            </a:r>
          </a:p>
        </p:txBody>
      </p:sp>
      <p:sp>
        <p:nvSpPr>
          <p:cNvPr id="5" name="Content Placeholder 2"/>
          <p:cNvSpPr>
            <a:spLocks noGrp="1"/>
          </p:cNvSpPr>
          <p:nvPr>
            <p:ph idx="1"/>
          </p:nvPr>
        </p:nvSpPr>
        <p:spPr>
          <a:xfrm>
            <a:off x="167952" y="2175289"/>
            <a:ext cx="8976049" cy="1340756"/>
          </a:xfrm>
        </p:spPr>
        <p:txBody>
          <a:bodyPr>
            <a:normAutofit fontScale="85000" lnSpcReduction="10000"/>
          </a:bodyPr>
          <a:lstStyle/>
          <a:p>
            <a:pPr marL="205740" indent="0">
              <a:spcBef>
                <a:spcPts val="900"/>
              </a:spcBef>
              <a:spcAft>
                <a:spcPts val="900"/>
              </a:spcAft>
              <a:buNone/>
            </a:pPr>
            <a:r>
              <a:rPr lang="en-US" sz="2400" b="1" dirty="0" err="1">
                <a:solidFill>
                  <a:srgbClr val="0070C0"/>
                </a:solidFill>
              </a:rPr>
              <a:t>Bài</a:t>
            </a:r>
            <a:r>
              <a:rPr lang="en-US" sz="2400" b="1" dirty="0">
                <a:solidFill>
                  <a:srgbClr val="0070C0"/>
                </a:solidFill>
              </a:rPr>
              <a:t> 8: </a:t>
            </a:r>
            <a:r>
              <a:rPr lang="en-US" sz="2400" dirty="0" err="1">
                <a:solidFill>
                  <a:srgbClr val="0070C0"/>
                </a:solidFill>
              </a:rPr>
              <a:t>Sử</a:t>
            </a:r>
            <a:r>
              <a:rPr lang="en-US" sz="2400" dirty="0">
                <a:solidFill>
                  <a:srgbClr val="0070C0"/>
                </a:solidFill>
              </a:rPr>
              <a:t> </a:t>
            </a:r>
            <a:r>
              <a:rPr lang="en-US" sz="2400" dirty="0" err="1">
                <a:solidFill>
                  <a:srgbClr val="0070C0"/>
                </a:solidFill>
              </a:rPr>
              <a:t>dụng</a:t>
            </a:r>
            <a:r>
              <a:rPr lang="en-US" sz="2400" dirty="0">
                <a:solidFill>
                  <a:srgbClr val="0070C0"/>
                </a:solidFill>
              </a:rPr>
              <a:t> stack </a:t>
            </a:r>
            <a:r>
              <a:rPr lang="en-US" sz="2400" dirty="0" err="1">
                <a:solidFill>
                  <a:srgbClr val="0070C0"/>
                </a:solidFill>
              </a:rPr>
              <a:t>đã</a:t>
            </a:r>
            <a:r>
              <a:rPr lang="en-US" sz="2400" dirty="0">
                <a:solidFill>
                  <a:srgbClr val="0070C0"/>
                </a:solidFill>
              </a:rPr>
              <a:t> </a:t>
            </a:r>
            <a:r>
              <a:rPr lang="en-US" sz="2400" dirty="0" err="1">
                <a:solidFill>
                  <a:srgbClr val="0070C0"/>
                </a:solidFill>
              </a:rPr>
              <a:t>xây</a:t>
            </a:r>
            <a:r>
              <a:rPr lang="en-US" sz="2400" dirty="0">
                <a:solidFill>
                  <a:srgbClr val="0070C0"/>
                </a:solidFill>
              </a:rPr>
              <a:t> </a:t>
            </a:r>
            <a:r>
              <a:rPr lang="en-US" sz="2400" dirty="0" err="1">
                <a:solidFill>
                  <a:srgbClr val="0070C0"/>
                </a:solidFill>
              </a:rPr>
              <a:t>dựng</a:t>
            </a:r>
            <a:r>
              <a:rPr lang="en-US" sz="2400" dirty="0">
                <a:solidFill>
                  <a:srgbClr val="0070C0"/>
                </a:solidFill>
              </a:rPr>
              <a:t>, </a:t>
            </a:r>
            <a:r>
              <a:rPr lang="en-US" sz="2400" dirty="0" err="1">
                <a:solidFill>
                  <a:srgbClr val="0070C0"/>
                </a:solidFill>
              </a:rPr>
              <a:t>đổi</a:t>
            </a:r>
            <a:r>
              <a:rPr lang="en-US" sz="2400" dirty="0">
                <a:solidFill>
                  <a:srgbClr val="0070C0"/>
                </a:solidFill>
              </a:rPr>
              <a:t> </a:t>
            </a:r>
            <a:r>
              <a:rPr lang="en-US" sz="2400" dirty="0" err="1">
                <a:solidFill>
                  <a:srgbClr val="0070C0"/>
                </a:solidFill>
              </a:rPr>
              <a:t>cơ</a:t>
            </a:r>
            <a:r>
              <a:rPr lang="en-US" sz="2400" dirty="0">
                <a:solidFill>
                  <a:srgbClr val="0070C0"/>
                </a:solidFill>
              </a:rPr>
              <a:t> </a:t>
            </a:r>
            <a:r>
              <a:rPr lang="en-US" sz="2400" dirty="0" err="1">
                <a:solidFill>
                  <a:srgbClr val="0070C0"/>
                </a:solidFill>
              </a:rPr>
              <a:t>số</a:t>
            </a:r>
            <a:r>
              <a:rPr lang="en-US" sz="2400" dirty="0">
                <a:solidFill>
                  <a:srgbClr val="0070C0"/>
                </a:solidFill>
              </a:rPr>
              <a:t> </a:t>
            </a:r>
            <a:r>
              <a:rPr lang="en-US" sz="2400" dirty="0" err="1">
                <a:solidFill>
                  <a:srgbClr val="0070C0"/>
                </a:solidFill>
              </a:rPr>
              <a:t>hệ</a:t>
            </a:r>
            <a:r>
              <a:rPr lang="en-US" sz="2400" dirty="0">
                <a:solidFill>
                  <a:srgbClr val="0070C0"/>
                </a:solidFill>
              </a:rPr>
              <a:t> </a:t>
            </a:r>
            <a:r>
              <a:rPr lang="en-US" sz="2400" dirty="0" err="1">
                <a:solidFill>
                  <a:srgbClr val="0070C0"/>
                </a:solidFill>
              </a:rPr>
              <a:t>thập</a:t>
            </a:r>
            <a:r>
              <a:rPr lang="en-US" sz="2400" dirty="0">
                <a:solidFill>
                  <a:srgbClr val="0070C0"/>
                </a:solidFill>
              </a:rPr>
              <a:t> </a:t>
            </a:r>
            <a:r>
              <a:rPr lang="en-US" sz="2400" dirty="0" err="1">
                <a:solidFill>
                  <a:srgbClr val="0070C0"/>
                </a:solidFill>
              </a:rPr>
              <a:t>phân</a:t>
            </a:r>
            <a:r>
              <a:rPr lang="en-US" sz="2400" dirty="0">
                <a:solidFill>
                  <a:srgbClr val="0070C0"/>
                </a:solidFill>
              </a:rPr>
              <a:t> sang </a:t>
            </a:r>
            <a:r>
              <a:rPr lang="en-US" sz="2400" dirty="0" err="1">
                <a:solidFill>
                  <a:srgbClr val="0070C0"/>
                </a:solidFill>
              </a:rPr>
              <a:t>hệ</a:t>
            </a:r>
            <a:r>
              <a:rPr lang="en-US" sz="2400" dirty="0">
                <a:solidFill>
                  <a:srgbClr val="0070C0"/>
                </a:solidFill>
              </a:rPr>
              <a:t> </a:t>
            </a:r>
            <a:r>
              <a:rPr lang="en-US" sz="2400" dirty="0" err="1">
                <a:solidFill>
                  <a:srgbClr val="0070C0"/>
                </a:solidFill>
              </a:rPr>
              <a:t>bất</a:t>
            </a:r>
            <a:r>
              <a:rPr lang="en-US" sz="2400" dirty="0">
                <a:solidFill>
                  <a:srgbClr val="0070C0"/>
                </a:solidFill>
              </a:rPr>
              <a:t> </a:t>
            </a:r>
            <a:r>
              <a:rPr lang="en-US" sz="2400" dirty="0" err="1">
                <a:solidFill>
                  <a:srgbClr val="0070C0"/>
                </a:solidFill>
              </a:rPr>
              <a:t>kì</a:t>
            </a:r>
            <a:r>
              <a:rPr lang="en-US" sz="2400" dirty="0">
                <a:solidFill>
                  <a:srgbClr val="0070C0"/>
                </a:solidFill>
              </a:rPr>
              <a:t>.</a:t>
            </a:r>
          </a:p>
          <a:p>
            <a:pPr marL="205740" indent="0">
              <a:spcBef>
                <a:spcPts val="900"/>
              </a:spcBef>
              <a:spcAft>
                <a:spcPts val="900"/>
              </a:spcAft>
              <a:buNone/>
            </a:pPr>
            <a:r>
              <a:rPr lang="en-US" sz="2400" b="1" dirty="0" err="1">
                <a:solidFill>
                  <a:srgbClr val="0070C0"/>
                </a:solidFill>
              </a:rPr>
              <a:t>Bài</a:t>
            </a:r>
            <a:r>
              <a:rPr lang="en-US" sz="2400" b="1" dirty="0">
                <a:solidFill>
                  <a:srgbClr val="0070C0"/>
                </a:solidFill>
              </a:rPr>
              <a:t> 9: </a:t>
            </a:r>
            <a:r>
              <a:rPr lang="en-US" sz="2400" dirty="0" err="1">
                <a:solidFill>
                  <a:srgbClr val="0070C0"/>
                </a:solidFill>
              </a:rPr>
              <a:t>Sử</a:t>
            </a:r>
            <a:r>
              <a:rPr lang="en-US" sz="2400" dirty="0">
                <a:solidFill>
                  <a:srgbClr val="0070C0"/>
                </a:solidFill>
              </a:rPr>
              <a:t> </a:t>
            </a:r>
            <a:r>
              <a:rPr lang="en-US" sz="2400" dirty="0" err="1">
                <a:solidFill>
                  <a:srgbClr val="0070C0"/>
                </a:solidFill>
              </a:rPr>
              <a:t>dụng</a:t>
            </a:r>
            <a:r>
              <a:rPr lang="en-US" sz="2400" dirty="0">
                <a:solidFill>
                  <a:srgbClr val="0070C0"/>
                </a:solidFill>
              </a:rPr>
              <a:t> stack </a:t>
            </a:r>
            <a:r>
              <a:rPr lang="en-US" sz="2400" dirty="0" err="1">
                <a:solidFill>
                  <a:srgbClr val="0070C0"/>
                </a:solidFill>
              </a:rPr>
              <a:t>đã</a:t>
            </a:r>
            <a:r>
              <a:rPr lang="en-US" sz="2400" dirty="0">
                <a:solidFill>
                  <a:srgbClr val="0070C0"/>
                </a:solidFill>
              </a:rPr>
              <a:t> </a:t>
            </a:r>
            <a:r>
              <a:rPr lang="en-US" sz="2400" dirty="0" err="1">
                <a:solidFill>
                  <a:srgbClr val="0070C0"/>
                </a:solidFill>
              </a:rPr>
              <a:t>xây</a:t>
            </a:r>
            <a:r>
              <a:rPr lang="en-US" sz="2400" dirty="0">
                <a:solidFill>
                  <a:srgbClr val="0070C0"/>
                </a:solidFill>
              </a:rPr>
              <a:t> </a:t>
            </a:r>
            <a:r>
              <a:rPr lang="en-US" sz="2400" dirty="0" err="1">
                <a:solidFill>
                  <a:srgbClr val="0070C0"/>
                </a:solidFill>
              </a:rPr>
              <a:t>dựng</a:t>
            </a:r>
            <a:r>
              <a:rPr lang="en-US" sz="2400" dirty="0">
                <a:solidFill>
                  <a:srgbClr val="0070C0"/>
                </a:solidFill>
              </a:rPr>
              <a:t>, </a:t>
            </a:r>
            <a:r>
              <a:rPr lang="en-US" sz="2400" dirty="0" err="1">
                <a:solidFill>
                  <a:srgbClr val="0070C0"/>
                </a:solidFill>
              </a:rPr>
              <a:t>giải</a:t>
            </a:r>
            <a:r>
              <a:rPr lang="en-US" sz="2400" dirty="0">
                <a:solidFill>
                  <a:srgbClr val="0070C0"/>
                </a:solidFill>
              </a:rPr>
              <a:t> </a:t>
            </a:r>
            <a:r>
              <a:rPr lang="en-US" sz="2400" dirty="0" err="1">
                <a:solidFill>
                  <a:srgbClr val="0070C0"/>
                </a:solidFill>
              </a:rPr>
              <a:t>quyết</a:t>
            </a:r>
            <a:r>
              <a:rPr lang="en-US" sz="2400" dirty="0">
                <a:solidFill>
                  <a:srgbClr val="0070C0"/>
                </a:solidFill>
              </a:rPr>
              <a:t> </a:t>
            </a:r>
            <a:r>
              <a:rPr lang="en-US" sz="2400" dirty="0" err="1">
                <a:solidFill>
                  <a:srgbClr val="0070C0"/>
                </a:solidFill>
              </a:rPr>
              <a:t>bài</a:t>
            </a:r>
            <a:r>
              <a:rPr lang="en-US" sz="2400" dirty="0">
                <a:solidFill>
                  <a:srgbClr val="0070C0"/>
                </a:solidFill>
              </a:rPr>
              <a:t> </a:t>
            </a:r>
            <a:r>
              <a:rPr lang="en-US" sz="2400" dirty="0" err="1">
                <a:solidFill>
                  <a:srgbClr val="0070C0"/>
                </a:solidFill>
              </a:rPr>
              <a:t>toán</a:t>
            </a:r>
            <a:r>
              <a:rPr lang="en-US" sz="2400" dirty="0">
                <a:solidFill>
                  <a:srgbClr val="0070C0"/>
                </a:solidFill>
              </a:rPr>
              <a:t> THÁP HÀ NỘI (*)</a:t>
            </a:r>
            <a:endParaRPr lang="en-US" sz="2400" b="1" dirty="0">
              <a:ln w="12700">
                <a:solidFill>
                  <a:schemeClr val="accent1"/>
                </a:solidFill>
                <a:prstDash val="solid"/>
              </a:ln>
              <a:solidFill>
                <a:srgbClr val="0070C0"/>
              </a:solidFill>
              <a:effectLst>
                <a:outerShdw dist="38100" dir="2640000" algn="bl" rotWithShape="0">
                  <a:schemeClr val="accent1"/>
                </a:outerShdw>
              </a:effectLst>
            </a:endParaRPr>
          </a:p>
        </p:txBody>
      </p:sp>
      <p:sp>
        <p:nvSpPr>
          <p:cNvPr id="6" name="Slide Number Placeholder 5"/>
          <p:cNvSpPr>
            <a:spLocks noGrp="1"/>
          </p:cNvSpPr>
          <p:nvPr>
            <p:ph type="sldNum" sz="quarter" idx="12"/>
          </p:nvPr>
        </p:nvSpPr>
        <p:spPr/>
        <p:txBody>
          <a:bodyPr/>
          <a:lstStyle/>
          <a:p>
            <a:fld id="{D4688C88-10BC-4BE1-B72E-0A6B1F4813EC}" type="slidenum">
              <a:rPr lang="en-US" smtClean="0"/>
              <a:t>116</a:t>
            </a:fld>
            <a:endParaRPr lang="en-US"/>
          </a:p>
        </p:txBody>
      </p:sp>
      <p:sp>
        <p:nvSpPr>
          <p:cNvPr id="7" name="Title 1">
            <a:extLst>
              <a:ext uri="{FF2B5EF4-FFF2-40B4-BE49-F238E27FC236}">
                <a16:creationId xmlns:a16="http://schemas.microsoft.com/office/drawing/2014/main" id="{76376F35-C8F6-49D5-AEC7-98A920A2DD4B}"/>
              </a:ext>
            </a:extLst>
          </p:cNvPr>
          <p:cNvSpPr txBox="1">
            <a:spLocks/>
          </p:cNvSpPr>
          <p:nvPr/>
        </p:nvSpPr>
        <p:spPr>
          <a:xfrm>
            <a:off x="2438400" y="457200"/>
            <a:ext cx="6553200" cy="8382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100" dirty="0">
                <a:solidFill>
                  <a:srgbClr val="7030A0"/>
                </a:solidFill>
                <a:latin typeface="Arial" panose="020B0604020202020204" pitchFamily="34" charset="0"/>
                <a:cs typeface="Arial" panose="020B0604020202020204" pitchFamily="34" charset="0"/>
              </a:rPr>
              <a:t>2.5 - </a:t>
            </a:r>
            <a:r>
              <a:rPr lang="en-US" altLang="zh-TW" sz="3100" dirty="0" err="1">
                <a:solidFill>
                  <a:srgbClr val="7030A0"/>
                </a:solidFill>
                <a:latin typeface="Arial" panose="020B0604020202020204" pitchFamily="34" charset="0"/>
                <a:cs typeface="Arial" panose="020B0604020202020204" pitchFamily="34" charset="0"/>
              </a:rPr>
              <a:t>Bài</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tập</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ch</a:t>
            </a:r>
            <a:r>
              <a:rPr lang="vi-VN" altLang="zh-TW" sz="3100" dirty="0">
                <a:solidFill>
                  <a:srgbClr val="7030A0"/>
                </a:solidFill>
                <a:latin typeface="Arial" panose="020B0604020202020204" pitchFamily="34" charset="0"/>
                <a:cs typeface="Arial" panose="020B0604020202020204" pitchFamily="34" charset="0"/>
              </a:rPr>
              <a:t>ư</a:t>
            </a:r>
            <a:r>
              <a:rPr lang="en-US" altLang="zh-TW" sz="3100" dirty="0" err="1">
                <a:solidFill>
                  <a:srgbClr val="7030A0"/>
                </a:solidFill>
                <a:latin typeface="Arial" panose="020B0604020202020204" pitchFamily="34" charset="0"/>
                <a:cs typeface="Arial" panose="020B0604020202020204" pitchFamily="34" charset="0"/>
              </a:rPr>
              <a:t>ơng</a:t>
            </a:r>
            <a:r>
              <a:rPr lang="en-US" altLang="zh-TW" sz="3100" dirty="0">
                <a:solidFill>
                  <a:srgbClr val="7030A0"/>
                </a:solidFill>
                <a:latin typeface="Arial" panose="020B0604020202020204" pitchFamily="34" charset="0"/>
                <a:cs typeface="Arial" panose="020B0604020202020204" pitchFamily="34" charset="0"/>
              </a:rPr>
              <a:t> 2</a:t>
            </a:r>
          </a:p>
          <a:p>
            <a:pPr>
              <a:defRPr/>
            </a:pPr>
            <a:r>
              <a:rPr lang="en-US" altLang="zh-TW" sz="3600" b="1" dirty="0">
                <a:solidFill>
                  <a:srgbClr val="7030A0"/>
                </a:solidFill>
                <a:latin typeface="Arial" panose="020B0604020202020204" pitchFamily="34" charset="0"/>
                <a:cs typeface="Arial" panose="020B0604020202020204" pitchFamily="34" charset="0"/>
              </a:rPr>
              <a:t>BÀI LÀM THÊM</a:t>
            </a:r>
            <a:endParaRPr lang="zh-TW" altLang="en-US" sz="36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854616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46" y="1131094"/>
            <a:ext cx="8658655" cy="994172"/>
          </a:xfrm>
        </p:spPr>
        <p:txBody>
          <a:bodyPr>
            <a:noAutofit/>
            <a:scene3d>
              <a:camera prst="orthographicFront"/>
              <a:lightRig rig="soft" dir="t">
                <a:rot lat="0" lon="0" rev="15600000"/>
              </a:lightRig>
            </a:scene3d>
            <a:sp3d extrusionH="57150" prstMaterial="softEdge">
              <a:bevelT w="25400" h="38100"/>
            </a:sp3d>
          </a:bodyPr>
          <a:lstStyle/>
          <a:p>
            <a:pPr algn="l">
              <a:lnSpc>
                <a:spcPct val="150000"/>
              </a:lnSpc>
            </a:pPr>
            <a:r>
              <a:rPr lang="en-US" sz="2200" b="1" dirty="0" err="1">
                <a:ln/>
                <a:solidFill>
                  <a:srgbClr val="0070C0"/>
                </a:solidFill>
              </a:rPr>
              <a:t>Bài</a:t>
            </a:r>
            <a:r>
              <a:rPr lang="en-US" sz="2200" b="1" dirty="0">
                <a:ln/>
                <a:solidFill>
                  <a:srgbClr val="0070C0"/>
                </a:solidFill>
              </a:rPr>
              <a:t> 10: </a:t>
            </a:r>
            <a:r>
              <a:rPr lang="en-US" sz="2200" dirty="0" err="1">
                <a:ln/>
                <a:solidFill>
                  <a:srgbClr val="0070C0"/>
                </a:solidFill>
              </a:rPr>
              <a:t>Quản</a:t>
            </a:r>
            <a:r>
              <a:rPr lang="en-US" sz="2200" dirty="0">
                <a:ln/>
                <a:solidFill>
                  <a:srgbClr val="0070C0"/>
                </a:solidFill>
              </a:rPr>
              <a:t> </a:t>
            </a:r>
            <a:r>
              <a:rPr lang="en-US" sz="2200" dirty="0" err="1">
                <a:ln/>
                <a:solidFill>
                  <a:srgbClr val="0070C0"/>
                </a:solidFill>
              </a:rPr>
              <a:t>lý</a:t>
            </a:r>
            <a:r>
              <a:rPr lang="en-US" sz="2200" dirty="0">
                <a:ln/>
                <a:solidFill>
                  <a:srgbClr val="0070C0"/>
                </a:solidFill>
              </a:rPr>
              <a:t> </a:t>
            </a:r>
            <a:r>
              <a:rPr lang="en-US" sz="2200" dirty="0" err="1">
                <a:ln/>
                <a:solidFill>
                  <a:srgbClr val="0070C0"/>
                </a:solidFill>
              </a:rPr>
              <a:t>một</a:t>
            </a:r>
            <a:r>
              <a:rPr lang="en-US" sz="2200" dirty="0">
                <a:ln/>
                <a:solidFill>
                  <a:srgbClr val="0070C0"/>
                </a:solidFill>
              </a:rPr>
              <a:t> stack </a:t>
            </a:r>
            <a:r>
              <a:rPr lang="en-US" sz="2200" dirty="0" err="1">
                <a:ln/>
                <a:solidFill>
                  <a:srgbClr val="0070C0"/>
                </a:solidFill>
              </a:rPr>
              <a:t>có</a:t>
            </a:r>
            <a:r>
              <a:rPr lang="en-US" sz="2200" dirty="0">
                <a:ln/>
                <a:solidFill>
                  <a:srgbClr val="0070C0"/>
                </a:solidFill>
              </a:rPr>
              <a:t> </a:t>
            </a:r>
            <a:r>
              <a:rPr lang="en-US" sz="2200" dirty="0" err="1">
                <a:ln/>
                <a:solidFill>
                  <a:srgbClr val="0070C0"/>
                </a:solidFill>
              </a:rPr>
              <a:t>số</a:t>
            </a:r>
            <a:r>
              <a:rPr lang="en-US" sz="2200" dirty="0">
                <a:ln/>
                <a:solidFill>
                  <a:srgbClr val="0070C0"/>
                </a:solidFill>
              </a:rPr>
              <a:t> </a:t>
            </a:r>
            <a:r>
              <a:rPr lang="en-US" sz="2200" dirty="0" err="1">
                <a:ln/>
                <a:solidFill>
                  <a:srgbClr val="0070C0"/>
                </a:solidFill>
              </a:rPr>
              <a:t>phần</a:t>
            </a:r>
            <a:r>
              <a:rPr lang="en-US" sz="2200" dirty="0">
                <a:ln/>
                <a:solidFill>
                  <a:srgbClr val="0070C0"/>
                </a:solidFill>
              </a:rPr>
              <a:t> </a:t>
            </a:r>
            <a:r>
              <a:rPr lang="en-US" sz="2200" dirty="0" err="1">
                <a:ln/>
                <a:solidFill>
                  <a:srgbClr val="0070C0"/>
                </a:solidFill>
              </a:rPr>
              <a:t>tử</a:t>
            </a:r>
            <a:r>
              <a:rPr lang="en-US" sz="2200" dirty="0">
                <a:ln/>
                <a:solidFill>
                  <a:srgbClr val="0070C0"/>
                </a:solidFill>
              </a:rPr>
              <a:t> </a:t>
            </a:r>
            <a:r>
              <a:rPr lang="en-US" sz="2200" dirty="0" err="1">
                <a:ln/>
                <a:solidFill>
                  <a:srgbClr val="0070C0"/>
                </a:solidFill>
              </a:rPr>
              <a:t>khá</a:t>
            </a:r>
            <a:r>
              <a:rPr lang="en-US" sz="2200" dirty="0">
                <a:ln/>
                <a:solidFill>
                  <a:srgbClr val="0070C0"/>
                </a:solidFill>
              </a:rPr>
              <a:t> </a:t>
            </a:r>
            <a:r>
              <a:rPr lang="en-US" sz="2200" dirty="0" err="1">
                <a:ln/>
                <a:solidFill>
                  <a:srgbClr val="0070C0"/>
                </a:solidFill>
              </a:rPr>
              <a:t>lớn</a:t>
            </a:r>
            <a:r>
              <a:rPr lang="en-US" sz="2200" dirty="0">
                <a:ln/>
                <a:solidFill>
                  <a:srgbClr val="0070C0"/>
                </a:solidFill>
              </a:rPr>
              <a:t>, </a:t>
            </a:r>
            <a:r>
              <a:rPr lang="en-US" sz="2200" dirty="0" err="1">
                <a:ln/>
                <a:solidFill>
                  <a:srgbClr val="0070C0"/>
                </a:solidFill>
              </a:rPr>
              <a:t>biến</a:t>
            </a:r>
            <a:r>
              <a:rPr lang="en-US" sz="2200" dirty="0">
                <a:ln/>
                <a:solidFill>
                  <a:srgbClr val="0070C0"/>
                </a:solidFill>
              </a:rPr>
              <a:t> </a:t>
            </a:r>
            <a:r>
              <a:rPr lang="en-US" sz="2200" dirty="0" err="1">
                <a:ln/>
                <a:solidFill>
                  <a:srgbClr val="0070C0"/>
                </a:solidFill>
              </a:rPr>
              <a:t>động</a:t>
            </a:r>
            <a:r>
              <a:rPr lang="en-US" sz="2200" dirty="0">
                <a:ln/>
                <a:solidFill>
                  <a:srgbClr val="0070C0"/>
                </a:solidFill>
              </a:rPr>
              <a:t>. </a:t>
            </a:r>
            <a:r>
              <a:rPr lang="en-US" sz="2200" dirty="0" err="1">
                <a:ln/>
                <a:solidFill>
                  <a:srgbClr val="0070C0"/>
                </a:solidFill>
              </a:rPr>
              <a:t>Mỗi</a:t>
            </a:r>
            <a:r>
              <a:rPr lang="en-US" sz="2200" dirty="0">
                <a:ln/>
                <a:solidFill>
                  <a:srgbClr val="0070C0"/>
                </a:solidFill>
              </a:rPr>
              <a:t> </a:t>
            </a:r>
            <a:r>
              <a:rPr lang="en-US" sz="2200" dirty="0" err="1">
                <a:ln/>
                <a:solidFill>
                  <a:srgbClr val="0070C0"/>
                </a:solidFill>
              </a:rPr>
              <a:t>phần</a:t>
            </a:r>
            <a:r>
              <a:rPr lang="en-US" sz="2200" dirty="0">
                <a:ln/>
                <a:solidFill>
                  <a:srgbClr val="0070C0"/>
                </a:solidFill>
              </a:rPr>
              <a:t> </a:t>
            </a:r>
            <a:r>
              <a:rPr lang="en-US" sz="2200" dirty="0" err="1">
                <a:ln/>
                <a:solidFill>
                  <a:srgbClr val="0070C0"/>
                </a:solidFill>
              </a:rPr>
              <a:t>tử</a:t>
            </a:r>
            <a:r>
              <a:rPr lang="en-US" sz="2200" dirty="0">
                <a:ln/>
                <a:solidFill>
                  <a:srgbClr val="0070C0"/>
                </a:solidFill>
              </a:rPr>
              <a:t> </a:t>
            </a:r>
            <a:r>
              <a:rPr lang="en-US" sz="2200" dirty="0" err="1">
                <a:ln/>
                <a:solidFill>
                  <a:srgbClr val="0070C0"/>
                </a:solidFill>
              </a:rPr>
              <a:t>có</a:t>
            </a:r>
            <a:r>
              <a:rPr lang="en-US" sz="2200" dirty="0">
                <a:ln/>
                <a:solidFill>
                  <a:srgbClr val="0070C0"/>
                </a:solidFill>
              </a:rPr>
              <a:t> </a:t>
            </a:r>
            <a:r>
              <a:rPr lang="en-US" sz="2200" dirty="0" err="1">
                <a:ln/>
                <a:solidFill>
                  <a:srgbClr val="0070C0"/>
                </a:solidFill>
              </a:rPr>
              <a:t>kiểu</a:t>
            </a:r>
            <a:r>
              <a:rPr lang="en-US" sz="2200" dirty="0">
                <a:ln/>
                <a:solidFill>
                  <a:srgbClr val="0070C0"/>
                </a:solidFill>
              </a:rPr>
              <a:t> int (</a:t>
            </a:r>
            <a:r>
              <a:rPr lang="en-US" sz="2200" dirty="0" err="1">
                <a:ln/>
                <a:solidFill>
                  <a:srgbClr val="0070C0"/>
                </a:solidFill>
              </a:rPr>
              <a:t>danh</a:t>
            </a:r>
            <a:r>
              <a:rPr lang="en-US" sz="2200" dirty="0">
                <a:ln/>
                <a:solidFill>
                  <a:srgbClr val="0070C0"/>
                </a:solidFill>
              </a:rPr>
              <a:t> </a:t>
            </a:r>
            <a:r>
              <a:rPr lang="en-US" sz="2200" dirty="0" err="1">
                <a:ln/>
                <a:solidFill>
                  <a:srgbClr val="0070C0"/>
                </a:solidFill>
              </a:rPr>
              <a:t>sách</a:t>
            </a:r>
            <a:r>
              <a:rPr lang="en-US" sz="2200" dirty="0">
                <a:ln/>
                <a:solidFill>
                  <a:srgbClr val="0070C0"/>
                </a:solidFill>
              </a:rPr>
              <a:t> </a:t>
            </a:r>
            <a:r>
              <a:rPr lang="en-US" sz="2200" dirty="0" err="1">
                <a:ln/>
                <a:solidFill>
                  <a:srgbClr val="0070C0"/>
                </a:solidFill>
              </a:rPr>
              <a:t>liên</a:t>
            </a:r>
            <a:r>
              <a:rPr lang="en-US" sz="2200" dirty="0">
                <a:ln/>
                <a:solidFill>
                  <a:srgbClr val="0070C0"/>
                </a:solidFill>
              </a:rPr>
              <a:t> </a:t>
            </a:r>
            <a:r>
              <a:rPr lang="en-US" sz="2200" dirty="0" err="1">
                <a:ln/>
                <a:solidFill>
                  <a:srgbClr val="0070C0"/>
                </a:solidFill>
              </a:rPr>
              <a:t>kết</a:t>
            </a:r>
            <a:r>
              <a:rPr lang="en-US" sz="2200" dirty="0">
                <a:ln/>
                <a:solidFill>
                  <a:srgbClr val="0070C0"/>
                </a:solidFill>
              </a:rPr>
              <a:t> đ</a:t>
            </a:r>
            <a:r>
              <a:rPr lang="vi-VN" sz="2200" dirty="0">
                <a:ln/>
                <a:solidFill>
                  <a:srgbClr val="0070C0"/>
                </a:solidFill>
              </a:rPr>
              <a:t>ơ</a:t>
            </a:r>
            <a:r>
              <a:rPr lang="en-US" sz="2200" dirty="0">
                <a:ln/>
                <a:solidFill>
                  <a:srgbClr val="0070C0"/>
                </a:solidFill>
              </a:rPr>
              <a:t>n)</a:t>
            </a:r>
          </a:p>
        </p:txBody>
      </p:sp>
      <p:sp>
        <p:nvSpPr>
          <p:cNvPr id="6" name="Content Placeholder 2"/>
          <p:cNvSpPr>
            <a:spLocks noGrp="1"/>
          </p:cNvSpPr>
          <p:nvPr>
            <p:ph idx="1"/>
          </p:nvPr>
        </p:nvSpPr>
        <p:spPr>
          <a:xfrm>
            <a:off x="242668" y="2175288"/>
            <a:ext cx="8901332" cy="4225511"/>
          </a:xfrm>
        </p:spPr>
        <p:txBody>
          <a:bodyPr>
            <a:normAutofit/>
          </a:bodyPr>
          <a:lstStyle/>
          <a:p>
            <a:pPr marL="205740" indent="0">
              <a:lnSpc>
                <a:spcPct val="110000"/>
              </a:lnSpc>
              <a:spcBef>
                <a:spcPts val="900"/>
              </a:spcBef>
              <a:spcAft>
                <a:spcPts val="900"/>
              </a:spcAft>
              <a:buNone/>
            </a:pPr>
            <a:r>
              <a:rPr lang="en-US" sz="1800" dirty="0"/>
              <a:t>10.1. </a:t>
            </a:r>
            <a:r>
              <a:rPr lang="en-US" sz="1800" dirty="0" err="1"/>
              <a:t>Khai</a:t>
            </a:r>
            <a:r>
              <a:rPr lang="en-US" sz="1800" dirty="0"/>
              <a:t> </a:t>
            </a:r>
            <a:r>
              <a:rPr lang="en-US" sz="1800" dirty="0" err="1"/>
              <a:t>báo</a:t>
            </a:r>
            <a:r>
              <a:rPr lang="en-US" sz="1800" dirty="0"/>
              <a:t> </a:t>
            </a:r>
            <a:r>
              <a:rPr lang="en-US" sz="1800" dirty="0" err="1"/>
              <a:t>cấu</a:t>
            </a:r>
            <a:r>
              <a:rPr lang="en-US" sz="1800" dirty="0"/>
              <a:t> </a:t>
            </a:r>
            <a:r>
              <a:rPr lang="en-US" sz="1800" dirty="0" err="1"/>
              <a:t>trúc</a:t>
            </a:r>
            <a:r>
              <a:rPr lang="en-US" sz="1800" dirty="0"/>
              <a:t> stack.</a:t>
            </a:r>
          </a:p>
          <a:p>
            <a:pPr marL="205740" indent="0">
              <a:lnSpc>
                <a:spcPct val="110000"/>
              </a:lnSpc>
              <a:spcBef>
                <a:spcPts val="900"/>
              </a:spcBef>
              <a:spcAft>
                <a:spcPts val="900"/>
              </a:spcAft>
              <a:buNone/>
            </a:pPr>
            <a:r>
              <a:rPr lang="en-US" sz="1800" dirty="0"/>
              <a:t>10.2.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khởi</a:t>
            </a:r>
            <a:r>
              <a:rPr lang="en-US" sz="1800" dirty="0"/>
              <a:t> </a:t>
            </a:r>
            <a:r>
              <a:rPr lang="en-US" sz="1800" dirty="0" err="1"/>
              <a:t>tạo</a:t>
            </a:r>
            <a:r>
              <a:rPr lang="en-US" sz="1800" dirty="0"/>
              <a:t> stack </a:t>
            </a:r>
            <a:r>
              <a:rPr lang="en-US" sz="1800" dirty="0" err="1"/>
              <a:t>rỗng</a:t>
            </a:r>
            <a:r>
              <a:rPr lang="en-US" sz="1800" dirty="0"/>
              <a:t>.</a:t>
            </a:r>
          </a:p>
          <a:p>
            <a:pPr marL="205740" indent="0">
              <a:lnSpc>
                <a:spcPct val="110000"/>
              </a:lnSpc>
              <a:spcBef>
                <a:spcPts val="900"/>
              </a:spcBef>
              <a:spcAft>
                <a:spcPts val="900"/>
              </a:spcAft>
              <a:buNone/>
            </a:pPr>
            <a:r>
              <a:rPr lang="en-US" sz="1800" dirty="0"/>
              <a:t>10.3.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kiểm</a:t>
            </a:r>
            <a:r>
              <a:rPr lang="en-US" sz="1800" dirty="0"/>
              <a:t> </a:t>
            </a:r>
            <a:r>
              <a:rPr lang="en-US" sz="1800" dirty="0" err="1"/>
              <a:t>tra</a:t>
            </a:r>
            <a:r>
              <a:rPr lang="en-US" sz="1800" dirty="0"/>
              <a:t> stack </a:t>
            </a:r>
            <a:r>
              <a:rPr lang="en-US" sz="1800" dirty="0" err="1"/>
              <a:t>rỗng</a:t>
            </a:r>
            <a:r>
              <a:rPr lang="en-US" sz="1800" dirty="0"/>
              <a:t>.</a:t>
            </a:r>
          </a:p>
          <a:p>
            <a:pPr marL="205740" indent="0">
              <a:lnSpc>
                <a:spcPct val="110000"/>
              </a:lnSpc>
              <a:spcBef>
                <a:spcPts val="900"/>
              </a:spcBef>
              <a:spcAft>
                <a:spcPts val="900"/>
              </a:spcAft>
              <a:buNone/>
            </a:pPr>
            <a:r>
              <a:rPr lang="en-US" sz="1800" dirty="0"/>
              <a:t>10.4.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thêm</a:t>
            </a:r>
            <a:r>
              <a:rPr lang="en-US" sz="1800" dirty="0"/>
              <a:t>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vào</a:t>
            </a:r>
            <a:r>
              <a:rPr lang="en-US" sz="1800" dirty="0"/>
              <a:t> stack (push).</a:t>
            </a:r>
          </a:p>
          <a:p>
            <a:pPr marL="205740" indent="0">
              <a:lnSpc>
                <a:spcPct val="110000"/>
              </a:lnSpc>
              <a:spcBef>
                <a:spcPts val="900"/>
              </a:spcBef>
              <a:spcAft>
                <a:spcPts val="900"/>
              </a:spcAft>
              <a:buNone/>
            </a:pPr>
            <a:r>
              <a:rPr lang="en-US" sz="1800" dirty="0"/>
              <a:t>10.5.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xóa</a:t>
            </a:r>
            <a:r>
              <a:rPr lang="en-US" sz="1800" dirty="0"/>
              <a:t>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trong</a:t>
            </a:r>
            <a:r>
              <a:rPr lang="en-US" sz="1800" dirty="0"/>
              <a:t> stack (pop).</a:t>
            </a:r>
          </a:p>
          <a:p>
            <a:pPr marL="205740" indent="0">
              <a:lnSpc>
                <a:spcPct val="110000"/>
              </a:lnSpc>
              <a:spcBef>
                <a:spcPts val="900"/>
              </a:spcBef>
              <a:spcAft>
                <a:spcPts val="900"/>
              </a:spcAft>
              <a:buNone/>
            </a:pPr>
            <a:r>
              <a:rPr lang="en-US" sz="1800" dirty="0"/>
              <a:t>10.6. </a:t>
            </a:r>
            <a:r>
              <a:rPr lang="en-US" sz="1800" dirty="0" err="1"/>
              <a:t>Áp</a:t>
            </a:r>
            <a:r>
              <a:rPr lang="en-US" sz="1800" dirty="0"/>
              <a:t> </a:t>
            </a:r>
            <a:r>
              <a:rPr lang="en-US" sz="1800" dirty="0" err="1"/>
              <a:t>dụng</a:t>
            </a:r>
            <a:r>
              <a:rPr lang="en-US" sz="1800" dirty="0"/>
              <a:t> stack </a:t>
            </a:r>
            <a:r>
              <a:rPr lang="en-US" sz="1800" dirty="0" err="1"/>
              <a:t>đã</a:t>
            </a:r>
            <a:r>
              <a:rPr lang="en-US" sz="1800" dirty="0"/>
              <a:t> </a:t>
            </a:r>
            <a:r>
              <a:rPr lang="en-US" sz="1800" dirty="0" err="1"/>
              <a:t>xây</a:t>
            </a:r>
            <a:r>
              <a:rPr lang="en-US" sz="1800" dirty="0"/>
              <a:t> </a:t>
            </a:r>
            <a:r>
              <a:rPr lang="en-US" sz="1800" dirty="0" err="1"/>
              <a:t>dựng</a:t>
            </a:r>
            <a:r>
              <a:rPr lang="en-US" sz="1800" dirty="0"/>
              <a:t>, </a:t>
            </a:r>
            <a:r>
              <a:rPr lang="en-US" sz="1800" dirty="0" err="1"/>
              <a:t>giải</a:t>
            </a:r>
            <a:r>
              <a:rPr lang="en-US" sz="1800" dirty="0"/>
              <a:t> </a:t>
            </a:r>
            <a:r>
              <a:rPr lang="en-US" sz="1800" dirty="0" err="1"/>
              <a:t>bài</a:t>
            </a:r>
            <a:r>
              <a:rPr lang="en-US" sz="1800" dirty="0"/>
              <a:t> </a:t>
            </a:r>
            <a:r>
              <a:rPr lang="en-US" sz="1800" dirty="0" err="1"/>
              <a:t>toán</a:t>
            </a:r>
            <a:r>
              <a:rPr lang="en-US" sz="1800" dirty="0"/>
              <a:t> </a:t>
            </a:r>
            <a:r>
              <a:rPr lang="en-US" sz="1800" dirty="0" err="1"/>
              <a:t>đổi</a:t>
            </a:r>
            <a:r>
              <a:rPr lang="en-US" sz="1800" dirty="0"/>
              <a:t> </a:t>
            </a:r>
            <a:r>
              <a:rPr lang="en-US" sz="1800" dirty="0" err="1"/>
              <a:t>một</a:t>
            </a:r>
            <a:r>
              <a:rPr lang="en-US" sz="1800" dirty="0"/>
              <a:t> </a:t>
            </a:r>
            <a:r>
              <a:rPr lang="en-US" sz="1800" dirty="0" err="1"/>
              <a:t>số</a:t>
            </a:r>
            <a:r>
              <a:rPr lang="en-US" sz="1800" dirty="0"/>
              <a:t> </a:t>
            </a:r>
            <a:r>
              <a:rPr lang="en-US" sz="1800" dirty="0" err="1"/>
              <a:t>từ</a:t>
            </a:r>
            <a:r>
              <a:rPr lang="en-US" sz="1800" dirty="0"/>
              <a:t> </a:t>
            </a:r>
            <a:r>
              <a:rPr lang="en-US" sz="1800" dirty="0" err="1"/>
              <a:t>hệ</a:t>
            </a:r>
            <a:r>
              <a:rPr lang="en-US" sz="1800" dirty="0"/>
              <a:t> </a:t>
            </a:r>
            <a:r>
              <a:rPr lang="en-US" sz="1800" dirty="0" err="1"/>
              <a:t>thập</a:t>
            </a:r>
            <a:r>
              <a:rPr lang="en-US" sz="1800" dirty="0"/>
              <a:t> </a:t>
            </a:r>
            <a:r>
              <a:rPr lang="en-US" sz="1800" dirty="0" err="1"/>
              <a:t>phân</a:t>
            </a:r>
            <a:r>
              <a:rPr lang="en-US" sz="1800" dirty="0"/>
              <a:t> sang </a:t>
            </a:r>
            <a:r>
              <a:rPr lang="en-US" sz="1800" dirty="0" err="1"/>
              <a:t>hệ</a:t>
            </a:r>
            <a:r>
              <a:rPr lang="en-US" sz="1800" dirty="0"/>
              <a:t> </a:t>
            </a:r>
            <a:r>
              <a:rPr lang="en-US" sz="1800" dirty="0" err="1"/>
              <a:t>nhị</a:t>
            </a:r>
            <a:r>
              <a:rPr lang="en-US" sz="1800" dirty="0"/>
              <a:t> </a:t>
            </a:r>
            <a:r>
              <a:rPr lang="en-US" sz="1800" dirty="0" err="1"/>
              <a:t>phân</a:t>
            </a:r>
            <a:endParaRPr lang="en-US" sz="1800" dirty="0"/>
          </a:p>
          <a:p>
            <a:pPr marL="205740" indent="0">
              <a:lnSpc>
                <a:spcPct val="110000"/>
              </a:lnSpc>
              <a:spcBef>
                <a:spcPts val="900"/>
              </a:spcBef>
              <a:spcAft>
                <a:spcPts val="900"/>
              </a:spcAft>
              <a:buNone/>
            </a:pPr>
            <a:r>
              <a:rPr lang="en-US" sz="1800" dirty="0"/>
              <a:t>10.7. </a:t>
            </a:r>
            <a:r>
              <a:rPr lang="en-US" sz="1800" dirty="0" err="1"/>
              <a:t>Áp</a:t>
            </a:r>
            <a:r>
              <a:rPr lang="en-US" sz="1800" dirty="0"/>
              <a:t> </a:t>
            </a:r>
            <a:r>
              <a:rPr lang="en-US" sz="1800" dirty="0" err="1"/>
              <a:t>dụng</a:t>
            </a:r>
            <a:r>
              <a:rPr lang="en-US" sz="1800" dirty="0"/>
              <a:t> stack </a:t>
            </a:r>
            <a:r>
              <a:rPr lang="en-US" sz="1800" dirty="0" err="1"/>
              <a:t>đã</a:t>
            </a:r>
            <a:r>
              <a:rPr lang="en-US" sz="1800" dirty="0"/>
              <a:t> </a:t>
            </a:r>
            <a:r>
              <a:rPr lang="en-US" sz="1800" dirty="0" err="1"/>
              <a:t>xây</a:t>
            </a:r>
            <a:r>
              <a:rPr lang="en-US" sz="1800" dirty="0"/>
              <a:t> </a:t>
            </a:r>
            <a:r>
              <a:rPr lang="en-US" sz="1800" dirty="0" err="1"/>
              <a:t>dựng</a:t>
            </a:r>
            <a:r>
              <a:rPr lang="en-US" sz="1800" dirty="0"/>
              <a:t>, </a:t>
            </a:r>
            <a:r>
              <a:rPr lang="en-US" sz="1800" dirty="0" err="1"/>
              <a:t>giải</a:t>
            </a:r>
            <a:r>
              <a:rPr lang="en-US" sz="1800" dirty="0"/>
              <a:t> </a:t>
            </a:r>
            <a:r>
              <a:rPr lang="en-US" sz="1800" dirty="0" err="1"/>
              <a:t>bài</a:t>
            </a:r>
            <a:r>
              <a:rPr lang="en-US" sz="1800" dirty="0"/>
              <a:t> </a:t>
            </a:r>
            <a:r>
              <a:rPr lang="en-US" sz="1800" dirty="0" err="1"/>
              <a:t>toán</a:t>
            </a:r>
            <a:r>
              <a:rPr lang="en-US" sz="1800" dirty="0"/>
              <a:t> THÁP HÀ NỘI (*)</a:t>
            </a:r>
            <a:endParaRPr lang="en-US" sz="1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Slide Number Placeholder 4"/>
          <p:cNvSpPr>
            <a:spLocks noGrp="1"/>
          </p:cNvSpPr>
          <p:nvPr>
            <p:ph type="sldNum" sz="quarter" idx="12"/>
          </p:nvPr>
        </p:nvSpPr>
        <p:spPr/>
        <p:txBody>
          <a:bodyPr/>
          <a:lstStyle/>
          <a:p>
            <a:fld id="{D4688C88-10BC-4BE1-B72E-0A6B1F4813EC}" type="slidenum">
              <a:rPr lang="en-US" smtClean="0"/>
              <a:t>117</a:t>
            </a:fld>
            <a:endParaRPr lang="en-US"/>
          </a:p>
        </p:txBody>
      </p:sp>
      <p:sp>
        <p:nvSpPr>
          <p:cNvPr id="8" name="Title 1">
            <a:extLst>
              <a:ext uri="{FF2B5EF4-FFF2-40B4-BE49-F238E27FC236}">
                <a16:creationId xmlns:a16="http://schemas.microsoft.com/office/drawing/2014/main" id="{1400FF3B-A474-4A0E-810B-FA889B839218}"/>
              </a:ext>
            </a:extLst>
          </p:cNvPr>
          <p:cNvSpPr txBox="1">
            <a:spLocks/>
          </p:cNvSpPr>
          <p:nvPr/>
        </p:nvSpPr>
        <p:spPr>
          <a:xfrm>
            <a:off x="2438400" y="457200"/>
            <a:ext cx="6553200" cy="8382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100" dirty="0">
                <a:solidFill>
                  <a:srgbClr val="7030A0"/>
                </a:solidFill>
                <a:latin typeface="Arial" panose="020B0604020202020204" pitchFamily="34" charset="0"/>
                <a:cs typeface="Arial" panose="020B0604020202020204" pitchFamily="34" charset="0"/>
              </a:rPr>
              <a:t>2.5 - </a:t>
            </a:r>
            <a:r>
              <a:rPr lang="en-US" altLang="zh-TW" sz="3100" dirty="0" err="1">
                <a:solidFill>
                  <a:srgbClr val="7030A0"/>
                </a:solidFill>
                <a:latin typeface="Arial" panose="020B0604020202020204" pitchFamily="34" charset="0"/>
                <a:cs typeface="Arial" panose="020B0604020202020204" pitchFamily="34" charset="0"/>
              </a:rPr>
              <a:t>Bài</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tập</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ch</a:t>
            </a:r>
            <a:r>
              <a:rPr lang="vi-VN" altLang="zh-TW" sz="3100" dirty="0">
                <a:solidFill>
                  <a:srgbClr val="7030A0"/>
                </a:solidFill>
                <a:latin typeface="Arial" panose="020B0604020202020204" pitchFamily="34" charset="0"/>
                <a:cs typeface="Arial" panose="020B0604020202020204" pitchFamily="34" charset="0"/>
              </a:rPr>
              <a:t>ư</a:t>
            </a:r>
            <a:r>
              <a:rPr lang="en-US" altLang="zh-TW" sz="3100" dirty="0" err="1">
                <a:solidFill>
                  <a:srgbClr val="7030A0"/>
                </a:solidFill>
                <a:latin typeface="Arial" panose="020B0604020202020204" pitchFamily="34" charset="0"/>
                <a:cs typeface="Arial" panose="020B0604020202020204" pitchFamily="34" charset="0"/>
              </a:rPr>
              <a:t>ơng</a:t>
            </a:r>
            <a:r>
              <a:rPr lang="en-US" altLang="zh-TW" sz="3100" dirty="0">
                <a:solidFill>
                  <a:srgbClr val="7030A0"/>
                </a:solidFill>
                <a:latin typeface="Arial" panose="020B0604020202020204" pitchFamily="34" charset="0"/>
                <a:cs typeface="Arial" panose="020B0604020202020204" pitchFamily="34" charset="0"/>
              </a:rPr>
              <a:t> 2</a:t>
            </a:r>
          </a:p>
          <a:p>
            <a:pPr>
              <a:defRPr/>
            </a:pPr>
            <a:r>
              <a:rPr lang="en-US" altLang="zh-TW" sz="3600" b="1" dirty="0">
                <a:solidFill>
                  <a:srgbClr val="7030A0"/>
                </a:solidFill>
                <a:latin typeface="Arial" panose="020B0604020202020204" pitchFamily="34" charset="0"/>
                <a:cs typeface="Arial" panose="020B0604020202020204" pitchFamily="34" charset="0"/>
              </a:rPr>
              <a:t>BÀI THỰC HÀNH SỐ 4</a:t>
            </a:r>
            <a:endParaRPr lang="zh-TW" altLang="en-US" sz="36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910685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46" y="1131094"/>
            <a:ext cx="8658655" cy="994172"/>
          </a:xfrm>
        </p:spPr>
        <p:txBody>
          <a:bodyPr>
            <a:normAutofit fontScale="90000"/>
            <a:scene3d>
              <a:camera prst="orthographicFront"/>
              <a:lightRig rig="soft" dir="t">
                <a:rot lat="0" lon="0" rev="15600000"/>
              </a:lightRig>
            </a:scene3d>
            <a:sp3d extrusionH="57150" prstMaterial="softEdge">
              <a:bevelT w="25400" h="38100"/>
            </a:sp3d>
          </a:bodyPr>
          <a:lstStyle/>
          <a:p>
            <a:pPr algn="l">
              <a:lnSpc>
                <a:spcPct val="150000"/>
              </a:lnSpc>
            </a:pPr>
            <a:r>
              <a:rPr lang="en-US" sz="2400" b="1" dirty="0" err="1">
                <a:ln/>
                <a:solidFill>
                  <a:srgbClr val="0070C0"/>
                </a:solidFill>
              </a:rPr>
              <a:t>Bài</a:t>
            </a:r>
            <a:r>
              <a:rPr lang="en-US" sz="2400" b="1" dirty="0">
                <a:ln/>
                <a:solidFill>
                  <a:srgbClr val="0070C0"/>
                </a:solidFill>
              </a:rPr>
              <a:t> 11: </a:t>
            </a:r>
            <a:r>
              <a:rPr lang="en-US" sz="2400" dirty="0" err="1">
                <a:ln/>
                <a:solidFill>
                  <a:srgbClr val="0070C0"/>
                </a:solidFill>
              </a:rPr>
              <a:t>Quản</a:t>
            </a:r>
            <a:r>
              <a:rPr lang="en-US" sz="2400" dirty="0">
                <a:ln/>
                <a:solidFill>
                  <a:srgbClr val="0070C0"/>
                </a:solidFill>
              </a:rPr>
              <a:t> </a:t>
            </a:r>
            <a:r>
              <a:rPr lang="en-US" sz="2400" dirty="0" err="1">
                <a:ln/>
                <a:solidFill>
                  <a:srgbClr val="0070C0"/>
                </a:solidFill>
              </a:rPr>
              <a:t>lý</a:t>
            </a:r>
            <a:r>
              <a:rPr lang="en-US" sz="2400" dirty="0">
                <a:ln/>
                <a:solidFill>
                  <a:srgbClr val="0070C0"/>
                </a:solidFill>
              </a:rPr>
              <a:t> </a:t>
            </a:r>
            <a:r>
              <a:rPr lang="en-US" sz="2400" dirty="0" err="1">
                <a:ln/>
                <a:solidFill>
                  <a:srgbClr val="0070C0"/>
                </a:solidFill>
              </a:rPr>
              <a:t>một</a:t>
            </a:r>
            <a:r>
              <a:rPr lang="en-US" sz="2400" dirty="0">
                <a:ln/>
                <a:solidFill>
                  <a:srgbClr val="0070C0"/>
                </a:solidFill>
              </a:rPr>
              <a:t> Queue </a:t>
            </a:r>
            <a:r>
              <a:rPr lang="en-US" sz="2400" dirty="0" err="1">
                <a:ln/>
                <a:solidFill>
                  <a:srgbClr val="0070C0"/>
                </a:solidFill>
              </a:rPr>
              <a:t>có</a:t>
            </a:r>
            <a:r>
              <a:rPr lang="en-US" sz="2400" dirty="0">
                <a:ln/>
                <a:solidFill>
                  <a:srgbClr val="0070C0"/>
                </a:solidFill>
              </a:rPr>
              <a:t> </a:t>
            </a:r>
            <a:r>
              <a:rPr lang="en-US" sz="2400" dirty="0" err="1">
                <a:ln/>
                <a:solidFill>
                  <a:srgbClr val="0070C0"/>
                </a:solidFill>
              </a:rPr>
              <a:t>số</a:t>
            </a:r>
            <a:r>
              <a:rPr lang="en-US" sz="2400" dirty="0">
                <a:ln/>
                <a:solidFill>
                  <a:srgbClr val="0070C0"/>
                </a:solidFill>
              </a:rPr>
              <a:t> </a:t>
            </a:r>
            <a:r>
              <a:rPr lang="en-US" sz="2400" dirty="0" err="1">
                <a:ln/>
                <a:solidFill>
                  <a:srgbClr val="0070C0"/>
                </a:solidFill>
              </a:rPr>
              <a:t>phần</a:t>
            </a:r>
            <a:r>
              <a:rPr lang="en-US" sz="2400" dirty="0">
                <a:ln/>
                <a:solidFill>
                  <a:srgbClr val="0070C0"/>
                </a:solidFill>
              </a:rPr>
              <a:t> </a:t>
            </a:r>
            <a:r>
              <a:rPr lang="en-US" sz="2400" dirty="0" err="1">
                <a:ln/>
                <a:solidFill>
                  <a:srgbClr val="0070C0"/>
                </a:solidFill>
              </a:rPr>
              <a:t>tử</a:t>
            </a:r>
            <a:r>
              <a:rPr lang="en-US" sz="2400" dirty="0">
                <a:ln/>
                <a:solidFill>
                  <a:srgbClr val="0070C0"/>
                </a:solidFill>
              </a:rPr>
              <a:t> </a:t>
            </a:r>
            <a:r>
              <a:rPr lang="en-US" sz="2400" dirty="0" err="1">
                <a:ln/>
                <a:solidFill>
                  <a:srgbClr val="0070C0"/>
                </a:solidFill>
              </a:rPr>
              <a:t>khá</a:t>
            </a:r>
            <a:r>
              <a:rPr lang="en-US" sz="2400" dirty="0">
                <a:ln/>
                <a:solidFill>
                  <a:srgbClr val="0070C0"/>
                </a:solidFill>
              </a:rPr>
              <a:t> </a:t>
            </a:r>
            <a:r>
              <a:rPr lang="en-US" sz="2400" dirty="0" err="1">
                <a:ln/>
                <a:solidFill>
                  <a:srgbClr val="0070C0"/>
                </a:solidFill>
              </a:rPr>
              <a:t>lớn</a:t>
            </a:r>
            <a:r>
              <a:rPr lang="en-US" sz="2400" dirty="0">
                <a:ln/>
                <a:solidFill>
                  <a:srgbClr val="0070C0"/>
                </a:solidFill>
              </a:rPr>
              <a:t>, </a:t>
            </a:r>
            <a:r>
              <a:rPr lang="en-US" sz="2400" dirty="0" err="1">
                <a:ln/>
                <a:solidFill>
                  <a:srgbClr val="0070C0"/>
                </a:solidFill>
              </a:rPr>
              <a:t>biến</a:t>
            </a:r>
            <a:r>
              <a:rPr lang="en-US" sz="2400" dirty="0">
                <a:ln/>
                <a:solidFill>
                  <a:srgbClr val="0070C0"/>
                </a:solidFill>
              </a:rPr>
              <a:t> </a:t>
            </a:r>
            <a:r>
              <a:rPr lang="en-US" sz="2400" dirty="0" err="1">
                <a:ln/>
                <a:solidFill>
                  <a:srgbClr val="0070C0"/>
                </a:solidFill>
              </a:rPr>
              <a:t>động</a:t>
            </a:r>
            <a:r>
              <a:rPr lang="en-US" sz="2400" dirty="0">
                <a:ln/>
                <a:solidFill>
                  <a:srgbClr val="0070C0"/>
                </a:solidFill>
              </a:rPr>
              <a:t>. </a:t>
            </a:r>
            <a:r>
              <a:rPr lang="en-US" sz="2400" dirty="0" err="1">
                <a:ln/>
                <a:solidFill>
                  <a:srgbClr val="0070C0"/>
                </a:solidFill>
              </a:rPr>
              <a:t>Mỗi</a:t>
            </a:r>
            <a:r>
              <a:rPr lang="en-US" sz="2400" dirty="0">
                <a:ln/>
                <a:solidFill>
                  <a:srgbClr val="0070C0"/>
                </a:solidFill>
              </a:rPr>
              <a:t> </a:t>
            </a:r>
            <a:r>
              <a:rPr lang="en-US" sz="2400" dirty="0" err="1">
                <a:ln/>
                <a:solidFill>
                  <a:srgbClr val="0070C0"/>
                </a:solidFill>
              </a:rPr>
              <a:t>phần</a:t>
            </a:r>
            <a:r>
              <a:rPr lang="en-US" sz="2400" dirty="0">
                <a:ln/>
                <a:solidFill>
                  <a:srgbClr val="0070C0"/>
                </a:solidFill>
              </a:rPr>
              <a:t> </a:t>
            </a:r>
            <a:r>
              <a:rPr lang="en-US" sz="2400" dirty="0" err="1">
                <a:ln/>
                <a:solidFill>
                  <a:srgbClr val="0070C0"/>
                </a:solidFill>
              </a:rPr>
              <a:t>tử</a:t>
            </a:r>
            <a:r>
              <a:rPr lang="en-US" sz="2400" dirty="0">
                <a:ln/>
                <a:solidFill>
                  <a:srgbClr val="0070C0"/>
                </a:solidFill>
              </a:rPr>
              <a:t> </a:t>
            </a:r>
            <a:r>
              <a:rPr lang="en-US" sz="2400" dirty="0" err="1">
                <a:ln/>
                <a:solidFill>
                  <a:srgbClr val="0070C0"/>
                </a:solidFill>
              </a:rPr>
              <a:t>có</a:t>
            </a:r>
            <a:r>
              <a:rPr lang="en-US" sz="2400" dirty="0">
                <a:ln/>
                <a:solidFill>
                  <a:srgbClr val="0070C0"/>
                </a:solidFill>
              </a:rPr>
              <a:t> </a:t>
            </a:r>
            <a:r>
              <a:rPr lang="en-US" sz="2400" dirty="0" err="1">
                <a:ln/>
                <a:solidFill>
                  <a:srgbClr val="0070C0"/>
                </a:solidFill>
              </a:rPr>
              <a:t>kiểu</a:t>
            </a:r>
            <a:r>
              <a:rPr lang="en-US" sz="2400" dirty="0">
                <a:ln/>
                <a:solidFill>
                  <a:srgbClr val="0070C0"/>
                </a:solidFill>
              </a:rPr>
              <a:t> int (</a:t>
            </a:r>
            <a:r>
              <a:rPr lang="en-US" sz="2400" dirty="0" err="1">
                <a:ln/>
                <a:solidFill>
                  <a:srgbClr val="0070C0"/>
                </a:solidFill>
              </a:rPr>
              <a:t>danh</a:t>
            </a:r>
            <a:r>
              <a:rPr lang="en-US" sz="2400" dirty="0">
                <a:ln/>
                <a:solidFill>
                  <a:srgbClr val="0070C0"/>
                </a:solidFill>
              </a:rPr>
              <a:t> </a:t>
            </a:r>
            <a:r>
              <a:rPr lang="en-US" sz="2400" dirty="0" err="1">
                <a:ln/>
                <a:solidFill>
                  <a:srgbClr val="0070C0"/>
                </a:solidFill>
              </a:rPr>
              <a:t>sách</a:t>
            </a:r>
            <a:r>
              <a:rPr lang="en-US" sz="2400" dirty="0">
                <a:ln/>
                <a:solidFill>
                  <a:srgbClr val="0070C0"/>
                </a:solidFill>
              </a:rPr>
              <a:t> </a:t>
            </a:r>
            <a:r>
              <a:rPr lang="en-US" sz="2400" dirty="0" err="1">
                <a:ln/>
                <a:solidFill>
                  <a:srgbClr val="0070C0"/>
                </a:solidFill>
              </a:rPr>
              <a:t>liên</a:t>
            </a:r>
            <a:r>
              <a:rPr lang="en-US" sz="2400" dirty="0">
                <a:ln/>
                <a:solidFill>
                  <a:srgbClr val="0070C0"/>
                </a:solidFill>
              </a:rPr>
              <a:t> </a:t>
            </a:r>
            <a:r>
              <a:rPr lang="en-US" sz="2400" dirty="0" err="1">
                <a:ln/>
                <a:solidFill>
                  <a:srgbClr val="0070C0"/>
                </a:solidFill>
              </a:rPr>
              <a:t>kết</a:t>
            </a:r>
            <a:r>
              <a:rPr lang="en-US" sz="2400" dirty="0">
                <a:ln/>
                <a:solidFill>
                  <a:srgbClr val="0070C0"/>
                </a:solidFill>
              </a:rPr>
              <a:t> đ</a:t>
            </a:r>
            <a:r>
              <a:rPr lang="vi-VN" sz="2400" dirty="0">
                <a:ln/>
                <a:solidFill>
                  <a:srgbClr val="0070C0"/>
                </a:solidFill>
              </a:rPr>
              <a:t>ơ</a:t>
            </a:r>
            <a:r>
              <a:rPr lang="en-US" sz="2400" dirty="0">
                <a:ln/>
                <a:solidFill>
                  <a:srgbClr val="0070C0"/>
                </a:solidFill>
              </a:rPr>
              <a:t>n)</a:t>
            </a:r>
          </a:p>
        </p:txBody>
      </p:sp>
      <p:sp>
        <p:nvSpPr>
          <p:cNvPr id="6" name="Content Placeholder 2"/>
          <p:cNvSpPr>
            <a:spLocks noGrp="1"/>
          </p:cNvSpPr>
          <p:nvPr>
            <p:ph idx="1"/>
          </p:nvPr>
        </p:nvSpPr>
        <p:spPr>
          <a:xfrm>
            <a:off x="242668" y="2175288"/>
            <a:ext cx="8901332" cy="3996912"/>
          </a:xfrm>
        </p:spPr>
        <p:txBody>
          <a:bodyPr>
            <a:normAutofit/>
          </a:bodyPr>
          <a:lstStyle/>
          <a:p>
            <a:pPr marL="205740" indent="0">
              <a:lnSpc>
                <a:spcPct val="110000"/>
              </a:lnSpc>
              <a:spcBef>
                <a:spcPts val="900"/>
              </a:spcBef>
              <a:spcAft>
                <a:spcPts val="900"/>
              </a:spcAft>
              <a:buNone/>
            </a:pPr>
            <a:r>
              <a:rPr lang="en-US" sz="2000" dirty="0"/>
              <a:t>11.1. </a:t>
            </a:r>
            <a:r>
              <a:rPr lang="en-US" sz="2000" dirty="0" err="1"/>
              <a:t>Khai</a:t>
            </a:r>
            <a:r>
              <a:rPr lang="en-US" sz="2000" dirty="0"/>
              <a:t> </a:t>
            </a:r>
            <a:r>
              <a:rPr lang="en-US" sz="2000" dirty="0" err="1"/>
              <a:t>báo</a:t>
            </a:r>
            <a:r>
              <a:rPr lang="en-US" sz="2000" dirty="0"/>
              <a:t> </a:t>
            </a:r>
            <a:r>
              <a:rPr lang="en-US" sz="2000" dirty="0" err="1"/>
              <a:t>cấu</a:t>
            </a:r>
            <a:r>
              <a:rPr lang="en-US" sz="2000" dirty="0"/>
              <a:t> </a:t>
            </a:r>
            <a:r>
              <a:rPr lang="en-US" sz="2000" dirty="0" err="1"/>
              <a:t>trúc</a:t>
            </a:r>
            <a:r>
              <a:rPr lang="en-US" sz="2000" dirty="0"/>
              <a:t> queue.</a:t>
            </a:r>
          </a:p>
          <a:p>
            <a:pPr marL="205740" indent="0">
              <a:lnSpc>
                <a:spcPct val="110000"/>
              </a:lnSpc>
              <a:spcBef>
                <a:spcPts val="900"/>
              </a:spcBef>
              <a:spcAft>
                <a:spcPts val="900"/>
              </a:spcAft>
              <a:buNone/>
            </a:pPr>
            <a:r>
              <a:rPr lang="en-US" sz="2000" dirty="0"/>
              <a:t>11.2. </a:t>
            </a:r>
            <a:r>
              <a:rPr lang="en-US" sz="2000" dirty="0" err="1"/>
              <a:t>Viết</a:t>
            </a:r>
            <a:r>
              <a:rPr lang="en-US" sz="2000" dirty="0"/>
              <a:t> </a:t>
            </a:r>
            <a:r>
              <a:rPr lang="en-US" sz="2000" dirty="0" err="1"/>
              <a:t>thủ</a:t>
            </a:r>
            <a:r>
              <a:rPr lang="en-US" sz="2000" dirty="0"/>
              <a:t> </a:t>
            </a:r>
            <a:r>
              <a:rPr lang="en-US" sz="2000" dirty="0" err="1"/>
              <a:t>tục</a:t>
            </a:r>
            <a:r>
              <a:rPr lang="en-US" sz="2000" dirty="0"/>
              <a:t> </a:t>
            </a:r>
            <a:r>
              <a:rPr lang="en-US" sz="2000" dirty="0" err="1"/>
              <a:t>khởi</a:t>
            </a:r>
            <a:r>
              <a:rPr lang="en-US" sz="2000" dirty="0"/>
              <a:t> </a:t>
            </a:r>
            <a:r>
              <a:rPr lang="en-US" sz="2000" dirty="0" err="1"/>
              <a:t>tạo</a:t>
            </a:r>
            <a:r>
              <a:rPr lang="en-US" sz="2000" dirty="0"/>
              <a:t> queue </a:t>
            </a:r>
            <a:r>
              <a:rPr lang="en-US" sz="2000" dirty="0" err="1"/>
              <a:t>rỗng</a:t>
            </a:r>
            <a:r>
              <a:rPr lang="en-US" sz="2000" dirty="0"/>
              <a:t>.</a:t>
            </a:r>
          </a:p>
          <a:p>
            <a:pPr marL="205740" indent="0">
              <a:lnSpc>
                <a:spcPct val="110000"/>
              </a:lnSpc>
              <a:spcBef>
                <a:spcPts val="900"/>
              </a:spcBef>
              <a:spcAft>
                <a:spcPts val="900"/>
              </a:spcAft>
              <a:buNone/>
            </a:pPr>
            <a:r>
              <a:rPr lang="en-US" sz="2000" dirty="0"/>
              <a:t>11.3. </a:t>
            </a:r>
            <a:r>
              <a:rPr lang="en-US" sz="2000" dirty="0" err="1"/>
              <a:t>Viết</a:t>
            </a:r>
            <a:r>
              <a:rPr lang="en-US" sz="2000" dirty="0"/>
              <a:t> </a:t>
            </a:r>
            <a:r>
              <a:rPr lang="en-US" sz="2000" dirty="0" err="1"/>
              <a:t>thủ</a:t>
            </a:r>
            <a:r>
              <a:rPr lang="en-US" sz="2000" dirty="0"/>
              <a:t> </a:t>
            </a:r>
            <a:r>
              <a:rPr lang="en-US" sz="2000" dirty="0" err="1"/>
              <a:t>tục</a:t>
            </a:r>
            <a:r>
              <a:rPr lang="en-US" sz="2000" dirty="0"/>
              <a:t> </a:t>
            </a:r>
            <a:r>
              <a:rPr lang="en-US" sz="2000" dirty="0" err="1"/>
              <a:t>kiểm</a:t>
            </a:r>
            <a:r>
              <a:rPr lang="en-US" sz="2000" dirty="0"/>
              <a:t> </a:t>
            </a:r>
            <a:r>
              <a:rPr lang="en-US" sz="2000" dirty="0" err="1"/>
              <a:t>tra</a:t>
            </a:r>
            <a:r>
              <a:rPr lang="en-US" sz="2000" dirty="0"/>
              <a:t> queue </a:t>
            </a:r>
            <a:r>
              <a:rPr lang="en-US" sz="2000" dirty="0" err="1"/>
              <a:t>rỗng</a:t>
            </a:r>
            <a:r>
              <a:rPr lang="en-US" sz="2000" dirty="0"/>
              <a:t>.</a:t>
            </a:r>
          </a:p>
          <a:p>
            <a:pPr marL="205740" indent="0">
              <a:lnSpc>
                <a:spcPct val="110000"/>
              </a:lnSpc>
              <a:spcBef>
                <a:spcPts val="900"/>
              </a:spcBef>
              <a:spcAft>
                <a:spcPts val="900"/>
              </a:spcAft>
              <a:buNone/>
            </a:pPr>
            <a:r>
              <a:rPr lang="en-US" sz="2000" dirty="0"/>
              <a:t>11.4. </a:t>
            </a:r>
            <a:r>
              <a:rPr lang="en-US" sz="2000" dirty="0" err="1"/>
              <a:t>Viết</a:t>
            </a:r>
            <a:r>
              <a:rPr lang="en-US" sz="2000" dirty="0"/>
              <a:t> </a:t>
            </a:r>
            <a:r>
              <a:rPr lang="en-US" sz="2000" dirty="0" err="1"/>
              <a:t>thủ</a:t>
            </a:r>
            <a:r>
              <a:rPr lang="en-US" sz="2000" dirty="0"/>
              <a:t> </a:t>
            </a:r>
            <a:r>
              <a:rPr lang="en-US" sz="2000" dirty="0" err="1"/>
              <a:t>tục</a:t>
            </a:r>
            <a:r>
              <a:rPr lang="en-US" sz="2000" dirty="0"/>
              <a:t> </a:t>
            </a:r>
            <a:r>
              <a:rPr lang="en-US" sz="2000" dirty="0" err="1"/>
              <a:t>thêm</a:t>
            </a:r>
            <a:r>
              <a:rPr lang="en-US" sz="2000" dirty="0"/>
              <a:t> </a:t>
            </a:r>
            <a:r>
              <a:rPr lang="en-US" sz="2000" dirty="0" err="1"/>
              <a:t>một</a:t>
            </a:r>
            <a:r>
              <a:rPr lang="en-US" sz="2000" dirty="0"/>
              <a:t> </a:t>
            </a:r>
            <a:r>
              <a:rPr lang="en-US" sz="2000" dirty="0" err="1"/>
              <a:t>phần</a:t>
            </a:r>
            <a:r>
              <a:rPr lang="en-US" sz="2000" dirty="0"/>
              <a:t> </a:t>
            </a:r>
            <a:r>
              <a:rPr lang="en-US" sz="2000" dirty="0" err="1"/>
              <a:t>tử</a:t>
            </a:r>
            <a:r>
              <a:rPr lang="en-US" sz="2000" dirty="0"/>
              <a:t> </a:t>
            </a:r>
            <a:r>
              <a:rPr lang="en-US" sz="2000" dirty="0" err="1"/>
              <a:t>vào</a:t>
            </a:r>
            <a:r>
              <a:rPr lang="en-US" sz="2000" dirty="0"/>
              <a:t> queue.</a:t>
            </a:r>
          </a:p>
          <a:p>
            <a:pPr marL="205740" indent="0">
              <a:lnSpc>
                <a:spcPct val="110000"/>
              </a:lnSpc>
              <a:spcBef>
                <a:spcPts val="900"/>
              </a:spcBef>
              <a:spcAft>
                <a:spcPts val="900"/>
              </a:spcAft>
              <a:buNone/>
            </a:pPr>
            <a:r>
              <a:rPr lang="en-US" sz="2000" dirty="0"/>
              <a:t>11.5. </a:t>
            </a:r>
            <a:r>
              <a:rPr lang="en-US" sz="2000" dirty="0" err="1"/>
              <a:t>Viết</a:t>
            </a:r>
            <a:r>
              <a:rPr lang="en-US" sz="2000" dirty="0"/>
              <a:t> </a:t>
            </a:r>
            <a:r>
              <a:rPr lang="en-US" sz="2000" dirty="0" err="1"/>
              <a:t>thủ</a:t>
            </a:r>
            <a:r>
              <a:rPr lang="en-US" sz="2000" dirty="0"/>
              <a:t> </a:t>
            </a:r>
            <a:r>
              <a:rPr lang="en-US" sz="2000" dirty="0" err="1"/>
              <a:t>tục</a:t>
            </a:r>
            <a:r>
              <a:rPr lang="en-US" sz="2000" dirty="0"/>
              <a:t> </a:t>
            </a:r>
            <a:r>
              <a:rPr lang="en-US" sz="2000" dirty="0" err="1"/>
              <a:t>xóa</a:t>
            </a:r>
            <a:r>
              <a:rPr lang="en-US" sz="2000" dirty="0"/>
              <a:t> </a:t>
            </a:r>
            <a:r>
              <a:rPr lang="en-US" sz="2000" dirty="0" err="1"/>
              <a:t>một</a:t>
            </a:r>
            <a:r>
              <a:rPr lang="en-US" sz="2000" dirty="0"/>
              <a:t> </a:t>
            </a:r>
            <a:r>
              <a:rPr lang="en-US" sz="2000" dirty="0" err="1"/>
              <a:t>phần</a:t>
            </a:r>
            <a:r>
              <a:rPr lang="en-US" sz="2000" dirty="0"/>
              <a:t> </a:t>
            </a:r>
            <a:r>
              <a:rPr lang="en-US" sz="2000" dirty="0" err="1"/>
              <a:t>tử</a:t>
            </a:r>
            <a:r>
              <a:rPr lang="en-US" sz="2000" dirty="0"/>
              <a:t> </a:t>
            </a:r>
            <a:r>
              <a:rPr lang="en-US" sz="2000" dirty="0" err="1"/>
              <a:t>trong</a:t>
            </a:r>
            <a:r>
              <a:rPr lang="en-US" sz="2000" dirty="0"/>
              <a:t> queue.</a:t>
            </a:r>
          </a:p>
          <a:p>
            <a:pPr marL="548640">
              <a:lnSpc>
                <a:spcPct val="110000"/>
              </a:lnSpc>
              <a:spcBef>
                <a:spcPts val="900"/>
              </a:spcBef>
              <a:spcAft>
                <a:spcPts val="900"/>
              </a:spcAft>
              <a:buFont typeface="+mj-lt"/>
              <a:buAutoNum type="arabicPeriod"/>
            </a:pPr>
            <a:endParaRPr lang="en-US" sz="2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Slide Number Placeholder 4"/>
          <p:cNvSpPr>
            <a:spLocks noGrp="1"/>
          </p:cNvSpPr>
          <p:nvPr>
            <p:ph type="sldNum" sz="quarter" idx="12"/>
          </p:nvPr>
        </p:nvSpPr>
        <p:spPr/>
        <p:txBody>
          <a:bodyPr/>
          <a:lstStyle/>
          <a:p>
            <a:fld id="{D4688C88-10BC-4BE1-B72E-0A6B1F4813EC}" type="slidenum">
              <a:rPr lang="en-US" smtClean="0"/>
              <a:t>118</a:t>
            </a:fld>
            <a:endParaRPr lang="en-US"/>
          </a:p>
        </p:txBody>
      </p:sp>
      <p:sp>
        <p:nvSpPr>
          <p:cNvPr id="7" name="Title 1">
            <a:extLst>
              <a:ext uri="{FF2B5EF4-FFF2-40B4-BE49-F238E27FC236}">
                <a16:creationId xmlns:a16="http://schemas.microsoft.com/office/drawing/2014/main" id="{D973DDB2-5ADE-4283-9AB8-135F28193692}"/>
              </a:ext>
            </a:extLst>
          </p:cNvPr>
          <p:cNvSpPr txBox="1">
            <a:spLocks/>
          </p:cNvSpPr>
          <p:nvPr/>
        </p:nvSpPr>
        <p:spPr>
          <a:xfrm>
            <a:off x="2438400" y="457200"/>
            <a:ext cx="6553200" cy="8382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100" dirty="0">
                <a:solidFill>
                  <a:srgbClr val="7030A0"/>
                </a:solidFill>
                <a:latin typeface="Arial" panose="020B0604020202020204" pitchFamily="34" charset="0"/>
                <a:cs typeface="Arial" panose="020B0604020202020204" pitchFamily="34" charset="0"/>
              </a:rPr>
              <a:t>2.5 - </a:t>
            </a:r>
            <a:r>
              <a:rPr lang="en-US" altLang="zh-TW" sz="3100" dirty="0" err="1">
                <a:solidFill>
                  <a:srgbClr val="7030A0"/>
                </a:solidFill>
                <a:latin typeface="Arial" panose="020B0604020202020204" pitchFamily="34" charset="0"/>
                <a:cs typeface="Arial" panose="020B0604020202020204" pitchFamily="34" charset="0"/>
              </a:rPr>
              <a:t>Bài</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tập</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ch</a:t>
            </a:r>
            <a:r>
              <a:rPr lang="vi-VN" altLang="zh-TW" sz="3100" dirty="0">
                <a:solidFill>
                  <a:srgbClr val="7030A0"/>
                </a:solidFill>
                <a:latin typeface="Arial" panose="020B0604020202020204" pitchFamily="34" charset="0"/>
                <a:cs typeface="Arial" panose="020B0604020202020204" pitchFamily="34" charset="0"/>
              </a:rPr>
              <a:t>ư</a:t>
            </a:r>
            <a:r>
              <a:rPr lang="en-US" altLang="zh-TW" sz="3100" dirty="0" err="1">
                <a:solidFill>
                  <a:srgbClr val="7030A0"/>
                </a:solidFill>
                <a:latin typeface="Arial" panose="020B0604020202020204" pitchFamily="34" charset="0"/>
                <a:cs typeface="Arial" panose="020B0604020202020204" pitchFamily="34" charset="0"/>
              </a:rPr>
              <a:t>ơng</a:t>
            </a:r>
            <a:r>
              <a:rPr lang="en-US" altLang="zh-TW" sz="3100" dirty="0">
                <a:solidFill>
                  <a:srgbClr val="7030A0"/>
                </a:solidFill>
                <a:latin typeface="Arial" panose="020B0604020202020204" pitchFamily="34" charset="0"/>
                <a:cs typeface="Arial" panose="020B0604020202020204" pitchFamily="34" charset="0"/>
              </a:rPr>
              <a:t> 2</a:t>
            </a:r>
          </a:p>
          <a:p>
            <a:pPr>
              <a:defRPr/>
            </a:pPr>
            <a:r>
              <a:rPr lang="en-US" altLang="zh-TW" sz="3600" b="1" dirty="0">
                <a:solidFill>
                  <a:srgbClr val="7030A0"/>
                </a:solidFill>
                <a:latin typeface="Arial" panose="020B0604020202020204" pitchFamily="34" charset="0"/>
                <a:cs typeface="Arial" panose="020B0604020202020204" pitchFamily="34" charset="0"/>
              </a:rPr>
              <a:t>BÀI THỰC HÀNH SỐ 4</a:t>
            </a:r>
            <a:endParaRPr lang="zh-TW" altLang="en-US" sz="36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661934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676400"/>
            <a:ext cx="8686800" cy="1447800"/>
          </a:xfrm>
        </p:spPr>
        <p:txBody>
          <a:bodyPr>
            <a:noAutofit/>
            <a:scene3d>
              <a:camera prst="orthographicFront"/>
              <a:lightRig rig="soft" dir="t">
                <a:rot lat="0" lon="0" rev="15600000"/>
              </a:lightRig>
            </a:scene3d>
            <a:sp3d extrusionH="57150" prstMaterial="softEdge">
              <a:bevelT w="25400" h="38100"/>
            </a:sp3d>
          </a:bodyPr>
          <a:lstStyle/>
          <a:p>
            <a:pPr algn="just">
              <a:lnSpc>
                <a:spcPct val="150000"/>
              </a:lnSpc>
            </a:pPr>
            <a:r>
              <a:rPr lang="en-US" sz="2000" b="1" dirty="0" err="1">
                <a:ln/>
                <a:solidFill>
                  <a:srgbClr val="0070C0"/>
                </a:solidFill>
              </a:rPr>
              <a:t>Bài</a:t>
            </a:r>
            <a:r>
              <a:rPr lang="en-US" sz="2000" b="1" dirty="0">
                <a:ln/>
                <a:solidFill>
                  <a:srgbClr val="0070C0"/>
                </a:solidFill>
              </a:rPr>
              <a:t> 12: </a:t>
            </a:r>
            <a:r>
              <a:rPr lang="en-US" sz="2000" dirty="0" err="1">
                <a:ln/>
                <a:solidFill>
                  <a:srgbClr val="0070C0"/>
                </a:solidFill>
              </a:rPr>
              <a:t>Quản</a:t>
            </a:r>
            <a:r>
              <a:rPr lang="en-US" sz="2000" dirty="0">
                <a:ln/>
                <a:solidFill>
                  <a:srgbClr val="0070C0"/>
                </a:solidFill>
              </a:rPr>
              <a:t> </a:t>
            </a:r>
            <a:r>
              <a:rPr lang="en-US" sz="2000" dirty="0" err="1">
                <a:ln/>
                <a:solidFill>
                  <a:srgbClr val="0070C0"/>
                </a:solidFill>
              </a:rPr>
              <a:t>lý</a:t>
            </a:r>
            <a:r>
              <a:rPr lang="en-US" sz="2000" dirty="0">
                <a:ln/>
                <a:solidFill>
                  <a:srgbClr val="0070C0"/>
                </a:solidFill>
              </a:rPr>
              <a:t> </a:t>
            </a:r>
            <a:r>
              <a:rPr lang="en-US" sz="2000" dirty="0" err="1">
                <a:ln/>
                <a:solidFill>
                  <a:srgbClr val="0070C0"/>
                </a:solidFill>
              </a:rPr>
              <a:t>một</a:t>
            </a:r>
            <a:r>
              <a:rPr lang="en-US" sz="2000" dirty="0">
                <a:ln/>
                <a:solidFill>
                  <a:srgbClr val="0070C0"/>
                </a:solidFill>
              </a:rPr>
              <a:t> </a:t>
            </a:r>
            <a:r>
              <a:rPr lang="en-US" sz="2000" dirty="0" err="1">
                <a:ln/>
                <a:solidFill>
                  <a:srgbClr val="0070C0"/>
                </a:solidFill>
              </a:rPr>
              <a:t>danh</a:t>
            </a:r>
            <a:r>
              <a:rPr lang="en-US" sz="2000" dirty="0">
                <a:ln/>
                <a:solidFill>
                  <a:srgbClr val="0070C0"/>
                </a:solidFill>
              </a:rPr>
              <a:t> </a:t>
            </a:r>
            <a:r>
              <a:rPr lang="en-US" sz="2000" dirty="0" err="1">
                <a:ln/>
                <a:solidFill>
                  <a:srgbClr val="0070C0"/>
                </a:solidFill>
              </a:rPr>
              <a:t>sách</a:t>
            </a:r>
            <a:r>
              <a:rPr lang="en-US" sz="2000" dirty="0">
                <a:ln/>
                <a:solidFill>
                  <a:srgbClr val="0070C0"/>
                </a:solidFill>
              </a:rPr>
              <a:t> </a:t>
            </a:r>
            <a:r>
              <a:rPr lang="en-US" sz="2000" dirty="0" err="1">
                <a:ln/>
                <a:solidFill>
                  <a:srgbClr val="0070C0"/>
                </a:solidFill>
              </a:rPr>
              <a:t>có</a:t>
            </a:r>
            <a:r>
              <a:rPr lang="en-US" sz="2000" dirty="0">
                <a:ln/>
                <a:solidFill>
                  <a:srgbClr val="0070C0"/>
                </a:solidFill>
              </a:rPr>
              <a:t> </a:t>
            </a:r>
            <a:r>
              <a:rPr lang="en-US" sz="2000" dirty="0" err="1">
                <a:ln/>
                <a:solidFill>
                  <a:srgbClr val="0070C0"/>
                </a:solidFill>
              </a:rPr>
              <a:t>số</a:t>
            </a:r>
            <a:r>
              <a:rPr lang="en-US" sz="2000" dirty="0">
                <a:ln/>
                <a:solidFill>
                  <a:srgbClr val="0070C0"/>
                </a:solidFill>
              </a:rPr>
              <a:t> </a:t>
            </a:r>
            <a:r>
              <a:rPr lang="en-US" sz="2000" dirty="0" err="1">
                <a:ln/>
                <a:solidFill>
                  <a:srgbClr val="0070C0"/>
                </a:solidFill>
              </a:rPr>
              <a:t>phần</a:t>
            </a:r>
            <a:r>
              <a:rPr lang="en-US" sz="2000" dirty="0">
                <a:ln/>
                <a:solidFill>
                  <a:srgbClr val="0070C0"/>
                </a:solidFill>
              </a:rPr>
              <a:t> </a:t>
            </a:r>
            <a:r>
              <a:rPr lang="en-US" sz="2000" dirty="0" err="1">
                <a:ln/>
                <a:solidFill>
                  <a:srgbClr val="0070C0"/>
                </a:solidFill>
              </a:rPr>
              <a:t>tử</a:t>
            </a:r>
            <a:r>
              <a:rPr lang="en-US" sz="2000" dirty="0">
                <a:ln/>
                <a:solidFill>
                  <a:srgbClr val="0070C0"/>
                </a:solidFill>
              </a:rPr>
              <a:t> </a:t>
            </a:r>
            <a:r>
              <a:rPr lang="en-US" sz="2000" dirty="0" err="1">
                <a:ln/>
                <a:solidFill>
                  <a:srgbClr val="0070C0"/>
                </a:solidFill>
              </a:rPr>
              <a:t>khá</a:t>
            </a:r>
            <a:r>
              <a:rPr lang="en-US" sz="2000" dirty="0">
                <a:ln/>
                <a:solidFill>
                  <a:srgbClr val="0070C0"/>
                </a:solidFill>
              </a:rPr>
              <a:t> </a:t>
            </a:r>
            <a:r>
              <a:rPr lang="en-US" sz="2000" dirty="0" err="1">
                <a:ln/>
                <a:solidFill>
                  <a:srgbClr val="0070C0"/>
                </a:solidFill>
              </a:rPr>
              <a:t>lớn</a:t>
            </a:r>
            <a:r>
              <a:rPr lang="en-US" sz="2000" dirty="0">
                <a:ln/>
                <a:solidFill>
                  <a:srgbClr val="0070C0"/>
                </a:solidFill>
              </a:rPr>
              <a:t>, </a:t>
            </a:r>
            <a:r>
              <a:rPr lang="en-US" sz="2000" dirty="0" err="1">
                <a:ln/>
                <a:solidFill>
                  <a:srgbClr val="0070C0"/>
                </a:solidFill>
              </a:rPr>
              <a:t>biến</a:t>
            </a:r>
            <a:r>
              <a:rPr lang="en-US" sz="2000" dirty="0">
                <a:ln/>
                <a:solidFill>
                  <a:srgbClr val="0070C0"/>
                </a:solidFill>
              </a:rPr>
              <a:t> </a:t>
            </a:r>
            <a:r>
              <a:rPr lang="en-US" sz="2000" dirty="0" err="1">
                <a:ln/>
                <a:solidFill>
                  <a:srgbClr val="0070C0"/>
                </a:solidFill>
              </a:rPr>
              <a:t>động</a:t>
            </a:r>
            <a:r>
              <a:rPr lang="en-US" sz="2000" dirty="0">
                <a:ln/>
                <a:solidFill>
                  <a:srgbClr val="0070C0"/>
                </a:solidFill>
              </a:rPr>
              <a:t>. </a:t>
            </a:r>
            <a:r>
              <a:rPr lang="en-US" sz="2000" dirty="0" err="1">
                <a:ln/>
                <a:solidFill>
                  <a:srgbClr val="0070C0"/>
                </a:solidFill>
              </a:rPr>
              <a:t>Mỗi</a:t>
            </a:r>
            <a:r>
              <a:rPr lang="en-US" sz="2000" dirty="0">
                <a:ln/>
                <a:solidFill>
                  <a:srgbClr val="0070C0"/>
                </a:solidFill>
              </a:rPr>
              <a:t> </a:t>
            </a:r>
            <a:r>
              <a:rPr lang="en-US" sz="2000" dirty="0" err="1">
                <a:ln/>
                <a:solidFill>
                  <a:srgbClr val="0070C0"/>
                </a:solidFill>
              </a:rPr>
              <a:t>phần</a:t>
            </a:r>
            <a:r>
              <a:rPr lang="en-US" sz="2000" dirty="0">
                <a:ln/>
                <a:solidFill>
                  <a:srgbClr val="0070C0"/>
                </a:solidFill>
              </a:rPr>
              <a:t> </a:t>
            </a:r>
            <a:r>
              <a:rPr lang="en-US" sz="2000" dirty="0" err="1">
                <a:ln/>
                <a:solidFill>
                  <a:srgbClr val="0070C0"/>
                </a:solidFill>
              </a:rPr>
              <a:t>tử</a:t>
            </a:r>
            <a:r>
              <a:rPr lang="en-US" sz="2000" dirty="0">
                <a:ln/>
                <a:solidFill>
                  <a:srgbClr val="0070C0"/>
                </a:solidFill>
              </a:rPr>
              <a:t> </a:t>
            </a:r>
            <a:r>
              <a:rPr lang="en-US" sz="2000" dirty="0" err="1">
                <a:ln/>
                <a:solidFill>
                  <a:srgbClr val="0070C0"/>
                </a:solidFill>
              </a:rPr>
              <a:t>có</a:t>
            </a:r>
            <a:r>
              <a:rPr lang="en-US" sz="2000" dirty="0">
                <a:ln/>
                <a:solidFill>
                  <a:srgbClr val="0070C0"/>
                </a:solidFill>
              </a:rPr>
              <a:t> </a:t>
            </a:r>
            <a:r>
              <a:rPr lang="en-US" sz="2000" dirty="0" err="1">
                <a:ln/>
                <a:solidFill>
                  <a:srgbClr val="0070C0"/>
                </a:solidFill>
              </a:rPr>
              <a:t>kiểu</a:t>
            </a:r>
            <a:r>
              <a:rPr lang="en-US" sz="2000" dirty="0">
                <a:ln/>
                <a:solidFill>
                  <a:srgbClr val="0070C0"/>
                </a:solidFill>
              </a:rPr>
              <a:t> int. </a:t>
            </a:r>
            <a:r>
              <a:rPr lang="en-US" sz="2000" dirty="0" err="1">
                <a:ln/>
                <a:solidFill>
                  <a:srgbClr val="0070C0"/>
                </a:solidFill>
              </a:rPr>
              <a:t>Thường</a:t>
            </a:r>
            <a:r>
              <a:rPr lang="en-US" sz="2000" dirty="0">
                <a:ln/>
                <a:solidFill>
                  <a:srgbClr val="0070C0"/>
                </a:solidFill>
              </a:rPr>
              <a:t> </a:t>
            </a:r>
            <a:r>
              <a:rPr lang="en-US" sz="2000" dirty="0" err="1">
                <a:ln/>
                <a:solidFill>
                  <a:srgbClr val="0070C0"/>
                </a:solidFill>
              </a:rPr>
              <a:t>có</a:t>
            </a:r>
            <a:r>
              <a:rPr lang="en-US" sz="2000" dirty="0">
                <a:ln/>
                <a:solidFill>
                  <a:srgbClr val="0070C0"/>
                </a:solidFill>
              </a:rPr>
              <a:t> </a:t>
            </a:r>
            <a:r>
              <a:rPr lang="en-US" sz="2000" dirty="0" err="1">
                <a:ln/>
                <a:solidFill>
                  <a:srgbClr val="0070C0"/>
                </a:solidFill>
              </a:rPr>
              <a:t>nhu</a:t>
            </a:r>
            <a:r>
              <a:rPr lang="en-US" sz="2000" dirty="0">
                <a:ln/>
                <a:solidFill>
                  <a:srgbClr val="0070C0"/>
                </a:solidFill>
              </a:rPr>
              <a:t> </a:t>
            </a:r>
            <a:r>
              <a:rPr lang="en-US" sz="2000" dirty="0" err="1">
                <a:ln/>
                <a:solidFill>
                  <a:srgbClr val="0070C0"/>
                </a:solidFill>
              </a:rPr>
              <a:t>cầu</a:t>
            </a:r>
            <a:r>
              <a:rPr lang="en-US" sz="2000" dirty="0">
                <a:ln/>
                <a:solidFill>
                  <a:srgbClr val="0070C0"/>
                </a:solidFill>
              </a:rPr>
              <a:t> </a:t>
            </a:r>
            <a:r>
              <a:rPr lang="en-US" sz="2000" dirty="0" err="1">
                <a:ln/>
                <a:solidFill>
                  <a:srgbClr val="0070C0"/>
                </a:solidFill>
              </a:rPr>
              <a:t>truy</a:t>
            </a:r>
            <a:r>
              <a:rPr lang="en-US" sz="2000" dirty="0">
                <a:ln/>
                <a:solidFill>
                  <a:srgbClr val="0070C0"/>
                </a:solidFill>
              </a:rPr>
              <a:t> </a:t>
            </a:r>
            <a:r>
              <a:rPr lang="en-US" sz="2000" dirty="0" err="1">
                <a:ln/>
                <a:solidFill>
                  <a:srgbClr val="0070C0"/>
                </a:solidFill>
              </a:rPr>
              <a:t>xuất</a:t>
            </a:r>
            <a:r>
              <a:rPr lang="en-US" sz="2000" dirty="0">
                <a:ln/>
                <a:solidFill>
                  <a:srgbClr val="0070C0"/>
                </a:solidFill>
              </a:rPr>
              <a:t> </a:t>
            </a:r>
            <a:r>
              <a:rPr lang="en-US" sz="2000" dirty="0" err="1">
                <a:ln/>
                <a:solidFill>
                  <a:srgbClr val="0070C0"/>
                </a:solidFill>
              </a:rPr>
              <a:t>phần</a:t>
            </a:r>
            <a:r>
              <a:rPr lang="en-US" sz="2000" dirty="0">
                <a:ln/>
                <a:solidFill>
                  <a:srgbClr val="0070C0"/>
                </a:solidFill>
              </a:rPr>
              <a:t> </a:t>
            </a:r>
            <a:r>
              <a:rPr lang="en-US" sz="2000" dirty="0" err="1">
                <a:ln/>
                <a:solidFill>
                  <a:srgbClr val="0070C0"/>
                </a:solidFill>
              </a:rPr>
              <a:t>tử</a:t>
            </a:r>
            <a:r>
              <a:rPr lang="en-US" sz="2000" dirty="0">
                <a:ln/>
                <a:solidFill>
                  <a:srgbClr val="0070C0"/>
                </a:solidFill>
              </a:rPr>
              <a:t> </a:t>
            </a:r>
            <a:r>
              <a:rPr lang="en-US" sz="2000" dirty="0" err="1">
                <a:ln/>
                <a:solidFill>
                  <a:srgbClr val="0070C0"/>
                </a:solidFill>
              </a:rPr>
              <a:t>đứng</a:t>
            </a:r>
            <a:r>
              <a:rPr lang="en-US" sz="2000" dirty="0">
                <a:ln/>
                <a:solidFill>
                  <a:srgbClr val="0070C0"/>
                </a:solidFill>
              </a:rPr>
              <a:t> </a:t>
            </a:r>
            <a:r>
              <a:rPr lang="en-US" sz="2000" dirty="0" err="1">
                <a:ln/>
                <a:solidFill>
                  <a:srgbClr val="0070C0"/>
                </a:solidFill>
              </a:rPr>
              <a:t>trước</a:t>
            </a:r>
            <a:r>
              <a:rPr lang="en-US" sz="2000" dirty="0">
                <a:ln/>
                <a:solidFill>
                  <a:srgbClr val="0070C0"/>
                </a:solidFill>
              </a:rPr>
              <a:t> </a:t>
            </a:r>
            <a:r>
              <a:rPr lang="en-US" sz="2000" dirty="0" err="1">
                <a:ln/>
                <a:solidFill>
                  <a:srgbClr val="0070C0"/>
                </a:solidFill>
              </a:rPr>
              <a:t>và</a:t>
            </a:r>
            <a:r>
              <a:rPr lang="en-US" sz="2000" dirty="0">
                <a:ln/>
                <a:solidFill>
                  <a:srgbClr val="0070C0"/>
                </a:solidFill>
              </a:rPr>
              <a:t> </a:t>
            </a:r>
            <a:r>
              <a:rPr lang="en-US" sz="2000" dirty="0" err="1">
                <a:ln/>
                <a:solidFill>
                  <a:srgbClr val="0070C0"/>
                </a:solidFill>
              </a:rPr>
              <a:t>phần</a:t>
            </a:r>
            <a:r>
              <a:rPr lang="en-US" sz="2000" dirty="0">
                <a:ln/>
                <a:solidFill>
                  <a:srgbClr val="0070C0"/>
                </a:solidFill>
              </a:rPr>
              <a:t> </a:t>
            </a:r>
            <a:r>
              <a:rPr lang="en-US" sz="2000" dirty="0" err="1">
                <a:ln/>
                <a:solidFill>
                  <a:srgbClr val="0070C0"/>
                </a:solidFill>
              </a:rPr>
              <a:t>tử</a:t>
            </a:r>
            <a:r>
              <a:rPr lang="en-US" sz="2000" dirty="0">
                <a:ln/>
                <a:solidFill>
                  <a:srgbClr val="0070C0"/>
                </a:solidFill>
              </a:rPr>
              <a:t> </a:t>
            </a:r>
            <a:r>
              <a:rPr lang="en-US" sz="2000" dirty="0" err="1">
                <a:ln/>
                <a:solidFill>
                  <a:srgbClr val="0070C0"/>
                </a:solidFill>
              </a:rPr>
              <a:t>đứng</a:t>
            </a:r>
            <a:r>
              <a:rPr lang="en-US" sz="2000" dirty="0">
                <a:ln/>
                <a:solidFill>
                  <a:srgbClr val="0070C0"/>
                </a:solidFill>
              </a:rPr>
              <a:t> </a:t>
            </a:r>
            <a:r>
              <a:rPr lang="en-US" sz="2000" dirty="0" err="1">
                <a:ln/>
                <a:solidFill>
                  <a:srgbClr val="0070C0"/>
                </a:solidFill>
              </a:rPr>
              <a:t>sau</a:t>
            </a:r>
            <a:r>
              <a:rPr lang="en-US" sz="2000" dirty="0">
                <a:ln/>
                <a:solidFill>
                  <a:srgbClr val="0070C0"/>
                </a:solidFill>
              </a:rPr>
              <a:t> </a:t>
            </a:r>
            <a:r>
              <a:rPr lang="en-US" sz="2000" dirty="0" err="1">
                <a:ln/>
                <a:solidFill>
                  <a:srgbClr val="0070C0"/>
                </a:solidFill>
              </a:rPr>
              <a:t>phần</a:t>
            </a:r>
            <a:r>
              <a:rPr lang="en-US" sz="2000" dirty="0">
                <a:ln/>
                <a:solidFill>
                  <a:srgbClr val="0070C0"/>
                </a:solidFill>
              </a:rPr>
              <a:t> </a:t>
            </a:r>
            <a:r>
              <a:rPr lang="en-US" sz="2000" dirty="0" err="1">
                <a:ln/>
                <a:solidFill>
                  <a:srgbClr val="0070C0"/>
                </a:solidFill>
              </a:rPr>
              <a:t>tử</a:t>
            </a:r>
            <a:r>
              <a:rPr lang="en-US" sz="2000" dirty="0">
                <a:ln/>
                <a:solidFill>
                  <a:srgbClr val="0070C0"/>
                </a:solidFill>
              </a:rPr>
              <a:t> </a:t>
            </a:r>
            <a:r>
              <a:rPr lang="en-US" sz="2000" dirty="0" err="1">
                <a:ln/>
                <a:solidFill>
                  <a:srgbClr val="0070C0"/>
                </a:solidFill>
              </a:rPr>
              <a:t>đang</a:t>
            </a:r>
            <a:r>
              <a:rPr lang="en-US" sz="2000" dirty="0">
                <a:ln/>
                <a:solidFill>
                  <a:srgbClr val="0070C0"/>
                </a:solidFill>
              </a:rPr>
              <a:t> </a:t>
            </a:r>
            <a:r>
              <a:rPr lang="en-US" sz="2000" dirty="0" err="1">
                <a:ln/>
                <a:solidFill>
                  <a:srgbClr val="0070C0"/>
                </a:solidFill>
              </a:rPr>
              <a:t>truy</a:t>
            </a:r>
            <a:r>
              <a:rPr lang="en-US" sz="2000" dirty="0">
                <a:ln/>
                <a:solidFill>
                  <a:srgbClr val="0070C0"/>
                </a:solidFill>
              </a:rPr>
              <a:t> </a:t>
            </a:r>
            <a:r>
              <a:rPr lang="en-US" sz="2000" dirty="0" err="1">
                <a:ln/>
                <a:solidFill>
                  <a:srgbClr val="0070C0"/>
                </a:solidFill>
              </a:rPr>
              <a:t>xuất</a:t>
            </a:r>
            <a:r>
              <a:rPr lang="en-US" sz="2000" dirty="0">
                <a:ln/>
                <a:solidFill>
                  <a:srgbClr val="0070C0"/>
                </a:solidFill>
              </a:rPr>
              <a:t>. (</a:t>
            </a:r>
            <a:r>
              <a:rPr lang="en-US" sz="2000" dirty="0" err="1">
                <a:ln/>
                <a:solidFill>
                  <a:srgbClr val="0070C0"/>
                </a:solidFill>
              </a:rPr>
              <a:t>Dùng</a:t>
            </a:r>
            <a:r>
              <a:rPr lang="en-US" sz="2000" dirty="0">
                <a:ln/>
                <a:solidFill>
                  <a:srgbClr val="0070C0"/>
                </a:solidFill>
              </a:rPr>
              <a:t> </a:t>
            </a:r>
            <a:r>
              <a:rPr lang="en-US" sz="2000" dirty="0" err="1">
                <a:ln/>
                <a:solidFill>
                  <a:srgbClr val="0070C0"/>
                </a:solidFill>
              </a:rPr>
              <a:t>cấu</a:t>
            </a:r>
            <a:r>
              <a:rPr lang="en-US" sz="2000" dirty="0">
                <a:ln/>
                <a:solidFill>
                  <a:srgbClr val="0070C0"/>
                </a:solidFill>
              </a:rPr>
              <a:t> </a:t>
            </a:r>
            <a:r>
              <a:rPr lang="en-US" sz="2000" dirty="0" err="1">
                <a:ln/>
                <a:solidFill>
                  <a:srgbClr val="0070C0"/>
                </a:solidFill>
              </a:rPr>
              <a:t>trúc</a:t>
            </a:r>
            <a:r>
              <a:rPr lang="en-US" sz="2000" dirty="0">
                <a:ln/>
                <a:solidFill>
                  <a:srgbClr val="0070C0"/>
                </a:solidFill>
              </a:rPr>
              <a:t> </a:t>
            </a:r>
            <a:r>
              <a:rPr lang="en-US" sz="2000" dirty="0" err="1">
                <a:ln/>
                <a:solidFill>
                  <a:srgbClr val="0070C0"/>
                </a:solidFill>
              </a:rPr>
              <a:t>danh</a:t>
            </a:r>
            <a:r>
              <a:rPr lang="en-US" sz="2000" dirty="0">
                <a:ln/>
                <a:solidFill>
                  <a:srgbClr val="0070C0"/>
                </a:solidFill>
              </a:rPr>
              <a:t> </a:t>
            </a:r>
            <a:r>
              <a:rPr lang="en-US" sz="2000" dirty="0" err="1">
                <a:ln/>
                <a:solidFill>
                  <a:srgbClr val="0070C0"/>
                </a:solidFill>
              </a:rPr>
              <a:t>sách</a:t>
            </a:r>
            <a:r>
              <a:rPr lang="en-US" sz="2000" dirty="0">
                <a:ln/>
                <a:solidFill>
                  <a:srgbClr val="0070C0"/>
                </a:solidFill>
              </a:rPr>
              <a:t> </a:t>
            </a:r>
            <a:r>
              <a:rPr lang="en-US" sz="2000" dirty="0" err="1">
                <a:ln/>
                <a:solidFill>
                  <a:srgbClr val="0070C0"/>
                </a:solidFill>
              </a:rPr>
              <a:t>liên</a:t>
            </a:r>
            <a:r>
              <a:rPr lang="en-US" sz="2000" dirty="0">
                <a:ln/>
                <a:solidFill>
                  <a:srgbClr val="0070C0"/>
                </a:solidFill>
              </a:rPr>
              <a:t> </a:t>
            </a:r>
            <a:r>
              <a:rPr lang="en-US" sz="2000" dirty="0" err="1">
                <a:ln/>
                <a:solidFill>
                  <a:srgbClr val="0070C0"/>
                </a:solidFill>
              </a:rPr>
              <a:t>kết</a:t>
            </a:r>
            <a:r>
              <a:rPr lang="en-US" sz="2000" dirty="0">
                <a:ln/>
                <a:solidFill>
                  <a:srgbClr val="0070C0"/>
                </a:solidFill>
              </a:rPr>
              <a:t> </a:t>
            </a:r>
            <a:r>
              <a:rPr lang="en-US" sz="2000" dirty="0" err="1">
                <a:ln/>
                <a:solidFill>
                  <a:srgbClr val="0070C0"/>
                </a:solidFill>
              </a:rPr>
              <a:t>đôi</a:t>
            </a:r>
            <a:r>
              <a:rPr lang="en-US" sz="2000" dirty="0">
                <a:ln/>
                <a:solidFill>
                  <a:srgbClr val="0070C0"/>
                </a:solidFill>
              </a:rPr>
              <a:t>)</a:t>
            </a:r>
          </a:p>
        </p:txBody>
      </p:sp>
      <p:sp>
        <p:nvSpPr>
          <p:cNvPr id="6" name="Content Placeholder 2"/>
          <p:cNvSpPr>
            <a:spLocks noGrp="1"/>
          </p:cNvSpPr>
          <p:nvPr>
            <p:ph idx="1"/>
          </p:nvPr>
        </p:nvSpPr>
        <p:spPr>
          <a:xfrm>
            <a:off x="533400" y="3662143"/>
            <a:ext cx="7878075" cy="2429314"/>
          </a:xfrm>
        </p:spPr>
        <p:txBody>
          <a:bodyPr>
            <a:normAutofit/>
          </a:bodyPr>
          <a:lstStyle/>
          <a:p>
            <a:pPr marL="205740" indent="0">
              <a:lnSpc>
                <a:spcPct val="110000"/>
              </a:lnSpc>
              <a:spcBef>
                <a:spcPts val="900"/>
              </a:spcBef>
              <a:spcAft>
                <a:spcPts val="900"/>
              </a:spcAft>
              <a:buNone/>
            </a:pPr>
            <a:r>
              <a:rPr lang="en-US" sz="1800" dirty="0"/>
              <a:t>12.1. </a:t>
            </a:r>
            <a:r>
              <a:rPr lang="en-US" sz="1800" dirty="0" err="1"/>
              <a:t>Khai</a:t>
            </a:r>
            <a:r>
              <a:rPr lang="en-US" sz="1800" dirty="0"/>
              <a:t> </a:t>
            </a:r>
            <a:r>
              <a:rPr lang="en-US" sz="1800" dirty="0" err="1"/>
              <a:t>báo</a:t>
            </a:r>
            <a:r>
              <a:rPr lang="en-US" sz="1800" dirty="0"/>
              <a:t> </a:t>
            </a:r>
            <a:r>
              <a:rPr lang="en-US" sz="1800" dirty="0" err="1"/>
              <a:t>cấu</a:t>
            </a:r>
            <a:r>
              <a:rPr lang="en-US" sz="1800" dirty="0"/>
              <a:t> </a:t>
            </a:r>
            <a:r>
              <a:rPr lang="en-US" sz="1800" dirty="0" err="1"/>
              <a:t>trúc</a:t>
            </a:r>
            <a:r>
              <a:rPr lang="en-US" sz="1800" dirty="0"/>
              <a:t> </a:t>
            </a:r>
            <a:r>
              <a:rPr lang="en-US" sz="1800" dirty="0" err="1"/>
              <a:t>danh</a:t>
            </a:r>
            <a:r>
              <a:rPr lang="en-US" sz="1800" dirty="0"/>
              <a:t> </a:t>
            </a:r>
            <a:r>
              <a:rPr lang="en-US" sz="1800" dirty="0" err="1"/>
              <a:t>sách</a:t>
            </a:r>
            <a:r>
              <a:rPr lang="en-US" sz="1800" dirty="0"/>
              <a:t>.</a:t>
            </a:r>
          </a:p>
          <a:p>
            <a:pPr marL="205740" indent="0">
              <a:lnSpc>
                <a:spcPct val="110000"/>
              </a:lnSpc>
              <a:spcBef>
                <a:spcPts val="900"/>
              </a:spcBef>
              <a:spcAft>
                <a:spcPts val="900"/>
              </a:spcAft>
              <a:buNone/>
            </a:pPr>
            <a:r>
              <a:rPr lang="en-US" sz="1800" dirty="0"/>
              <a:t>12.2.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khởi</a:t>
            </a:r>
            <a:r>
              <a:rPr lang="en-US" sz="1800" dirty="0"/>
              <a:t> </a:t>
            </a:r>
            <a:r>
              <a:rPr lang="en-US" sz="1800" dirty="0" err="1"/>
              <a:t>tạo</a:t>
            </a:r>
            <a:r>
              <a:rPr lang="en-US" sz="1800" dirty="0"/>
              <a:t> </a:t>
            </a:r>
            <a:r>
              <a:rPr lang="en-US" sz="1800" dirty="0" err="1"/>
              <a:t>danh</a:t>
            </a:r>
            <a:r>
              <a:rPr lang="en-US" sz="1800" dirty="0"/>
              <a:t> </a:t>
            </a:r>
            <a:r>
              <a:rPr lang="en-US" sz="1800" dirty="0" err="1"/>
              <a:t>sách</a:t>
            </a:r>
            <a:r>
              <a:rPr lang="en-US" sz="1800" dirty="0"/>
              <a:t> </a:t>
            </a:r>
            <a:r>
              <a:rPr lang="en-US" sz="1800" dirty="0" err="1"/>
              <a:t>rỗng</a:t>
            </a:r>
            <a:r>
              <a:rPr lang="en-US" sz="1800" dirty="0"/>
              <a:t>.</a:t>
            </a:r>
          </a:p>
          <a:p>
            <a:pPr marL="205740" indent="0">
              <a:lnSpc>
                <a:spcPct val="110000"/>
              </a:lnSpc>
              <a:spcBef>
                <a:spcPts val="900"/>
              </a:spcBef>
              <a:spcAft>
                <a:spcPts val="900"/>
              </a:spcAft>
              <a:buNone/>
            </a:pPr>
            <a:r>
              <a:rPr lang="en-US" sz="1800" dirty="0"/>
              <a:t>12.3. </a:t>
            </a:r>
            <a:r>
              <a:rPr lang="en-US" sz="1800" dirty="0" err="1"/>
              <a:t>Xuất</a:t>
            </a:r>
            <a:r>
              <a:rPr lang="en-US" sz="1800" dirty="0"/>
              <a:t> </a:t>
            </a:r>
            <a:r>
              <a:rPr lang="en-US" sz="1800" dirty="0" err="1"/>
              <a:t>các</a:t>
            </a:r>
            <a:r>
              <a:rPr lang="en-US" sz="1800" dirty="0"/>
              <a:t> </a:t>
            </a:r>
            <a:r>
              <a:rPr lang="en-US" sz="1800" dirty="0" err="1"/>
              <a:t>phần</a:t>
            </a:r>
            <a:r>
              <a:rPr lang="en-US" sz="1800" dirty="0"/>
              <a:t> </a:t>
            </a:r>
            <a:r>
              <a:rPr lang="en-US" sz="1800" dirty="0" err="1"/>
              <a:t>tử</a:t>
            </a:r>
            <a:r>
              <a:rPr lang="en-US" sz="1800" dirty="0"/>
              <a:t> </a:t>
            </a:r>
            <a:r>
              <a:rPr lang="en-US" sz="1800" dirty="0" err="1"/>
              <a:t>trong</a:t>
            </a:r>
            <a:r>
              <a:rPr lang="en-US" sz="1800" dirty="0"/>
              <a:t> </a:t>
            </a:r>
            <a:r>
              <a:rPr lang="en-US" sz="1800" dirty="0" err="1"/>
              <a:t>danh</a:t>
            </a:r>
            <a:r>
              <a:rPr lang="en-US" sz="1800" dirty="0"/>
              <a:t> </a:t>
            </a:r>
            <a:r>
              <a:rPr lang="en-US" sz="1800" dirty="0" err="1"/>
              <a:t>sách</a:t>
            </a:r>
            <a:endParaRPr lang="en-US" sz="1800" dirty="0"/>
          </a:p>
          <a:p>
            <a:pPr marL="205740" indent="0">
              <a:lnSpc>
                <a:spcPct val="110000"/>
              </a:lnSpc>
              <a:spcBef>
                <a:spcPts val="900"/>
              </a:spcBef>
              <a:spcAft>
                <a:spcPts val="900"/>
              </a:spcAft>
              <a:buNone/>
            </a:pPr>
            <a:r>
              <a:rPr lang="en-US" sz="1800" dirty="0"/>
              <a:t>12.4.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thêm</a:t>
            </a:r>
            <a:r>
              <a:rPr lang="en-US" sz="1800" dirty="0"/>
              <a:t>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vào</a:t>
            </a:r>
            <a:r>
              <a:rPr lang="en-US" sz="1800" dirty="0"/>
              <a:t> </a:t>
            </a:r>
            <a:r>
              <a:rPr lang="en-US" sz="1800" dirty="0" err="1"/>
              <a:t>đầu</a:t>
            </a:r>
            <a:r>
              <a:rPr lang="en-US" sz="1800" dirty="0"/>
              <a:t> </a:t>
            </a:r>
            <a:r>
              <a:rPr lang="en-US" sz="1800" dirty="0" err="1"/>
              <a:t>danh</a:t>
            </a:r>
            <a:r>
              <a:rPr lang="en-US" sz="1800" dirty="0"/>
              <a:t> </a:t>
            </a:r>
            <a:r>
              <a:rPr lang="en-US" sz="1800" dirty="0" err="1"/>
              <a:t>sách</a:t>
            </a:r>
            <a:r>
              <a:rPr lang="en-US" sz="1800" dirty="0"/>
              <a:t>.</a:t>
            </a:r>
          </a:p>
        </p:txBody>
      </p:sp>
      <p:sp>
        <p:nvSpPr>
          <p:cNvPr id="5" name="Slide Number Placeholder 4"/>
          <p:cNvSpPr>
            <a:spLocks noGrp="1"/>
          </p:cNvSpPr>
          <p:nvPr>
            <p:ph type="sldNum" sz="quarter" idx="12"/>
          </p:nvPr>
        </p:nvSpPr>
        <p:spPr/>
        <p:txBody>
          <a:bodyPr/>
          <a:lstStyle/>
          <a:p>
            <a:fld id="{D4688C88-10BC-4BE1-B72E-0A6B1F4813EC}" type="slidenum">
              <a:rPr lang="en-US" smtClean="0"/>
              <a:t>119</a:t>
            </a:fld>
            <a:endParaRPr lang="en-US"/>
          </a:p>
        </p:txBody>
      </p:sp>
      <p:sp>
        <p:nvSpPr>
          <p:cNvPr id="7" name="Title 1">
            <a:extLst>
              <a:ext uri="{FF2B5EF4-FFF2-40B4-BE49-F238E27FC236}">
                <a16:creationId xmlns:a16="http://schemas.microsoft.com/office/drawing/2014/main" id="{5E774CD2-E122-49FE-B295-FBF07A2F290F}"/>
              </a:ext>
            </a:extLst>
          </p:cNvPr>
          <p:cNvSpPr txBox="1">
            <a:spLocks/>
          </p:cNvSpPr>
          <p:nvPr/>
        </p:nvSpPr>
        <p:spPr>
          <a:xfrm>
            <a:off x="2438400" y="457200"/>
            <a:ext cx="6553200" cy="8382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100" dirty="0">
                <a:solidFill>
                  <a:srgbClr val="7030A0"/>
                </a:solidFill>
                <a:latin typeface="Arial" panose="020B0604020202020204" pitchFamily="34" charset="0"/>
                <a:cs typeface="Arial" panose="020B0604020202020204" pitchFamily="34" charset="0"/>
              </a:rPr>
              <a:t>2.5 - </a:t>
            </a:r>
            <a:r>
              <a:rPr lang="en-US" altLang="zh-TW" sz="3100" dirty="0" err="1">
                <a:solidFill>
                  <a:srgbClr val="7030A0"/>
                </a:solidFill>
                <a:latin typeface="Arial" panose="020B0604020202020204" pitchFamily="34" charset="0"/>
                <a:cs typeface="Arial" panose="020B0604020202020204" pitchFamily="34" charset="0"/>
              </a:rPr>
              <a:t>Bài</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tập</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ch</a:t>
            </a:r>
            <a:r>
              <a:rPr lang="vi-VN" altLang="zh-TW" sz="3100" dirty="0">
                <a:solidFill>
                  <a:srgbClr val="7030A0"/>
                </a:solidFill>
                <a:latin typeface="Arial" panose="020B0604020202020204" pitchFamily="34" charset="0"/>
                <a:cs typeface="Arial" panose="020B0604020202020204" pitchFamily="34" charset="0"/>
              </a:rPr>
              <a:t>ư</a:t>
            </a:r>
            <a:r>
              <a:rPr lang="en-US" altLang="zh-TW" sz="3100" dirty="0" err="1">
                <a:solidFill>
                  <a:srgbClr val="7030A0"/>
                </a:solidFill>
                <a:latin typeface="Arial" panose="020B0604020202020204" pitchFamily="34" charset="0"/>
                <a:cs typeface="Arial" panose="020B0604020202020204" pitchFamily="34" charset="0"/>
              </a:rPr>
              <a:t>ơng</a:t>
            </a:r>
            <a:r>
              <a:rPr lang="en-US" altLang="zh-TW" sz="3100" dirty="0">
                <a:solidFill>
                  <a:srgbClr val="7030A0"/>
                </a:solidFill>
                <a:latin typeface="Arial" panose="020B0604020202020204" pitchFamily="34" charset="0"/>
                <a:cs typeface="Arial" panose="020B0604020202020204" pitchFamily="34" charset="0"/>
              </a:rPr>
              <a:t> 2</a:t>
            </a:r>
          </a:p>
          <a:p>
            <a:pPr>
              <a:defRPr/>
            </a:pPr>
            <a:r>
              <a:rPr lang="en-US" altLang="zh-TW" sz="3600" b="1" dirty="0">
                <a:solidFill>
                  <a:srgbClr val="7030A0"/>
                </a:solidFill>
                <a:latin typeface="Arial" panose="020B0604020202020204" pitchFamily="34" charset="0"/>
                <a:cs typeface="Arial" panose="020B0604020202020204" pitchFamily="34" charset="0"/>
              </a:rPr>
              <a:t>BÀI LÀM THÊM</a:t>
            </a:r>
            <a:endParaRPr lang="zh-TW" altLang="en-US" sz="36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0228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rgbClr val="0070C0"/>
                </a:solidFill>
                <a:latin typeface="Arial" panose="020B0604020202020204" pitchFamily="34" charset="0"/>
                <a:cs typeface="Arial" panose="020B0604020202020204" pitchFamily="34" charset="0"/>
              </a:rPr>
              <a:t>2.1 – DANH SÁCH ĐẶC</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A4B4BA19-CEC3-4407-9861-81864A820169}"/>
              </a:ext>
            </a:extLst>
          </p:cNvPr>
          <p:cNvSpPr txBox="1">
            <a:spLocks/>
          </p:cNvSpPr>
          <p:nvPr/>
        </p:nvSpPr>
        <p:spPr>
          <a:xfrm>
            <a:off x="304800" y="1676400"/>
            <a:ext cx="7910859" cy="533400"/>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b="1" dirty="0">
                <a:ln/>
                <a:solidFill>
                  <a:schemeClr val="accent4"/>
                </a:solidFill>
              </a:rPr>
              <a:t>TÌM KIẾM PHẦN TỬ TRONG DANH SÁCH</a:t>
            </a:r>
          </a:p>
        </p:txBody>
      </p:sp>
      <p:sp>
        <p:nvSpPr>
          <p:cNvPr id="6" name="Content Placeholder 2">
            <a:extLst>
              <a:ext uri="{FF2B5EF4-FFF2-40B4-BE49-F238E27FC236}">
                <a16:creationId xmlns:a16="http://schemas.microsoft.com/office/drawing/2014/main" id="{C5BD6339-84C9-413D-80A7-A7EEC98A975B}"/>
              </a:ext>
            </a:extLst>
          </p:cNvPr>
          <p:cNvSpPr txBox="1">
            <a:spLocks/>
          </p:cNvSpPr>
          <p:nvPr/>
        </p:nvSpPr>
        <p:spPr>
          <a:xfrm>
            <a:off x="304800" y="2475870"/>
            <a:ext cx="8534400" cy="3674734"/>
          </a:xfrm>
          <a:prstGeom prst="rect">
            <a:avLst/>
          </a:prstGeom>
          <a:ln>
            <a:solidFill>
              <a:srgbClr val="0070C0"/>
            </a:solidFill>
          </a:ln>
        </p:spPr>
        <p:txBody>
          <a:bodyPr>
            <a:noAutofit/>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rgbClr val="0070C0"/>
                </a:solidFill>
              </a:rPr>
              <a:t>int</a:t>
            </a:r>
            <a:r>
              <a:rPr lang="en-US" sz="2200" dirty="0"/>
              <a:t> </a:t>
            </a:r>
            <a:r>
              <a:rPr lang="en-US" sz="2200" dirty="0">
                <a:solidFill>
                  <a:srgbClr val="FF0000"/>
                </a:solidFill>
              </a:rPr>
              <a:t>search</a:t>
            </a:r>
            <a:r>
              <a:rPr lang="en-US" sz="2200" dirty="0"/>
              <a:t> (</a:t>
            </a:r>
            <a:r>
              <a:rPr lang="en-US" sz="2200" dirty="0">
                <a:solidFill>
                  <a:srgbClr val="0070C0"/>
                </a:solidFill>
              </a:rPr>
              <a:t>int</a:t>
            </a:r>
            <a:r>
              <a:rPr lang="en-US" sz="2200" dirty="0"/>
              <a:t> a[], </a:t>
            </a:r>
            <a:r>
              <a:rPr lang="en-US" sz="2200" dirty="0">
                <a:solidFill>
                  <a:srgbClr val="0070C0"/>
                </a:solidFill>
              </a:rPr>
              <a:t>int</a:t>
            </a:r>
            <a:r>
              <a:rPr lang="en-US" sz="2200" dirty="0"/>
              <a:t> n, int x)</a:t>
            </a:r>
          </a:p>
          <a:p>
            <a:pPr marL="0" indent="0">
              <a:buFont typeface="Arial" panose="020B0604020202020204" pitchFamily="34" charset="0"/>
              <a:buNone/>
            </a:pPr>
            <a:r>
              <a:rPr lang="en-US" sz="2200" dirty="0"/>
              <a:t>{</a:t>
            </a:r>
          </a:p>
          <a:p>
            <a:pPr marL="0" indent="0">
              <a:buFont typeface="Arial" panose="020B0604020202020204" pitchFamily="34" charset="0"/>
              <a:buNone/>
            </a:pPr>
            <a:r>
              <a:rPr lang="en-US" sz="2200" dirty="0"/>
              <a:t>	</a:t>
            </a:r>
            <a:r>
              <a:rPr lang="en-US" sz="2200" dirty="0">
                <a:solidFill>
                  <a:srgbClr val="0070C0"/>
                </a:solidFill>
              </a:rPr>
              <a:t>int</a:t>
            </a:r>
            <a:r>
              <a:rPr lang="en-US" sz="2200" dirty="0"/>
              <a:t> </a:t>
            </a:r>
            <a:r>
              <a:rPr lang="en-US" sz="2200" dirty="0" err="1"/>
              <a:t>i</a:t>
            </a:r>
            <a:r>
              <a:rPr lang="en-US" sz="2200" dirty="0"/>
              <a:t> = 0;      </a:t>
            </a:r>
          </a:p>
          <a:p>
            <a:pPr marL="914400" lvl="2" indent="0">
              <a:buFont typeface="Arial" panose="020B0604020202020204" pitchFamily="34" charset="0"/>
              <a:buNone/>
            </a:pPr>
            <a:r>
              <a:rPr lang="en-US" dirty="0">
                <a:solidFill>
                  <a:srgbClr val="0070C0"/>
                </a:solidFill>
              </a:rPr>
              <a:t>while </a:t>
            </a:r>
            <a:r>
              <a:rPr lang="en-US" dirty="0"/>
              <a:t>( (</a:t>
            </a:r>
            <a:r>
              <a:rPr lang="en-US" dirty="0" err="1"/>
              <a:t>i</a:t>
            </a:r>
            <a:r>
              <a:rPr lang="en-US" dirty="0"/>
              <a:t>&lt;n) </a:t>
            </a:r>
            <a:r>
              <a:rPr lang="en-US" dirty="0">
                <a:solidFill>
                  <a:srgbClr val="0070C0"/>
                </a:solidFill>
              </a:rPr>
              <a:t>&amp;&amp; </a:t>
            </a:r>
            <a:r>
              <a:rPr lang="en-US" dirty="0"/>
              <a:t>(a[</a:t>
            </a:r>
            <a:r>
              <a:rPr lang="en-US" dirty="0" err="1"/>
              <a:t>i</a:t>
            </a:r>
            <a:r>
              <a:rPr lang="en-US" dirty="0"/>
              <a:t>] != x) )</a:t>
            </a:r>
          </a:p>
          <a:p>
            <a:pPr marL="914400" lvl="2" indent="0">
              <a:buFont typeface="Arial" panose="020B0604020202020204" pitchFamily="34" charset="0"/>
              <a:buNone/>
            </a:pPr>
            <a:r>
              <a:rPr lang="en-US" dirty="0"/>
              <a:t>	</a:t>
            </a:r>
            <a:r>
              <a:rPr lang="en-US" dirty="0" err="1"/>
              <a:t>i</a:t>
            </a:r>
            <a:r>
              <a:rPr lang="en-US" dirty="0"/>
              <a:t>++;</a:t>
            </a:r>
          </a:p>
          <a:p>
            <a:pPr marL="914400" lvl="2" indent="0">
              <a:buFont typeface="Arial" panose="020B0604020202020204" pitchFamily="34" charset="0"/>
              <a:buNone/>
            </a:pPr>
            <a:r>
              <a:rPr lang="en-US" dirty="0">
                <a:solidFill>
                  <a:srgbClr val="0070C0"/>
                </a:solidFill>
              </a:rPr>
              <a:t>if (</a:t>
            </a:r>
            <a:r>
              <a:rPr lang="en-US" dirty="0" err="1"/>
              <a:t>i</a:t>
            </a:r>
            <a:r>
              <a:rPr lang="en-US" dirty="0"/>
              <a:t>==n</a:t>
            </a:r>
            <a:r>
              <a:rPr lang="en-US" dirty="0">
                <a:solidFill>
                  <a:srgbClr val="0070C0"/>
                </a:solidFill>
              </a:rPr>
              <a:t>)</a:t>
            </a:r>
          </a:p>
          <a:p>
            <a:pPr marL="914400" lvl="2" indent="0">
              <a:buFont typeface="Arial" panose="020B0604020202020204" pitchFamily="34" charset="0"/>
              <a:buNone/>
            </a:pPr>
            <a:r>
              <a:rPr lang="en-US" dirty="0">
                <a:solidFill>
                  <a:srgbClr val="0070C0"/>
                </a:solidFill>
              </a:rPr>
              <a:t>	return </a:t>
            </a:r>
            <a:r>
              <a:rPr lang="en-US" dirty="0"/>
              <a:t>-1</a:t>
            </a:r>
            <a:r>
              <a:rPr lang="en-US" dirty="0">
                <a:solidFill>
                  <a:srgbClr val="0070C0"/>
                </a:solidFill>
              </a:rPr>
              <a:t>; </a:t>
            </a:r>
            <a:r>
              <a:rPr lang="en-US" sz="2000" i="1" dirty="0"/>
              <a:t>// </a:t>
            </a:r>
            <a:r>
              <a:rPr lang="en-US" sz="2000" i="1" dirty="0" err="1"/>
              <a:t>tìm</a:t>
            </a:r>
            <a:r>
              <a:rPr lang="en-US" sz="2000" i="1" dirty="0"/>
              <a:t> </a:t>
            </a:r>
            <a:r>
              <a:rPr lang="en-US" sz="2000" i="1" dirty="0" err="1"/>
              <a:t>không</a:t>
            </a:r>
            <a:r>
              <a:rPr lang="en-US" sz="2000" i="1" dirty="0"/>
              <a:t> </a:t>
            </a:r>
            <a:r>
              <a:rPr lang="en-US" sz="2000" i="1" dirty="0" err="1"/>
              <a:t>thấy</a:t>
            </a:r>
            <a:r>
              <a:rPr lang="en-US" sz="2000" i="1" dirty="0"/>
              <a:t> x </a:t>
            </a:r>
            <a:r>
              <a:rPr lang="en-US" sz="2000" i="1" dirty="0" err="1"/>
              <a:t>trong</a:t>
            </a:r>
            <a:r>
              <a:rPr lang="en-US" sz="2000" i="1" dirty="0"/>
              <a:t> </a:t>
            </a:r>
            <a:r>
              <a:rPr lang="en-US" sz="2000" i="1" dirty="0" err="1"/>
              <a:t>danh</a:t>
            </a:r>
            <a:r>
              <a:rPr lang="en-US" sz="2000" i="1" dirty="0"/>
              <a:t> </a:t>
            </a:r>
            <a:r>
              <a:rPr lang="en-US" sz="2000" i="1" dirty="0" err="1"/>
              <a:t>sách</a:t>
            </a:r>
            <a:r>
              <a:rPr lang="en-US" sz="2000" i="1" dirty="0"/>
              <a:t>, return -1</a:t>
            </a:r>
          </a:p>
          <a:p>
            <a:pPr marL="914400" lvl="2" indent="0">
              <a:buFont typeface="Arial" panose="020B0604020202020204" pitchFamily="34" charset="0"/>
              <a:buNone/>
            </a:pPr>
            <a:r>
              <a:rPr lang="en-US" dirty="0">
                <a:solidFill>
                  <a:srgbClr val="0070C0"/>
                </a:solidFill>
              </a:rPr>
              <a:t>return </a:t>
            </a:r>
            <a:r>
              <a:rPr lang="en-US" dirty="0" err="1"/>
              <a:t>i</a:t>
            </a:r>
            <a:r>
              <a:rPr lang="en-US" dirty="0">
                <a:solidFill>
                  <a:srgbClr val="0070C0"/>
                </a:solidFill>
              </a:rPr>
              <a:t>; </a:t>
            </a:r>
            <a:r>
              <a:rPr lang="en-US" sz="2000" i="1" dirty="0"/>
              <a:t>// </a:t>
            </a:r>
            <a:r>
              <a:rPr lang="en-US" sz="2000" i="1" dirty="0" err="1"/>
              <a:t>tìm</a:t>
            </a:r>
            <a:r>
              <a:rPr lang="en-US" sz="2000" i="1" dirty="0"/>
              <a:t> </a:t>
            </a:r>
            <a:r>
              <a:rPr lang="en-US" sz="2000" i="1" dirty="0" err="1"/>
              <a:t>thấy</a:t>
            </a:r>
            <a:r>
              <a:rPr lang="en-US" sz="2000" i="1" dirty="0"/>
              <a:t> x </a:t>
            </a:r>
            <a:r>
              <a:rPr lang="en-US" sz="2000" i="1" dirty="0" err="1"/>
              <a:t>trong</a:t>
            </a:r>
            <a:r>
              <a:rPr lang="en-US" sz="2000" i="1" dirty="0"/>
              <a:t> </a:t>
            </a:r>
            <a:r>
              <a:rPr lang="en-US" sz="2000" i="1" dirty="0" err="1"/>
              <a:t>danh</a:t>
            </a:r>
            <a:r>
              <a:rPr lang="en-US" sz="2000" i="1" dirty="0"/>
              <a:t> </a:t>
            </a:r>
            <a:r>
              <a:rPr lang="en-US" sz="2000" i="1" dirty="0" err="1"/>
              <a:t>sách</a:t>
            </a:r>
            <a:r>
              <a:rPr lang="en-US" sz="2000" i="1" dirty="0"/>
              <a:t>, return </a:t>
            </a:r>
            <a:r>
              <a:rPr lang="en-US" sz="2000" i="1" dirty="0" err="1"/>
              <a:t>i</a:t>
            </a:r>
            <a:r>
              <a:rPr lang="en-US" sz="2000" i="1" dirty="0"/>
              <a:t> </a:t>
            </a:r>
            <a:r>
              <a:rPr lang="en-US" sz="2000" i="1" dirty="0" err="1"/>
              <a:t>là</a:t>
            </a:r>
            <a:r>
              <a:rPr lang="en-US" sz="2000" i="1" dirty="0"/>
              <a:t> </a:t>
            </a:r>
            <a:r>
              <a:rPr lang="en-US" sz="2000" i="1" dirty="0" err="1"/>
              <a:t>vị</a:t>
            </a:r>
            <a:r>
              <a:rPr lang="en-US" sz="2000" i="1" dirty="0"/>
              <a:t> </a:t>
            </a:r>
            <a:r>
              <a:rPr lang="en-US" sz="2000" i="1" dirty="0" err="1"/>
              <a:t>trí</a:t>
            </a:r>
            <a:r>
              <a:rPr lang="en-US" sz="2000" i="1" dirty="0"/>
              <a:t> </a:t>
            </a:r>
            <a:r>
              <a:rPr lang="en-US" sz="2000" i="1" dirty="0" err="1"/>
              <a:t>tìm</a:t>
            </a:r>
            <a:r>
              <a:rPr lang="en-US" sz="2000" i="1" dirty="0"/>
              <a:t> </a:t>
            </a:r>
            <a:r>
              <a:rPr lang="en-US" sz="2000" i="1" dirty="0" err="1"/>
              <a:t>thấy</a:t>
            </a:r>
            <a:r>
              <a:rPr lang="en-US" sz="2000" i="1" dirty="0"/>
              <a:t> x</a:t>
            </a:r>
          </a:p>
          <a:p>
            <a:pPr marL="0" indent="0">
              <a:buFont typeface="Arial" panose="020B0604020202020204" pitchFamily="34" charset="0"/>
              <a:buNone/>
            </a:pPr>
            <a:r>
              <a:rPr lang="en-US" sz="2200" dirty="0"/>
              <a:t>}</a:t>
            </a:r>
          </a:p>
        </p:txBody>
      </p:sp>
    </p:spTree>
    <p:extLst>
      <p:ext uri="{BB962C8B-B14F-4D97-AF65-F5344CB8AC3E}">
        <p14:creationId xmlns:p14="http://schemas.microsoft.com/office/powerpoint/2010/main" val="103433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500"/>
                                        <p:tgtEl>
                                          <p:spTgt spid="6">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500"/>
                                        <p:tgtEl>
                                          <p:spTgt spid="6">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242669" y="2034370"/>
            <a:ext cx="7878075" cy="3823944"/>
          </a:xfrm>
        </p:spPr>
        <p:txBody>
          <a:bodyPr>
            <a:normAutofit/>
          </a:bodyPr>
          <a:lstStyle/>
          <a:p>
            <a:pPr marL="205740" indent="0">
              <a:lnSpc>
                <a:spcPct val="110000"/>
              </a:lnSpc>
              <a:spcBef>
                <a:spcPts val="900"/>
              </a:spcBef>
              <a:spcAft>
                <a:spcPts val="900"/>
              </a:spcAft>
              <a:buNone/>
            </a:pPr>
            <a:r>
              <a:rPr lang="en-US" sz="1800" dirty="0"/>
              <a:t>12.5.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thêm</a:t>
            </a:r>
            <a:r>
              <a:rPr lang="en-US" sz="1800" dirty="0"/>
              <a:t>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vào</a:t>
            </a:r>
            <a:r>
              <a:rPr lang="en-US" sz="1800" dirty="0"/>
              <a:t> </a:t>
            </a:r>
            <a:r>
              <a:rPr lang="en-US" sz="1800" dirty="0" err="1"/>
              <a:t>cuối</a:t>
            </a:r>
            <a:r>
              <a:rPr lang="en-US" sz="1800" dirty="0"/>
              <a:t> </a:t>
            </a:r>
            <a:r>
              <a:rPr lang="en-US" sz="1800" dirty="0" err="1"/>
              <a:t>danh</a:t>
            </a:r>
            <a:r>
              <a:rPr lang="en-US" sz="1800" dirty="0"/>
              <a:t> </a:t>
            </a:r>
            <a:r>
              <a:rPr lang="en-US" sz="1800" dirty="0" err="1"/>
              <a:t>sách</a:t>
            </a:r>
            <a:r>
              <a:rPr lang="en-US" sz="1800" dirty="0"/>
              <a:t>.</a:t>
            </a:r>
          </a:p>
          <a:p>
            <a:pPr marL="205740" indent="0">
              <a:lnSpc>
                <a:spcPct val="110000"/>
              </a:lnSpc>
              <a:spcBef>
                <a:spcPts val="900"/>
              </a:spcBef>
              <a:spcAft>
                <a:spcPts val="900"/>
              </a:spcAft>
              <a:buNone/>
            </a:pPr>
            <a:r>
              <a:rPr lang="en-US" sz="1800" dirty="0"/>
              <a:t>12.6.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xóa</a:t>
            </a:r>
            <a:r>
              <a:rPr lang="en-US" sz="1800" dirty="0"/>
              <a:t> </a:t>
            </a:r>
            <a:r>
              <a:rPr lang="en-US" sz="1800" dirty="0" err="1"/>
              <a:t>phần</a:t>
            </a:r>
            <a:r>
              <a:rPr lang="en-US" sz="1800" dirty="0"/>
              <a:t> </a:t>
            </a:r>
            <a:r>
              <a:rPr lang="en-US" sz="1800" dirty="0" err="1"/>
              <a:t>tử</a:t>
            </a:r>
            <a:r>
              <a:rPr lang="en-US" sz="1800" dirty="0"/>
              <a:t> </a:t>
            </a:r>
            <a:r>
              <a:rPr lang="en-US" sz="1800" dirty="0" err="1"/>
              <a:t>đầu</a:t>
            </a:r>
            <a:r>
              <a:rPr lang="en-US" sz="1800" dirty="0"/>
              <a:t> </a:t>
            </a:r>
            <a:r>
              <a:rPr lang="en-US" sz="1800" dirty="0" err="1"/>
              <a:t>danh</a:t>
            </a:r>
            <a:r>
              <a:rPr lang="en-US" sz="1800" dirty="0"/>
              <a:t> </a:t>
            </a:r>
            <a:r>
              <a:rPr lang="en-US" sz="1800" dirty="0" err="1"/>
              <a:t>sách</a:t>
            </a:r>
            <a:r>
              <a:rPr lang="en-US" sz="1800" dirty="0"/>
              <a:t>.</a:t>
            </a:r>
          </a:p>
          <a:p>
            <a:pPr marL="205740" indent="0">
              <a:lnSpc>
                <a:spcPct val="110000"/>
              </a:lnSpc>
              <a:spcBef>
                <a:spcPts val="900"/>
              </a:spcBef>
              <a:spcAft>
                <a:spcPts val="900"/>
              </a:spcAft>
              <a:buNone/>
            </a:pPr>
            <a:r>
              <a:rPr lang="en-US" sz="1800" dirty="0"/>
              <a:t>12.7.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xóa</a:t>
            </a:r>
            <a:r>
              <a:rPr lang="en-US" sz="1800" dirty="0"/>
              <a:t> </a:t>
            </a:r>
            <a:r>
              <a:rPr lang="en-US" sz="1800" dirty="0" err="1"/>
              <a:t>phần</a:t>
            </a:r>
            <a:r>
              <a:rPr lang="en-US" sz="1800" dirty="0"/>
              <a:t> </a:t>
            </a:r>
            <a:r>
              <a:rPr lang="en-US" sz="1800" dirty="0" err="1"/>
              <a:t>tử</a:t>
            </a:r>
            <a:r>
              <a:rPr lang="en-US" sz="1800" dirty="0"/>
              <a:t> </a:t>
            </a:r>
            <a:r>
              <a:rPr lang="en-US" sz="1800" dirty="0" err="1"/>
              <a:t>cuối</a:t>
            </a:r>
            <a:r>
              <a:rPr lang="en-US" sz="1800" dirty="0"/>
              <a:t> dang </a:t>
            </a:r>
            <a:r>
              <a:rPr lang="en-US" sz="1800" dirty="0" err="1"/>
              <a:t>sách</a:t>
            </a:r>
            <a:r>
              <a:rPr lang="en-US" sz="1800" dirty="0"/>
              <a:t>.</a:t>
            </a:r>
          </a:p>
          <a:p>
            <a:pPr marL="205740" indent="0">
              <a:lnSpc>
                <a:spcPct val="110000"/>
              </a:lnSpc>
              <a:spcBef>
                <a:spcPts val="900"/>
              </a:spcBef>
              <a:spcAft>
                <a:spcPts val="900"/>
              </a:spcAft>
              <a:buNone/>
            </a:pPr>
            <a:r>
              <a:rPr lang="en-US" sz="1800" dirty="0"/>
              <a:t>12.8.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tìm</a:t>
            </a:r>
            <a:r>
              <a:rPr lang="en-US" sz="1800" dirty="0"/>
              <a:t>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trong</a:t>
            </a:r>
            <a:r>
              <a:rPr lang="en-US" sz="1800" dirty="0"/>
              <a:t> </a:t>
            </a:r>
            <a:r>
              <a:rPr lang="en-US" sz="1800" dirty="0" err="1"/>
              <a:t>danh</a:t>
            </a:r>
            <a:r>
              <a:rPr lang="en-US" sz="1800" dirty="0"/>
              <a:t> </a:t>
            </a:r>
            <a:r>
              <a:rPr lang="en-US" sz="1800" dirty="0" err="1"/>
              <a:t>sách</a:t>
            </a:r>
            <a:r>
              <a:rPr lang="en-US" sz="1800" dirty="0"/>
              <a:t>. </a:t>
            </a:r>
            <a:r>
              <a:rPr lang="en-US" sz="1800" dirty="0" err="1"/>
              <a:t>Nếu</a:t>
            </a:r>
            <a:r>
              <a:rPr lang="en-US" sz="1800" dirty="0"/>
              <a:t> </a:t>
            </a:r>
            <a:r>
              <a:rPr lang="en-US" sz="1800" dirty="0" err="1"/>
              <a:t>tìm</a:t>
            </a:r>
            <a:r>
              <a:rPr lang="en-US" sz="1800" dirty="0"/>
              <a:t> </a:t>
            </a:r>
            <a:r>
              <a:rPr lang="en-US" sz="1800" dirty="0" err="1"/>
              <a:t>thấy</a:t>
            </a:r>
            <a:r>
              <a:rPr lang="en-US" sz="1800" dirty="0"/>
              <a:t>, </a:t>
            </a:r>
            <a:r>
              <a:rPr lang="en-US" sz="1800" dirty="0" err="1"/>
              <a:t>xóa</a:t>
            </a:r>
            <a:r>
              <a:rPr lang="en-US" sz="1800" dirty="0"/>
              <a:t> </a:t>
            </a:r>
            <a:r>
              <a:rPr lang="en-US" sz="1800" dirty="0" err="1"/>
              <a:t>phần</a:t>
            </a:r>
            <a:r>
              <a:rPr lang="en-US" sz="1800" dirty="0"/>
              <a:t> </a:t>
            </a:r>
            <a:r>
              <a:rPr lang="en-US" sz="1800" dirty="0" err="1"/>
              <a:t>tử</a:t>
            </a:r>
            <a:r>
              <a:rPr lang="en-US" sz="1800" dirty="0"/>
              <a:t> </a:t>
            </a:r>
            <a:r>
              <a:rPr lang="en-US" sz="1800" dirty="0" err="1"/>
              <a:t>này</a:t>
            </a:r>
            <a:r>
              <a:rPr lang="en-US" sz="1800" dirty="0"/>
              <a:t>.</a:t>
            </a:r>
          </a:p>
          <a:p>
            <a:pPr marL="205740" indent="0">
              <a:lnSpc>
                <a:spcPct val="110000"/>
              </a:lnSpc>
              <a:spcBef>
                <a:spcPts val="900"/>
              </a:spcBef>
              <a:spcAft>
                <a:spcPts val="900"/>
              </a:spcAft>
              <a:buNone/>
            </a:pPr>
            <a:r>
              <a:rPr lang="en-US" sz="1800" dirty="0"/>
              <a:t>12.9.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tìm</a:t>
            </a:r>
            <a:r>
              <a:rPr lang="en-US" sz="1800" dirty="0"/>
              <a:t>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có</a:t>
            </a:r>
            <a:r>
              <a:rPr lang="en-US" sz="1800" dirty="0"/>
              <a:t> </a:t>
            </a:r>
            <a:r>
              <a:rPr lang="en-US" sz="1800" dirty="0" err="1"/>
              <a:t>giá</a:t>
            </a:r>
            <a:r>
              <a:rPr lang="en-US" sz="1800" dirty="0"/>
              <a:t> </a:t>
            </a:r>
            <a:r>
              <a:rPr lang="en-US" sz="1800" dirty="0" err="1"/>
              <a:t>trị</a:t>
            </a:r>
            <a:r>
              <a:rPr lang="en-US" sz="1800" dirty="0"/>
              <a:t> </a:t>
            </a:r>
            <a:r>
              <a:rPr lang="en-US" sz="1800" dirty="0" err="1"/>
              <a:t>bằng</a:t>
            </a:r>
            <a:r>
              <a:rPr lang="en-US" sz="1800" dirty="0"/>
              <a:t> </a:t>
            </a:r>
            <a:r>
              <a:rPr lang="en-US" sz="1800" dirty="0" err="1"/>
              <a:t>với</a:t>
            </a:r>
            <a:r>
              <a:rPr lang="en-US" sz="1800" dirty="0"/>
              <a:t> </a:t>
            </a:r>
            <a:r>
              <a:rPr lang="en-US" sz="1800" dirty="0" err="1"/>
              <a:t>giá</a:t>
            </a:r>
            <a:r>
              <a:rPr lang="en-US" sz="1800" dirty="0"/>
              <a:t> </a:t>
            </a:r>
            <a:r>
              <a:rPr lang="en-US" sz="1800" dirty="0" err="1"/>
              <a:t>trị</a:t>
            </a:r>
            <a:r>
              <a:rPr lang="en-US" sz="1800" dirty="0"/>
              <a:t> X </a:t>
            </a:r>
            <a:r>
              <a:rPr lang="en-US" sz="1800" dirty="0" err="1"/>
              <a:t>hoặc</a:t>
            </a:r>
            <a:r>
              <a:rPr lang="en-US" sz="1800" dirty="0"/>
              <a:t> </a:t>
            </a:r>
            <a:r>
              <a:rPr lang="en-US" sz="1800" dirty="0" err="1"/>
              <a:t>gần</a:t>
            </a:r>
            <a:r>
              <a:rPr lang="en-US" sz="1800" dirty="0"/>
              <a:t> </a:t>
            </a:r>
            <a:r>
              <a:rPr lang="en-US" sz="1800" dirty="0" err="1"/>
              <a:t>nhất</a:t>
            </a:r>
            <a:r>
              <a:rPr lang="en-US" sz="1800" dirty="0"/>
              <a:t> </a:t>
            </a:r>
            <a:r>
              <a:rPr lang="en-US" sz="1800" dirty="0" err="1"/>
              <a:t>và</a:t>
            </a:r>
            <a:r>
              <a:rPr lang="en-US" sz="1800" dirty="0"/>
              <a:t> </a:t>
            </a:r>
            <a:r>
              <a:rPr lang="en-US" sz="1800" dirty="0" err="1"/>
              <a:t>lớn</a:t>
            </a:r>
            <a:r>
              <a:rPr lang="en-US" sz="1800" dirty="0"/>
              <a:t> </a:t>
            </a:r>
            <a:r>
              <a:rPr lang="en-US" sz="1800" dirty="0" err="1"/>
              <a:t>hơn</a:t>
            </a:r>
            <a:r>
              <a:rPr lang="en-US" sz="1800" dirty="0"/>
              <a:t> </a:t>
            </a:r>
            <a:r>
              <a:rPr lang="en-US" sz="1800" dirty="0" err="1"/>
              <a:t>phần</a:t>
            </a:r>
            <a:r>
              <a:rPr lang="en-US" sz="1800" dirty="0"/>
              <a:t> </a:t>
            </a:r>
            <a:r>
              <a:rPr lang="en-US" sz="1800" dirty="0" err="1"/>
              <a:t>tữ</a:t>
            </a:r>
            <a:r>
              <a:rPr lang="en-US" sz="1800" dirty="0"/>
              <a:t> </a:t>
            </a:r>
            <a:r>
              <a:rPr lang="en-US" sz="1800" dirty="0" err="1"/>
              <a:t>nhập</a:t>
            </a:r>
            <a:r>
              <a:rPr lang="en-US" sz="1800" dirty="0"/>
              <a:t> </a:t>
            </a:r>
            <a:r>
              <a:rPr lang="en-US" sz="1800" dirty="0" err="1"/>
              <a:t>vào</a:t>
            </a:r>
            <a:r>
              <a:rPr lang="en-US" sz="1800" dirty="0"/>
              <a:t>; </a:t>
            </a:r>
            <a:r>
              <a:rPr lang="en-US" sz="1800" dirty="0" err="1"/>
              <a:t>Thêm</a:t>
            </a:r>
            <a:r>
              <a:rPr lang="en-US" sz="1800" dirty="0"/>
              <a:t> </a:t>
            </a:r>
            <a:r>
              <a:rPr lang="en-US" sz="1800" dirty="0" err="1"/>
              <a:t>một</a:t>
            </a:r>
            <a:r>
              <a:rPr lang="en-US" sz="1800" dirty="0"/>
              <a:t> </a:t>
            </a:r>
            <a:r>
              <a:rPr lang="en-US" sz="1800" dirty="0" err="1"/>
              <a:t>phần</a:t>
            </a:r>
            <a:r>
              <a:rPr lang="en-US" sz="1800" dirty="0"/>
              <a:t> </a:t>
            </a:r>
            <a:r>
              <a:rPr lang="en-US" sz="1800" dirty="0" err="1"/>
              <a:t>tử</a:t>
            </a:r>
            <a:r>
              <a:rPr lang="en-US" sz="1800" dirty="0"/>
              <a:t> </a:t>
            </a:r>
            <a:r>
              <a:rPr lang="en-US" sz="1800" dirty="0" err="1"/>
              <a:t>đứng</a:t>
            </a:r>
            <a:r>
              <a:rPr lang="en-US" sz="1800" dirty="0"/>
              <a:t> tr</a:t>
            </a:r>
            <a:r>
              <a:rPr lang="vi-VN" sz="1800" dirty="0"/>
              <a:t>ư</a:t>
            </a:r>
            <a:r>
              <a:rPr lang="en-US" sz="1800" dirty="0" err="1"/>
              <a:t>ớc</a:t>
            </a:r>
            <a:r>
              <a:rPr lang="en-US" sz="1800" dirty="0"/>
              <a:t> </a:t>
            </a:r>
            <a:r>
              <a:rPr lang="en-US" sz="1800" dirty="0" err="1"/>
              <a:t>phần</a:t>
            </a:r>
            <a:r>
              <a:rPr lang="en-US" sz="1800" dirty="0"/>
              <a:t> </a:t>
            </a:r>
            <a:r>
              <a:rPr lang="en-US" sz="1800" dirty="0" err="1"/>
              <a:t>tử</a:t>
            </a:r>
            <a:r>
              <a:rPr lang="en-US" sz="1800" dirty="0"/>
              <a:t> </a:t>
            </a:r>
            <a:r>
              <a:rPr lang="en-US" sz="1800" dirty="0" err="1"/>
              <a:t>tìm</a:t>
            </a:r>
            <a:r>
              <a:rPr lang="en-US" sz="1800" dirty="0"/>
              <a:t> </a:t>
            </a:r>
            <a:r>
              <a:rPr lang="en-US" sz="1800" dirty="0" err="1"/>
              <a:t>thấy</a:t>
            </a:r>
            <a:r>
              <a:rPr lang="en-US" sz="1800" dirty="0"/>
              <a:t>.</a:t>
            </a:r>
          </a:p>
        </p:txBody>
      </p:sp>
      <p:sp>
        <p:nvSpPr>
          <p:cNvPr id="5" name="Slide Number Placeholder 4"/>
          <p:cNvSpPr>
            <a:spLocks noGrp="1"/>
          </p:cNvSpPr>
          <p:nvPr>
            <p:ph type="sldNum" sz="quarter" idx="12"/>
          </p:nvPr>
        </p:nvSpPr>
        <p:spPr/>
        <p:txBody>
          <a:bodyPr/>
          <a:lstStyle/>
          <a:p>
            <a:fld id="{D4688C88-10BC-4BE1-B72E-0A6B1F4813EC}" type="slidenum">
              <a:rPr lang="en-US" smtClean="0"/>
              <a:t>120</a:t>
            </a:fld>
            <a:endParaRPr lang="en-US"/>
          </a:p>
        </p:txBody>
      </p:sp>
      <p:sp>
        <p:nvSpPr>
          <p:cNvPr id="8" name="Title 1">
            <a:extLst>
              <a:ext uri="{FF2B5EF4-FFF2-40B4-BE49-F238E27FC236}">
                <a16:creationId xmlns:a16="http://schemas.microsoft.com/office/drawing/2014/main" id="{09FE8BCE-39DA-4086-8DBE-08360F9B1666}"/>
              </a:ext>
            </a:extLst>
          </p:cNvPr>
          <p:cNvSpPr txBox="1">
            <a:spLocks/>
          </p:cNvSpPr>
          <p:nvPr/>
        </p:nvSpPr>
        <p:spPr>
          <a:xfrm>
            <a:off x="2438400" y="457200"/>
            <a:ext cx="6553200" cy="8382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100" dirty="0">
                <a:solidFill>
                  <a:srgbClr val="7030A0"/>
                </a:solidFill>
                <a:latin typeface="Arial" panose="020B0604020202020204" pitchFamily="34" charset="0"/>
                <a:cs typeface="Arial" panose="020B0604020202020204" pitchFamily="34" charset="0"/>
              </a:rPr>
              <a:t>2.5 - </a:t>
            </a:r>
            <a:r>
              <a:rPr lang="en-US" altLang="zh-TW" sz="3100" dirty="0" err="1">
                <a:solidFill>
                  <a:srgbClr val="7030A0"/>
                </a:solidFill>
                <a:latin typeface="Arial" panose="020B0604020202020204" pitchFamily="34" charset="0"/>
                <a:cs typeface="Arial" panose="020B0604020202020204" pitchFamily="34" charset="0"/>
              </a:rPr>
              <a:t>Bài</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tập</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ch</a:t>
            </a:r>
            <a:r>
              <a:rPr lang="vi-VN" altLang="zh-TW" sz="3100" dirty="0">
                <a:solidFill>
                  <a:srgbClr val="7030A0"/>
                </a:solidFill>
                <a:latin typeface="Arial" panose="020B0604020202020204" pitchFamily="34" charset="0"/>
                <a:cs typeface="Arial" panose="020B0604020202020204" pitchFamily="34" charset="0"/>
              </a:rPr>
              <a:t>ư</a:t>
            </a:r>
            <a:r>
              <a:rPr lang="en-US" altLang="zh-TW" sz="3100" dirty="0" err="1">
                <a:solidFill>
                  <a:srgbClr val="7030A0"/>
                </a:solidFill>
                <a:latin typeface="Arial" panose="020B0604020202020204" pitchFamily="34" charset="0"/>
                <a:cs typeface="Arial" panose="020B0604020202020204" pitchFamily="34" charset="0"/>
              </a:rPr>
              <a:t>ơng</a:t>
            </a:r>
            <a:r>
              <a:rPr lang="en-US" altLang="zh-TW" sz="3100" dirty="0">
                <a:solidFill>
                  <a:srgbClr val="7030A0"/>
                </a:solidFill>
                <a:latin typeface="Arial" panose="020B0604020202020204" pitchFamily="34" charset="0"/>
                <a:cs typeface="Arial" panose="020B0604020202020204" pitchFamily="34" charset="0"/>
              </a:rPr>
              <a:t> 2</a:t>
            </a:r>
          </a:p>
          <a:p>
            <a:pPr>
              <a:defRPr/>
            </a:pPr>
            <a:r>
              <a:rPr lang="en-US" altLang="zh-TW" sz="3600" b="1" dirty="0">
                <a:solidFill>
                  <a:srgbClr val="7030A0"/>
                </a:solidFill>
                <a:latin typeface="Arial" panose="020B0604020202020204" pitchFamily="34" charset="0"/>
                <a:cs typeface="Arial" panose="020B0604020202020204" pitchFamily="34" charset="0"/>
              </a:rPr>
              <a:t>BÀI LÀM THÊM</a:t>
            </a:r>
            <a:endParaRPr lang="zh-TW" altLang="en-US" sz="36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120655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4" y="1368028"/>
            <a:ext cx="8658655" cy="994172"/>
          </a:xfrm>
        </p:spPr>
        <p:txBody>
          <a:bodyPr>
            <a:normAutofit/>
            <a:scene3d>
              <a:camera prst="orthographicFront"/>
              <a:lightRig rig="soft" dir="t">
                <a:rot lat="0" lon="0" rev="15600000"/>
              </a:lightRig>
            </a:scene3d>
            <a:sp3d extrusionH="57150" prstMaterial="softEdge">
              <a:bevelT w="25400" h="38100"/>
            </a:sp3d>
          </a:bodyPr>
          <a:lstStyle/>
          <a:p>
            <a:pPr algn="l"/>
            <a:r>
              <a:rPr lang="en-US" sz="2100" b="1" dirty="0" err="1">
                <a:ln/>
                <a:solidFill>
                  <a:srgbClr val="0070C0"/>
                </a:solidFill>
              </a:rPr>
              <a:t>Bài</a:t>
            </a:r>
            <a:r>
              <a:rPr lang="en-US" sz="2100" b="1" dirty="0">
                <a:ln/>
                <a:solidFill>
                  <a:srgbClr val="0070C0"/>
                </a:solidFill>
              </a:rPr>
              <a:t> 13: </a:t>
            </a:r>
            <a:r>
              <a:rPr lang="en-US" sz="2100" dirty="0" err="1">
                <a:ln/>
                <a:solidFill>
                  <a:srgbClr val="0070C0"/>
                </a:solidFill>
              </a:rPr>
              <a:t>Dùng</a:t>
            </a:r>
            <a:r>
              <a:rPr lang="en-US" sz="2100" dirty="0">
                <a:ln/>
                <a:solidFill>
                  <a:srgbClr val="0070C0"/>
                </a:solidFill>
              </a:rPr>
              <a:t> </a:t>
            </a:r>
            <a:r>
              <a:rPr lang="en-US" sz="2100" dirty="0" err="1">
                <a:ln/>
                <a:solidFill>
                  <a:srgbClr val="0070C0"/>
                </a:solidFill>
              </a:rPr>
              <a:t>cấu</a:t>
            </a:r>
            <a:r>
              <a:rPr lang="en-US" sz="2100" dirty="0">
                <a:ln/>
                <a:solidFill>
                  <a:srgbClr val="0070C0"/>
                </a:solidFill>
              </a:rPr>
              <a:t> </a:t>
            </a:r>
            <a:r>
              <a:rPr lang="en-US" sz="2100" dirty="0" err="1">
                <a:ln/>
                <a:solidFill>
                  <a:srgbClr val="0070C0"/>
                </a:solidFill>
              </a:rPr>
              <a:t>trúc</a:t>
            </a:r>
            <a:r>
              <a:rPr lang="en-US" sz="2100" dirty="0">
                <a:ln/>
                <a:solidFill>
                  <a:srgbClr val="0070C0"/>
                </a:solidFill>
              </a:rPr>
              <a:t> </a:t>
            </a:r>
            <a:r>
              <a:rPr lang="en-US" sz="2100" dirty="0" err="1">
                <a:ln/>
                <a:solidFill>
                  <a:srgbClr val="0070C0"/>
                </a:solidFill>
              </a:rPr>
              <a:t>danh</a:t>
            </a:r>
            <a:r>
              <a:rPr lang="en-US" sz="2100" dirty="0">
                <a:ln/>
                <a:solidFill>
                  <a:srgbClr val="0070C0"/>
                </a:solidFill>
              </a:rPr>
              <a:t> </a:t>
            </a:r>
            <a:r>
              <a:rPr lang="en-US" sz="2100" dirty="0" err="1">
                <a:ln/>
                <a:solidFill>
                  <a:srgbClr val="0070C0"/>
                </a:solidFill>
              </a:rPr>
              <a:t>sách</a:t>
            </a:r>
            <a:r>
              <a:rPr lang="en-US" sz="2100" dirty="0">
                <a:ln/>
                <a:solidFill>
                  <a:srgbClr val="0070C0"/>
                </a:solidFill>
              </a:rPr>
              <a:t> </a:t>
            </a:r>
            <a:r>
              <a:rPr lang="en-US" sz="2100" dirty="0" err="1">
                <a:ln/>
                <a:solidFill>
                  <a:srgbClr val="0070C0"/>
                </a:solidFill>
              </a:rPr>
              <a:t>đặc</a:t>
            </a:r>
            <a:r>
              <a:rPr lang="en-US" sz="2100" dirty="0">
                <a:ln/>
                <a:solidFill>
                  <a:srgbClr val="0070C0"/>
                </a:solidFill>
              </a:rPr>
              <a:t> </a:t>
            </a:r>
            <a:r>
              <a:rPr lang="en-US" sz="2100" dirty="0" err="1">
                <a:ln/>
                <a:solidFill>
                  <a:srgbClr val="0070C0"/>
                </a:solidFill>
              </a:rPr>
              <a:t>quản</a:t>
            </a:r>
            <a:r>
              <a:rPr lang="en-US" sz="2100" dirty="0">
                <a:ln/>
                <a:solidFill>
                  <a:srgbClr val="0070C0"/>
                </a:solidFill>
              </a:rPr>
              <a:t> </a:t>
            </a:r>
            <a:r>
              <a:rPr lang="en-US" sz="2100" dirty="0" err="1">
                <a:ln/>
                <a:solidFill>
                  <a:srgbClr val="0070C0"/>
                </a:solidFill>
              </a:rPr>
              <a:t>lý</a:t>
            </a:r>
            <a:r>
              <a:rPr lang="en-US" sz="2100" dirty="0">
                <a:ln/>
                <a:solidFill>
                  <a:srgbClr val="0070C0"/>
                </a:solidFill>
              </a:rPr>
              <a:t> </a:t>
            </a:r>
            <a:r>
              <a:rPr lang="en-US" sz="2100" dirty="0" err="1">
                <a:ln/>
                <a:solidFill>
                  <a:srgbClr val="0070C0"/>
                </a:solidFill>
              </a:rPr>
              <a:t>một</a:t>
            </a:r>
            <a:r>
              <a:rPr lang="en-US" sz="2100" dirty="0">
                <a:ln/>
                <a:solidFill>
                  <a:srgbClr val="0070C0"/>
                </a:solidFill>
              </a:rPr>
              <a:t> </a:t>
            </a:r>
            <a:r>
              <a:rPr lang="en-US" sz="2100" dirty="0" err="1">
                <a:ln/>
                <a:solidFill>
                  <a:srgbClr val="0070C0"/>
                </a:solidFill>
              </a:rPr>
              <a:t>đa</a:t>
            </a:r>
            <a:r>
              <a:rPr lang="en-US" sz="2100" dirty="0">
                <a:ln/>
                <a:solidFill>
                  <a:srgbClr val="0070C0"/>
                </a:solidFill>
              </a:rPr>
              <a:t> </a:t>
            </a:r>
            <a:r>
              <a:rPr lang="en-US" sz="2100" dirty="0" err="1">
                <a:ln/>
                <a:solidFill>
                  <a:srgbClr val="0070C0"/>
                </a:solidFill>
              </a:rPr>
              <a:t>thức</a:t>
            </a:r>
            <a:endParaRPr lang="en-US" sz="2100" dirty="0">
              <a:ln/>
              <a:solidFill>
                <a:srgbClr val="0070C0"/>
              </a:solidFill>
            </a:endParaRPr>
          </a:p>
        </p:txBody>
      </p:sp>
      <p:sp>
        <p:nvSpPr>
          <p:cNvPr id="6" name="Content Placeholder 2"/>
          <p:cNvSpPr>
            <a:spLocks noGrp="1"/>
          </p:cNvSpPr>
          <p:nvPr>
            <p:ph idx="1"/>
          </p:nvPr>
        </p:nvSpPr>
        <p:spPr>
          <a:xfrm>
            <a:off x="242668" y="2362200"/>
            <a:ext cx="8455018" cy="3496114"/>
          </a:xfrm>
        </p:spPr>
        <p:txBody>
          <a:bodyPr>
            <a:normAutofit lnSpcReduction="10000"/>
          </a:bodyPr>
          <a:lstStyle/>
          <a:p>
            <a:pPr marL="205740" indent="0">
              <a:lnSpc>
                <a:spcPct val="110000"/>
              </a:lnSpc>
              <a:spcBef>
                <a:spcPts val="900"/>
              </a:spcBef>
              <a:spcAft>
                <a:spcPts val="900"/>
              </a:spcAft>
              <a:buNone/>
            </a:pPr>
            <a:r>
              <a:rPr lang="en-US" sz="1800" dirty="0"/>
              <a:t>13.1. </a:t>
            </a:r>
            <a:r>
              <a:rPr lang="en-US" sz="1800" dirty="0" err="1"/>
              <a:t>Khai</a:t>
            </a:r>
            <a:r>
              <a:rPr lang="en-US" sz="1800" dirty="0"/>
              <a:t> </a:t>
            </a:r>
            <a:r>
              <a:rPr lang="en-US" sz="1800" dirty="0" err="1"/>
              <a:t>báo</a:t>
            </a:r>
            <a:r>
              <a:rPr lang="en-US" sz="1800" dirty="0"/>
              <a:t> </a:t>
            </a:r>
            <a:r>
              <a:rPr lang="en-US" sz="1800" dirty="0" err="1"/>
              <a:t>cấu</a:t>
            </a:r>
            <a:r>
              <a:rPr lang="en-US" sz="1800" dirty="0"/>
              <a:t> </a:t>
            </a:r>
            <a:r>
              <a:rPr lang="en-US" sz="1800" dirty="0" err="1"/>
              <a:t>trúc</a:t>
            </a:r>
            <a:r>
              <a:rPr lang="en-US" sz="1800" dirty="0"/>
              <a:t> </a:t>
            </a:r>
            <a:r>
              <a:rPr lang="en-US" sz="1800" dirty="0" err="1"/>
              <a:t>danh</a:t>
            </a:r>
            <a:r>
              <a:rPr lang="en-US" sz="1800" dirty="0"/>
              <a:t> </a:t>
            </a:r>
            <a:r>
              <a:rPr lang="en-US" sz="1800" dirty="0" err="1"/>
              <a:t>sách</a:t>
            </a:r>
            <a:endParaRPr lang="en-US" sz="1800" dirty="0"/>
          </a:p>
          <a:p>
            <a:pPr marL="205740" indent="0">
              <a:lnSpc>
                <a:spcPct val="110000"/>
              </a:lnSpc>
              <a:spcBef>
                <a:spcPts val="900"/>
              </a:spcBef>
              <a:spcAft>
                <a:spcPts val="900"/>
              </a:spcAft>
              <a:buNone/>
            </a:pPr>
            <a:r>
              <a:rPr lang="en-US" sz="1800" dirty="0"/>
              <a:t>13.2.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nhập</a:t>
            </a:r>
            <a:r>
              <a:rPr lang="en-US" sz="1800" dirty="0"/>
              <a:t> </a:t>
            </a:r>
            <a:r>
              <a:rPr lang="en-US" sz="1800" dirty="0" err="1"/>
              <a:t>vào</a:t>
            </a:r>
            <a:r>
              <a:rPr lang="en-US" sz="1800" dirty="0"/>
              <a:t> </a:t>
            </a:r>
            <a:r>
              <a:rPr lang="en-US" sz="1800" dirty="0" err="1"/>
              <a:t>một</a:t>
            </a:r>
            <a:r>
              <a:rPr lang="en-US" sz="1800" dirty="0"/>
              <a:t> </a:t>
            </a:r>
            <a:r>
              <a:rPr lang="en-US" sz="1800" dirty="0" err="1"/>
              <a:t>đa</a:t>
            </a:r>
            <a:r>
              <a:rPr lang="en-US" sz="1800" dirty="0"/>
              <a:t> </a:t>
            </a:r>
            <a:r>
              <a:rPr lang="en-US" sz="1800" dirty="0" err="1"/>
              <a:t>thức</a:t>
            </a:r>
            <a:endParaRPr lang="en-US" sz="1800" dirty="0"/>
          </a:p>
          <a:p>
            <a:pPr marL="205740" indent="0">
              <a:lnSpc>
                <a:spcPct val="110000"/>
              </a:lnSpc>
              <a:spcBef>
                <a:spcPts val="900"/>
              </a:spcBef>
              <a:spcAft>
                <a:spcPts val="900"/>
              </a:spcAft>
              <a:buNone/>
            </a:pPr>
            <a:r>
              <a:rPr lang="en-US" sz="1800" dirty="0"/>
              <a:t>13.4.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xuất</a:t>
            </a:r>
            <a:r>
              <a:rPr lang="en-US" sz="1800" dirty="0"/>
              <a:t> </a:t>
            </a:r>
            <a:r>
              <a:rPr lang="en-US" sz="1800" dirty="0" err="1"/>
              <a:t>đa</a:t>
            </a:r>
            <a:r>
              <a:rPr lang="en-US" sz="1800" dirty="0"/>
              <a:t> </a:t>
            </a:r>
            <a:r>
              <a:rPr lang="en-US" sz="1800" dirty="0" err="1"/>
              <a:t>thức</a:t>
            </a:r>
            <a:endParaRPr lang="en-US" sz="1800" dirty="0"/>
          </a:p>
          <a:p>
            <a:pPr marL="205740" indent="0">
              <a:lnSpc>
                <a:spcPct val="110000"/>
              </a:lnSpc>
              <a:spcBef>
                <a:spcPts val="900"/>
              </a:spcBef>
              <a:spcAft>
                <a:spcPts val="900"/>
              </a:spcAft>
              <a:buNone/>
            </a:pPr>
            <a:r>
              <a:rPr lang="en-US" sz="1800" dirty="0"/>
              <a:t>13.5.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cộng</a:t>
            </a:r>
            <a:r>
              <a:rPr lang="en-US" sz="1800" dirty="0"/>
              <a:t> </a:t>
            </a:r>
            <a:r>
              <a:rPr lang="en-US" sz="1800" dirty="0" err="1"/>
              <a:t>hai</a:t>
            </a:r>
            <a:r>
              <a:rPr lang="en-US" sz="1800" dirty="0"/>
              <a:t> </a:t>
            </a:r>
            <a:r>
              <a:rPr lang="en-US" sz="1800" dirty="0" err="1"/>
              <a:t>đa</a:t>
            </a:r>
            <a:r>
              <a:rPr lang="en-US" sz="1800" dirty="0"/>
              <a:t> </a:t>
            </a:r>
            <a:r>
              <a:rPr lang="en-US" sz="1800" dirty="0" err="1"/>
              <a:t>thức</a:t>
            </a:r>
            <a:endParaRPr lang="en-US" sz="1800" dirty="0"/>
          </a:p>
          <a:p>
            <a:pPr marL="205740" indent="0">
              <a:lnSpc>
                <a:spcPct val="110000"/>
              </a:lnSpc>
              <a:spcBef>
                <a:spcPts val="900"/>
              </a:spcBef>
              <a:spcAft>
                <a:spcPts val="900"/>
              </a:spcAft>
              <a:buNone/>
            </a:pPr>
            <a:r>
              <a:rPr lang="en-US" sz="1800" dirty="0"/>
              <a:t>13.6.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trừ</a:t>
            </a:r>
            <a:r>
              <a:rPr lang="en-US" sz="1800" dirty="0"/>
              <a:t> </a:t>
            </a:r>
            <a:r>
              <a:rPr lang="en-US" sz="1800" dirty="0" err="1"/>
              <a:t>hai</a:t>
            </a:r>
            <a:r>
              <a:rPr lang="en-US" sz="1800" dirty="0"/>
              <a:t> </a:t>
            </a:r>
            <a:r>
              <a:rPr lang="en-US" sz="1800" dirty="0" err="1"/>
              <a:t>đa</a:t>
            </a:r>
            <a:r>
              <a:rPr lang="en-US" sz="1800" dirty="0"/>
              <a:t> </a:t>
            </a:r>
            <a:r>
              <a:rPr lang="en-US" sz="1800" dirty="0" err="1"/>
              <a:t>thức</a:t>
            </a:r>
            <a:endParaRPr lang="en-US" sz="1800" dirty="0"/>
          </a:p>
          <a:p>
            <a:pPr marL="205740" indent="0">
              <a:lnSpc>
                <a:spcPct val="110000"/>
              </a:lnSpc>
              <a:spcBef>
                <a:spcPts val="900"/>
              </a:spcBef>
              <a:spcAft>
                <a:spcPts val="900"/>
              </a:spcAft>
              <a:buNone/>
            </a:pPr>
            <a:r>
              <a:rPr lang="en-US" sz="1800" dirty="0"/>
              <a:t>13.7.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nhân</a:t>
            </a:r>
            <a:r>
              <a:rPr lang="en-US" sz="1800" dirty="0"/>
              <a:t> </a:t>
            </a:r>
            <a:r>
              <a:rPr lang="en-US" sz="1800" dirty="0" err="1"/>
              <a:t>hai</a:t>
            </a:r>
            <a:r>
              <a:rPr lang="en-US" sz="1800" dirty="0"/>
              <a:t> </a:t>
            </a:r>
            <a:r>
              <a:rPr lang="en-US" sz="1800" dirty="0" err="1"/>
              <a:t>đa</a:t>
            </a:r>
            <a:r>
              <a:rPr lang="en-US" sz="1800" dirty="0"/>
              <a:t> </a:t>
            </a:r>
            <a:r>
              <a:rPr lang="en-US" sz="1800" dirty="0" err="1"/>
              <a:t>thức</a:t>
            </a:r>
            <a:endParaRPr lang="en-US" sz="1800" dirty="0"/>
          </a:p>
          <a:p>
            <a:pPr marL="205740" indent="0">
              <a:lnSpc>
                <a:spcPct val="110000"/>
              </a:lnSpc>
              <a:spcBef>
                <a:spcPts val="900"/>
              </a:spcBef>
              <a:spcAft>
                <a:spcPts val="900"/>
              </a:spcAft>
              <a:buNone/>
            </a:pPr>
            <a:r>
              <a:rPr lang="en-US" sz="1800" dirty="0"/>
              <a:t>13.8. </a:t>
            </a:r>
            <a:r>
              <a:rPr lang="en-US" sz="1800" dirty="0" err="1"/>
              <a:t>Viết</a:t>
            </a:r>
            <a:r>
              <a:rPr lang="en-US" sz="1800" dirty="0"/>
              <a:t> </a:t>
            </a:r>
            <a:r>
              <a:rPr lang="en-US" sz="1800" dirty="0" err="1"/>
              <a:t>thủ</a:t>
            </a:r>
            <a:r>
              <a:rPr lang="en-US" sz="1800" dirty="0"/>
              <a:t> </a:t>
            </a:r>
            <a:r>
              <a:rPr lang="en-US" sz="1800" dirty="0" err="1"/>
              <a:t>tục</a:t>
            </a:r>
            <a:r>
              <a:rPr lang="en-US" sz="1800" dirty="0"/>
              <a:t> chia </a:t>
            </a:r>
            <a:r>
              <a:rPr lang="en-US" sz="1800" dirty="0" err="1"/>
              <a:t>hai</a:t>
            </a:r>
            <a:r>
              <a:rPr lang="en-US" sz="1800" dirty="0"/>
              <a:t> </a:t>
            </a:r>
            <a:r>
              <a:rPr lang="en-US" sz="1800" dirty="0" err="1"/>
              <a:t>đa</a:t>
            </a:r>
            <a:r>
              <a:rPr lang="en-US" sz="1800" dirty="0"/>
              <a:t> </a:t>
            </a:r>
            <a:r>
              <a:rPr lang="en-US" sz="1800" dirty="0" err="1"/>
              <a:t>thức</a:t>
            </a:r>
            <a:endParaRPr lang="en-US" sz="1800" dirty="0"/>
          </a:p>
        </p:txBody>
      </p:sp>
      <p:sp>
        <p:nvSpPr>
          <p:cNvPr id="5" name="Slide Number Placeholder 4"/>
          <p:cNvSpPr>
            <a:spLocks noGrp="1"/>
          </p:cNvSpPr>
          <p:nvPr>
            <p:ph type="sldNum" sz="quarter" idx="12"/>
          </p:nvPr>
        </p:nvSpPr>
        <p:spPr/>
        <p:txBody>
          <a:bodyPr/>
          <a:lstStyle/>
          <a:p>
            <a:fld id="{D4688C88-10BC-4BE1-B72E-0A6B1F4813EC}" type="slidenum">
              <a:rPr lang="en-US" smtClean="0"/>
              <a:t>121</a:t>
            </a:fld>
            <a:endParaRPr lang="en-US"/>
          </a:p>
        </p:txBody>
      </p:sp>
      <p:sp>
        <p:nvSpPr>
          <p:cNvPr id="7" name="Title 1">
            <a:extLst>
              <a:ext uri="{FF2B5EF4-FFF2-40B4-BE49-F238E27FC236}">
                <a16:creationId xmlns:a16="http://schemas.microsoft.com/office/drawing/2014/main" id="{3FCB3658-1FFE-497F-8772-C495C94D0E10}"/>
              </a:ext>
            </a:extLst>
          </p:cNvPr>
          <p:cNvSpPr txBox="1">
            <a:spLocks/>
          </p:cNvSpPr>
          <p:nvPr/>
        </p:nvSpPr>
        <p:spPr>
          <a:xfrm>
            <a:off x="2438400" y="457200"/>
            <a:ext cx="6553200" cy="8382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100" dirty="0">
                <a:solidFill>
                  <a:srgbClr val="7030A0"/>
                </a:solidFill>
                <a:latin typeface="Arial" panose="020B0604020202020204" pitchFamily="34" charset="0"/>
                <a:cs typeface="Arial" panose="020B0604020202020204" pitchFamily="34" charset="0"/>
              </a:rPr>
              <a:t>2.5 - </a:t>
            </a:r>
            <a:r>
              <a:rPr lang="en-US" altLang="zh-TW" sz="3100" dirty="0" err="1">
                <a:solidFill>
                  <a:srgbClr val="7030A0"/>
                </a:solidFill>
                <a:latin typeface="Arial" panose="020B0604020202020204" pitchFamily="34" charset="0"/>
                <a:cs typeface="Arial" panose="020B0604020202020204" pitchFamily="34" charset="0"/>
              </a:rPr>
              <a:t>Bài</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tập</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ch</a:t>
            </a:r>
            <a:r>
              <a:rPr lang="vi-VN" altLang="zh-TW" sz="3100" dirty="0">
                <a:solidFill>
                  <a:srgbClr val="7030A0"/>
                </a:solidFill>
                <a:latin typeface="Arial" panose="020B0604020202020204" pitchFamily="34" charset="0"/>
                <a:cs typeface="Arial" panose="020B0604020202020204" pitchFamily="34" charset="0"/>
              </a:rPr>
              <a:t>ư</a:t>
            </a:r>
            <a:r>
              <a:rPr lang="en-US" altLang="zh-TW" sz="3100" dirty="0" err="1">
                <a:solidFill>
                  <a:srgbClr val="7030A0"/>
                </a:solidFill>
                <a:latin typeface="Arial" panose="020B0604020202020204" pitchFamily="34" charset="0"/>
                <a:cs typeface="Arial" panose="020B0604020202020204" pitchFamily="34" charset="0"/>
              </a:rPr>
              <a:t>ơng</a:t>
            </a:r>
            <a:r>
              <a:rPr lang="en-US" altLang="zh-TW" sz="3100" dirty="0">
                <a:solidFill>
                  <a:srgbClr val="7030A0"/>
                </a:solidFill>
                <a:latin typeface="Arial" panose="020B0604020202020204" pitchFamily="34" charset="0"/>
                <a:cs typeface="Arial" panose="020B0604020202020204" pitchFamily="34" charset="0"/>
              </a:rPr>
              <a:t> 2</a:t>
            </a:r>
          </a:p>
          <a:p>
            <a:pPr>
              <a:defRPr/>
            </a:pPr>
            <a:r>
              <a:rPr lang="en-US" altLang="zh-TW" sz="3600" b="1" dirty="0">
                <a:solidFill>
                  <a:srgbClr val="7030A0"/>
                </a:solidFill>
                <a:latin typeface="Arial" panose="020B0604020202020204" pitchFamily="34" charset="0"/>
                <a:cs typeface="Arial" panose="020B0604020202020204" pitchFamily="34" charset="0"/>
              </a:rPr>
              <a:t>BÀI TẬP NÂNG CAO</a:t>
            </a:r>
            <a:endParaRPr lang="zh-TW" altLang="en-US" sz="36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618394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696" y="1537848"/>
            <a:ext cx="8658655" cy="994172"/>
          </a:xfrm>
        </p:spPr>
        <p:txBody>
          <a:bodyPr>
            <a:normAutofit/>
            <a:scene3d>
              <a:camera prst="orthographicFront"/>
              <a:lightRig rig="soft" dir="t">
                <a:rot lat="0" lon="0" rev="15600000"/>
              </a:lightRig>
            </a:scene3d>
            <a:sp3d extrusionH="57150" prstMaterial="softEdge">
              <a:bevelT w="25400" h="38100"/>
            </a:sp3d>
          </a:bodyPr>
          <a:lstStyle/>
          <a:p>
            <a:pPr algn="l"/>
            <a:r>
              <a:rPr lang="en-US" sz="2400" b="1" dirty="0" err="1">
                <a:ln/>
                <a:solidFill>
                  <a:srgbClr val="0070C0"/>
                </a:solidFill>
              </a:rPr>
              <a:t>Bài</a:t>
            </a:r>
            <a:r>
              <a:rPr lang="en-US" sz="2400" b="1" dirty="0">
                <a:ln/>
                <a:solidFill>
                  <a:srgbClr val="0070C0"/>
                </a:solidFill>
              </a:rPr>
              <a:t> 14: </a:t>
            </a:r>
            <a:r>
              <a:rPr lang="en-US" sz="2400" dirty="0" err="1">
                <a:ln/>
                <a:solidFill>
                  <a:srgbClr val="0070C0"/>
                </a:solidFill>
              </a:rPr>
              <a:t>Dùng</a:t>
            </a:r>
            <a:r>
              <a:rPr lang="en-US" sz="2400" dirty="0">
                <a:ln/>
                <a:solidFill>
                  <a:srgbClr val="0070C0"/>
                </a:solidFill>
              </a:rPr>
              <a:t> </a:t>
            </a:r>
            <a:r>
              <a:rPr lang="en-US" sz="2400" dirty="0" err="1">
                <a:ln/>
                <a:solidFill>
                  <a:srgbClr val="0070C0"/>
                </a:solidFill>
              </a:rPr>
              <a:t>cấu</a:t>
            </a:r>
            <a:r>
              <a:rPr lang="en-US" sz="2400" dirty="0">
                <a:ln/>
                <a:solidFill>
                  <a:srgbClr val="0070C0"/>
                </a:solidFill>
              </a:rPr>
              <a:t> </a:t>
            </a:r>
            <a:r>
              <a:rPr lang="en-US" sz="2400" dirty="0" err="1">
                <a:ln/>
                <a:solidFill>
                  <a:srgbClr val="0070C0"/>
                </a:solidFill>
              </a:rPr>
              <a:t>trúc</a:t>
            </a:r>
            <a:r>
              <a:rPr lang="en-US" sz="2400" dirty="0">
                <a:ln/>
                <a:solidFill>
                  <a:srgbClr val="0070C0"/>
                </a:solidFill>
              </a:rPr>
              <a:t> </a:t>
            </a:r>
            <a:r>
              <a:rPr lang="en-US" sz="2400" dirty="0" err="1">
                <a:ln/>
                <a:solidFill>
                  <a:srgbClr val="0070C0"/>
                </a:solidFill>
              </a:rPr>
              <a:t>danh</a:t>
            </a:r>
            <a:r>
              <a:rPr lang="en-US" sz="2400" dirty="0">
                <a:ln/>
                <a:solidFill>
                  <a:srgbClr val="0070C0"/>
                </a:solidFill>
              </a:rPr>
              <a:t> </a:t>
            </a:r>
            <a:r>
              <a:rPr lang="en-US" sz="2400" dirty="0" err="1">
                <a:ln/>
                <a:solidFill>
                  <a:srgbClr val="0070C0"/>
                </a:solidFill>
              </a:rPr>
              <a:t>sách</a:t>
            </a:r>
            <a:r>
              <a:rPr lang="en-US" sz="2400" dirty="0">
                <a:ln/>
                <a:solidFill>
                  <a:srgbClr val="0070C0"/>
                </a:solidFill>
              </a:rPr>
              <a:t> </a:t>
            </a:r>
            <a:r>
              <a:rPr lang="en-US" sz="2400" dirty="0" err="1">
                <a:ln/>
                <a:solidFill>
                  <a:srgbClr val="0070C0"/>
                </a:solidFill>
              </a:rPr>
              <a:t>liên</a:t>
            </a:r>
            <a:r>
              <a:rPr lang="en-US" sz="2400" dirty="0">
                <a:ln/>
                <a:solidFill>
                  <a:srgbClr val="0070C0"/>
                </a:solidFill>
              </a:rPr>
              <a:t> </a:t>
            </a:r>
            <a:r>
              <a:rPr lang="en-US" sz="2400" dirty="0" err="1">
                <a:ln/>
                <a:solidFill>
                  <a:srgbClr val="0070C0"/>
                </a:solidFill>
              </a:rPr>
              <a:t>kết</a:t>
            </a:r>
            <a:r>
              <a:rPr lang="en-US" sz="2400" dirty="0">
                <a:ln/>
                <a:solidFill>
                  <a:srgbClr val="0070C0"/>
                </a:solidFill>
              </a:rPr>
              <a:t> </a:t>
            </a:r>
            <a:r>
              <a:rPr lang="en-US" sz="2400" dirty="0" err="1">
                <a:ln/>
                <a:solidFill>
                  <a:srgbClr val="0070C0"/>
                </a:solidFill>
              </a:rPr>
              <a:t>quản</a:t>
            </a:r>
            <a:r>
              <a:rPr lang="en-US" sz="2400" dirty="0">
                <a:ln/>
                <a:solidFill>
                  <a:srgbClr val="0070C0"/>
                </a:solidFill>
              </a:rPr>
              <a:t> </a:t>
            </a:r>
            <a:r>
              <a:rPr lang="en-US" sz="2400" dirty="0" err="1">
                <a:ln/>
                <a:solidFill>
                  <a:srgbClr val="0070C0"/>
                </a:solidFill>
              </a:rPr>
              <a:t>lý</a:t>
            </a:r>
            <a:r>
              <a:rPr lang="en-US" sz="2400" dirty="0">
                <a:ln/>
                <a:solidFill>
                  <a:srgbClr val="0070C0"/>
                </a:solidFill>
              </a:rPr>
              <a:t> </a:t>
            </a:r>
            <a:r>
              <a:rPr lang="en-US" sz="2400" dirty="0" err="1">
                <a:ln/>
                <a:solidFill>
                  <a:srgbClr val="0070C0"/>
                </a:solidFill>
              </a:rPr>
              <a:t>một</a:t>
            </a:r>
            <a:r>
              <a:rPr lang="en-US" sz="2400" dirty="0">
                <a:ln/>
                <a:solidFill>
                  <a:srgbClr val="0070C0"/>
                </a:solidFill>
              </a:rPr>
              <a:t> </a:t>
            </a:r>
            <a:r>
              <a:rPr lang="en-US" sz="2400" dirty="0" err="1">
                <a:ln/>
                <a:solidFill>
                  <a:srgbClr val="0070C0"/>
                </a:solidFill>
              </a:rPr>
              <a:t>đa</a:t>
            </a:r>
            <a:r>
              <a:rPr lang="en-US" sz="2400" dirty="0">
                <a:ln/>
                <a:solidFill>
                  <a:srgbClr val="0070C0"/>
                </a:solidFill>
              </a:rPr>
              <a:t> </a:t>
            </a:r>
            <a:r>
              <a:rPr lang="en-US" sz="2400" dirty="0" err="1">
                <a:ln/>
                <a:solidFill>
                  <a:srgbClr val="0070C0"/>
                </a:solidFill>
              </a:rPr>
              <a:t>thức</a:t>
            </a:r>
            <a:endParaRPr lang="en-US" sz="2400" dirty="0">
              <a:ln/>
              <a:solidFill>
                <a:srgbClr val="0070C0"/>
              </a:solidFill>
            </a:endParaRPr>
          </a:p>
        </p:txBody>
      </p:sp>
      <p:sp>
        <p:nvSpPr>
          <p:cNvPr id="6" name="Content Placeholder 2"/>
          <p:cNvSpPr>
            <a:spLocks noGrp="1"/>
          </p:cNvSpPr>
          <p:nvPr>
            <p:ph idx="1"/>
          </p:nvPr>
        </p:nvSpPr>
        <p:spPr>
          <a:xfrm>
            <a:off x="271696" y="2532020"/>
            <a:ext cx="8400590" cy="4006892"/>
          </a:xfrm>
        </p:spPr>
        <p:txBody>
          <a:bodyPr>
            <a:normAutofit/>
          </a:bodyPr>
          <a:lstStyle/>
          <a:p>
            <a:pPr marL="205740" indent="0">
              <a:lnSpc>
                <a:spcPct val="110000"/>
              </a:lnSpc>
              <a:spcBef>
                <a:spcPts val="900"/>
              </a:spcBef>
              <a:spcAft>
                <a:spcPts val="900"/>
              </a:spcAft>
              <a:buNone/>
            </a:pPr>
            <a:r>
              <a:rPr lang="en-US" sz="1800" dirty="0"/>
              <a:t>14.1. </a:t>
            </a:r>
            <a:r>
              <a:rPr lang="en-US" sz="1800" dirty="0" err="1"/>
              <a:t>Khai</a:t>
            </a:r>
            <a:r>
              <a:rPr lang="en-US" sz="1800" dirty="0"/>
              <a:t> </a:t>
            </a:r>
            <a:r>
              <a:rPr lang="en-US" sz="1800" dirty="0" err="1"/>
              <a:t>báo</a:t>
            </a:r>
            <a:r>
              <a:rPr lang="en-US" sz="1800" dirty="0"/>
              <a:t> </a:t>
            </a:r>
            <a:r>
              <a:rPr lang="en-US" sz="1800" dirty="0" err="1"/>
              <a:t>cấu</a:t>
            </a:r>
            <a:r>
              <a:rPr lang="en-US" sz="1800" dirty="0"/>
              <a:t> </a:t>
            </a:r>
            <a:r>
              <a:rPr lang="en-US" sz="1800" dirty="0" err="1"/>
              <a:t>trúc</a:t>
            </a:r>
            <a:r>
              <a:rPr lang="en-US" sz="1800" dirty="0"/>
              <a:t> </a:t>
            </a:r>
            <a:r>
              <a:rPr lang="en-US" sz="1800" dirty="0" err="1"/>
              <a:t>danh</a:t>
            </a:r>
            <a:r>
              <a:rPr lang="en-US" sz="1800" dirty="0"/>
              <a:t> </a:t>
            </a:r>
            <a:r>
              <a:rPr lang="en-US" sz="1800" dirty="0" err="1"/>
              <a:t>sách</a:t>
            </a:r>
            <a:endParaRPr lang="en-US" sz="1800" dirty="0"/>
          </a:p>
          <a:p>
            <a:pPr marL="205740" indent="0">
              <a:lnSpc>
                <a:spcPct val="110000"/>
              </a:lnSpc>
              <a:spcBef>
                <a:spcPts val="900"/>
              </a:spcBef>
              <a:spcAft>
                <a:spcPts val="900"/>
              </a:spcAft>
              <a:buNone/>
            </a:pPr>
            <a:r>
              <a:rPr lang="en-US" sz="1800" dirty="0"/>
              <a:t>14.2.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nhập</a:t>
            </a:r>
            <a:r>
              <a:rPr lang="en-US" sz="1800" dirty="0"/>
              <a:t> </a:t>
            </a:r>
            <a:r>
              <a:rPr lang="en-US" sz="1800" dirty="0" err="1"/>
              <a:t>vào</a:t>
            </a:r>
            <a:r>
              <a:rPr lang="en-US" sz="1800" dirty="0"/>
              <a:t> </a:t>
            </a:r>
            <a:r>
              <a:rPr lang="en-US" sz="1800" dirty="0" err="1"/>
              <a:t>một</a:t>
            </a:r>
            <a:r>
              <a:rPr lang="en-US" sz="1800" dirty="0"/>
              <a:t> </a:t>
            </a:r>
            <a:r>
              <a:rPr lang="en-US" sz="1800" dirty="0" err="1"/>
              <a:t>đa</a:t>
            </a:r>
            <a:r>
              <a:rPr lang="en-US" sz="1800" dirty="0"/>
              <a:t> </a:t>
            </a:r>
            <a:r>
              <a:rPr lang="en-US" sz="1800" dirty="0" err="1"/>
              <a:t>thức</a:t>
            </a:r>
            <a:endParaRPr lang="en-US" sz="1800" dirty="0"/>
          </a:p>
          <a:p>
            <a:pPr marL="205740" indent="0">
              <a:lnSpc>
                <a:spcPct val="110000"/>
              </a:lnSpc>
              <a:spcBef>
                <a:spcPts val="900"/>
              </a:spcBef>
              <a:spcAft>
                <a:spcPts val="900"/>
              </a:spcAft>
              <a:buNone/>
            </a:pPr>
            <a:r>
              <a:rPr lang="en-US" sz="1800" dirty="0"/>
              <a:t>14.4.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xuất</a:t>
            </a:r>
            <a:r>
              <a:rPr lang="en-US" sz="1800" dirty="0"/>
              <a:t> </a:t>
            </a:r>
            <a:r>
              <a:rPr lang="en-US" sz="1800" dirty="0" err="1"/>
              <a:t>đa</a:t>
            </a:r>
            <a:r>
              <a:rPr lang="en-US" sz="1800" dirty="0"/>
              <a:t> </a:t>
            </a:r>
            <a:r>
              <a:rPr lang="en-US" sz="1800" dirty="0" err="1"/>
              <a:t>thức</a:t>
            </a:r>
            <a:endParaRPr lang="en-US" sz="1800" dirty="0"/>
          </a:p>
          <a:p>
            <a:pPr marL="205740" indent="0">
              <a:lnSpc>
                <a:spcPct val="110000"/>
              </a:lnSpc>
              <a:spcBef>
                <a:spcPts val="900"/>
              </a:spcBef>
              <a:spcAft>
                <a:spcPts val="900"/>
              </a:spcAft>
              <a:buNone/>
            </a:pPr>
            <a:r>
              <a:rPr lang="en-US" sz="1800" dirty="0"/>
              <a:t>14.5.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cộng</a:t>
            </a:r>
            <a:r>
              <a:rPr lang="en-US" sz="1800" dirty="0"/>
              <a:t> </a:t>
            </a:r>
            <a:r>
              <a:rPr lang="en-US" sz="1800" dirty="0" err="1"/>
              <a:t>hai</a:t>
            </a:r>
            <a:r>
              <a:rPr lang="en-US" sz="1800" dirty="0"/>
              <a:t> </a:t>
            </a:r>
            <a:r>
              <a:rPr lang="en-US" sz="1800" dirty="0" err="1"/>
              <a:t>đa</a:t>
            </a:r>
            <a:r>
              <a:rPr lang="en-US" sz="1800" dirty="0"/>
              <a:t> </a:t>
            </a:r>
            <a:r>
              <a:rPr lang="en-US" sz="1800" dirty="0" err="1"/>
              <a:t>thức</a:t>
            </a:r>
            <a:endParaRPr lang="en-US" sz="1800" dirty="0"/>
          </a:p>
          <a:p>
            <a:pPr marL="205740" indent="0">
              <a:lnSpc>
                <a:spcPct val="110000"/>
              </a:lnSpc>
              <a:spcBef>
                <a:spcPts val="900"/>
              </a:spcBef>
              <a:spcAft>
                <a:spcPts val="900"/>
              </a:spcAft>
              <a:buNone/>
            </a:pPr>
            <a:r>
              <a:rPr lang="en-US" sz="1800" dirty="0"/>
              <a:t>14.6.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trừ</a:t>
            </a:r>
            <a:r>
              <a:rPr lang="en-US" sz="1800" dirty="0"/>
              <a:t> </a:t>
            </a:r>
            <a:r>
              <a:rPr lang="en-US" sz="1800" dirty="0" err="1"/>
              <a:t>hai</a:t>
            </a:r>
            <a:r>
              <a:rPr lang="en-US" sz="1800" dirty="0"/>
              <a:t> </a:t>
            </a:r>
            <a:r>
              <a:rPr lang="en-US" sz="1800" dirty="0" err="1"/>
              <a:t>đa</a:t>
            </a:r>
            <a:r>
              <a:rPr lang="en-US" sz="1800" dirty="0"/>
              <a:t> </a:t>
            </a:r>
            <a:r>
              <a:rPr lang="en-US" sz="1800" dirty="0" err="1"/>
              <a:t>thức</a:t>
            </a:r>
            <a:endParaRPr lang="en-US" sz="1800" dirty="0"/>
          </a:p>
          <a:p>
            <a:pPr marL="205740" indent="0">
              <a:lnSpc>
                <a:spcPct val="110000"/>
              </a:lnSpc>
              <a:spcBef>
                <a:spcPts val="900"/>
              </a:spcBef>
              <a:spcAft>
                <a:spcPts val="900"/>
              </a:spcAft>
              <a:buNone/>
            </a:pPr>
            <a:r>
              <a:rPr lang="en-US" sz="1800" dirty="0"/>
              <a:t>14.7.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nhân</a:t>
            </a:r>
            <a:r>
              <a:rPr lang="en-US" sz="1800" dirty="0"/>
              <a:t> </a:t>
            </a:r>
            <a:r>
              <a:rPr lang="en-US" sz="1800" dirty="0" err="1"/>
              <a:t>hai</a:t>
            </a:r>
            <a:r>
              <a:rPr lang="en-US" sz="1800" dirty="0"/>
              <a:t> </a:t>
            </a:r>
            <a:r>
              <a:rPr lang="en-US" sz="1800" dirty="0" err="1"/>
              <a:t>đa</a:t>
            </a:r>
            <a:r>
              <a:rPr lang="en-US" sz="1800" dirty="0"/>
              <a:t> </a:t>
            </a:r>
            <a:r>
              <a:rPr lang="en-US" sz="1800" dirty="0" err="1"/>
              <a:t>thức</a:t>
            </a:r>
            <a:endParaRPr lang="en-US" sz="1800" dirty="0"/>
          </a:p>
          <a:p>
            <a:pPr marL="205740" indent="0">
              <a:lnSpc>
                <a:spcPct val="110000"/>
              </a:lnSpc>
              <a:spcBef>
                <a:spcPts val="900"/>
              </a:spcBef>
              <a:spcAft>
                <a:spcPts val="900"/>
              </a:spcAft>
              <a:buNone/>
            </a:pPr>
            <a:r>
              <a:rPr lang="en-US" sz="1800" dirty="0"/>
              <a:t>14.8. </a:t>
            </a:r>
            <a:r>
              <a:rPr lang="en-US" sz="1800" dirty="0" err="1"/>
              <a:t>Viết</a:t>
            </a:r>
            <a:r>
              <a:rPr lang="en-US" sz="1800" dirty="0"/>
              <a:t> </a:t>
            </a:r>
            <a:r>
              <a:rPr lang="en-US" sz="1800" dirty="0" err="1"/>
              <a:t>thủ</a:t>
            </a:r>
            <a:r>
              <a:rPr lang="en-US" sz="1800" dirty="0"/>
              <a:t> </a:t>
            </a:r>
            <a:r>
              <a:rPr lang="en-US" sz="1800" dirty="0" err="1"/>
              <a:t>tục</a:t>
            </a:r>
            <a:r>
              <a:rPr lang="en-US" sz="1800" dirty="0"/>
              <a:t> chia </a:t>
            </a:r>
            <a:r>
              <a:rPr lang="en-US" sz="1800" dirty="0" err="1"/>
              <a:t>hai</a:t>
            </a:r>
            <a:r>
              <a:rPr lang="en-US" sz="1800" dirty="0"/>
              <a:t> </a:t>
            </a:r>
            <a:r>
              <a:rPr lang="en-US" sz="1800" dirty="0" err="1"/>
              <a:t>đa</a:t>
            </a:r>
            <a:r>
              <a:rPr lang="en-US" sz="1800" dirty="0"/>
              <a:t> </a:t>
            </a:r>
            <a:r>
              <a:rPr lang="en-US" sz="1800" dirty="0" err="1"/>
              <a:t>thức</a:t>
            </a:r>
            <a:endParaRPr lang="en-US" sz="1800" dirty="0"/>
          </a:p>
        </p:txBody>
      </p:sp>
      <p:sp>
        <p:nvSpPr>
          <p:cNvPr id="5" name="Slide Number Placeholder 4"/>
          <p:cNvSpPr>
            <a:spLocks noGrp="1"/>
          </p:cNvSpPr>
          <p:nvPr>
            <p:ph type="sldNum" sz="quarter" idx="12"/>
          </p:nvPr>
        </p:nvSpPr>
        <p:spPr/>
        <p:txBody>
          <a:bodyPr/>
          <a:lstStyle/>
          <a:p>
            <a:fld id="{D4688C88-10BC-4BE1-B72E-0A6B1F4813EC}" type="slidenum">
              <a:rPr lang="en-US" smtClean="0"/>
              <a:t>122</a:t>
            </a:fld>
            <a:endParaRPr lang="en-US"/>
          </a:p>
        </p:txBody>
      </p:sp>
      <p:sp>
        <p:nvSpPr>
          <p:cNvPr id="8" name="Title 1">
            <a:extLst>
              <a:ext uri="{FF2B5EF4-FFF2-40B4-BE49-F238E27FC236}">
                <a16:creationId xmlns:a16="http://schemas.microsoft.com/office/drawing/2014/main" id="{D09BBFAB-3713-4327-859A-AA87374CDB25}"/>
              </a:ext>
            </a:extLst>
          </p:cNvPr>
          <p:cNvSpPr txBox="1">
            <a:spLocks/>
          </p:cNvSpPr>
          <p:nvPr/>
        </p:nvSpPr>
        <p:spPr>
          <a:xfrm>
            <a:off x="2438400" y="457200"/>
            <a:ext cx="6553200" cy="8382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100" dirty="0">
                <a:solidFill>
                  <a:srgbClr val="7030A0"/>
                </a:solidFill>
                <a:latin typeface="Arial" panose="020B0604020202020204" pitchFamily="34" charset="0"/>
                <a:cs typeface="Arial" panose="020B0604020202020204" pitchFamily="34" charset="0"/>
              </a:rPr>
              <a:t>2.5 - </a:t>
            </a:r>
            <a:r>
              <a:rPr lang="en-US" altLang="zh-TW" sz="3100" dirty="0" err="1">
                <a:solidFill>
                  <a:srgbClr val="7030A0"/>
                </a:solidFill>
                <a:latin typeface="Arial" panose="020B0604020202020204" pitchFamily="34" charset="0"/>
                <a:cs typeface="Arial" panose="020B0604020202020204" pitchFamily="34" charset="0"/>
              </a:rPr>
              <a:t>Bài</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tập</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ch</a:t>
            </a:r>
            <a:r>
              <a:rPr lang="vi-VN" altLang="zh-TW" sz="3100" dirty="0">
                <a:solidFill>
                  <a:srgbClr val="7030A0"/>
                </a:solidFill>
                <a:latin typeface="Arial" panose="020B0604020202020204" pitchFamily="34" charset="0"/>
                <a:cs typeface="Arial" panose="020B0604020202020204" pitchFamily="34" charset="0"/>
              </a:rPr>
              <a:t>ư</a:t>
            </a:r>
            <a:r>
              <a:rPr lang="en-US" altLang="zh-TW" sz="3100" dirty="0" err="1">
                <a:solidFill>
                  <a:srgbClr val="7030A0"/>
                </a:solidFill>
                <a:latin typeface="Arial" panose="020B0604020202020204" pitchFamily="34" charset="0"/>
                <a:cs typeface="Arial" panose="020B0604020202020204" pitchFamily="34" charset="0"/>
              </a:rPr>
              <a:t>ơng</a:t>
            </a:r>
            <a:r>
              <a:rPr lang="en-US" altLang="zh-TW" sz="3100" dirty="0">
                <a:solidFill>
                  <a:srgbClr val="7030A0"/>
                </a:solidFill>
                <a:latin typeface="Arial" panose="020B0604020202020204" pitchFamily="34" charset="0"/>
                <a:cs typeface="Arial" panose="020B0604020202020204" pitchFamily="34" charset="0"/>
              </a:rPr>
              <a:t> 2</a:t>
            </a:r>
          </a:p>
          <a:p>
            <a:pPr>
              <a:defRPr/>
            </a:pPr>
            <a:r>
              <a:rPr lang="en-US" altLang="zh-TW" sz="3600" b="1" dirty="0">
                <a:solidFill>
                  <a:srgbClr val="7030A0"/>
                </a:solidFill>
                <a:latin typeface="Arial" panose="020B0604020202020204" pitchFamily="34" charset="0"/>
                <a:cs typeface="Arial" panose="020B0604020202020204" pitchFamily="34" charset="0"/>
              </a:rPr>
              <a:t>BÀI TẬP NÂNG CAO</a:t>
            </a:r>
            <a:endParaRPr lang="zh-TW" altLang="en-US" sz="36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639786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006" y="2286000"/>
            <a:ext cx="8658655" cy="994172"/>
          </a:xfrm>
        </p:spPr>
        <p:txBody>
          <a:bodyPr>
            <a:normAutofit/>
            <a:scene3d>
              <a:camera prst="orthographicFront"/>
              <a:lightRig rig="soft" dir="t">
                <a:rot lat="0" lon="0" rev="15600000"/>
              </a:lightRig>
            </a:scene3d>
            <a:sp3d extrusionH="57150" prstMaterial="softEdge">
              <a:bevelT w="25400" h="38100"/>
            </a:sp3d>
          </a:bodyPr>
          <a:lstStyle/>
          <a:p>
            <a:pPr algn="l">
              <a:lnSpc>
                <a:spcPct val="150000"/>
              </a:lnSpc>
            </a:pPr>
            <a:r>
              <a:rPr lang="en-US" sz="2100" b="1" dirty="0" err="1">
                <a:ln/>
                <a:solidFill>
                  <a:srgbClr val="0070C0"/>
                </a:solidFill>
              </a:rPr>
              <a:t>Bài</a:t>
            </a:r>
            <a:r>
              <a:rPr lang="en-US" sz="2100" b="1" dirty="0">
                <a:ln/>
                <a:solidFill>
                  <a:srgbClr val="0070C0"/>
                </a:solidFill>
              </a:rPr>
              <a:t> 15: </a:t>
            </a:r>
            <a:r>
              <a:rPr lang="en-US" sz="2100" dirty="0" err="1">
                <a:ln/>
                <a:solidFill>
                  <a:srgbClr val="0070C0"/>
                </a:solidFill>
              </a:rPr>
              <a:t>Dùng</a:t>
            </a:r>
            <a:r>
              <a:rPr lang="en-US" sz="2100" dirty="0">
                <a:ln/>
                <a:solidFill>
                  <a:srgbClr val="0070C0"/>
                </a:solidFill>
              </a:rPr>
              <a:t> </a:t>
            </a:r>
            <a:r>
              <a:rPr lang="en-US" sz="2100" dirty="0" err="1">
                <a:ln/>
                <a:solidFill>
                  <a:srgbClr val="0070C0"/>
                </a:solidFill>
              </a:rPr>
              <a:t>cấu</a:t>
            </a:r>
            <a:r>
              <a:rPr lang="en-US" sz="2100" dirty="0">
                <a:ln/>
                <a:solidFill>
                  <a:srgbClr val="0070C0"/>
                </a:solidFill>
              </a:rPr>
              <a:t> </a:t>
            </a:r>
            <a:r>
              <a:rPr lang="en-US" sz="2100" dirty="0" err="1">
                <a:ln/>
                <a:solidFill>
                  <a:srgbClr val="0070C0"/>
                </a:solidFill>
              </a:rPr>
              <a:t>trúc</a:t>
            </a:r>
            <a:r>
              <a:rPr lang="en-US" sz="2100" dirty="0">
                <a:ln/>
                <a:solidFill>
                  <a:srgbClr val="0070C0"/>
                </a:solidFill>
              </a:rPr>
              <a:t> </a:t>
            </a:r>
            <a:r>
              <a:rPr lang="en-US" sz="2100" dirty="0" err="1">
                <a:ln/>
                <a:solidFill>
                  <a:srgbClr val="0070C0"/>
                </a:solidFill>
              </a:rPr>
              <a:t>danh</a:t>
            </a:r>
            <a:r>
              <a:rPr lang="en-US" sz="2100" dirty="0">
                <a:ln/>
                <a:solidFill>
                  <a:srgbClr val="0070C0"/>
                </a:solidFill>
              </a:rPr>
              <a:t> </a:t>
            </a:r>
            <a:r>
              <a:rPr lang="en-US" sz="2100" dirty="0" err="1">
                <a:ln/>
                <a:solidFill>
                  <a:srgbClr val="0070C0"/>
                </a:solidFill>
              </a:rPr>
              <a:t>sách</a:t>
            </a:r>
            <a:r>
              <a:rPr lang="en-US" sz="2100" dirty="0">
                <a:ln/>
                <a:solidFill>
                  <a:srgbClr val="0070C0"/>
                </a:solidFill>
              </a:rPr>
              <a:t> </a:t>
            </a:r>
            <a:r>
              <a:rPr lang="en-US" sz="2100" dirty="0" err="1">
                <a:ln/>
                <a:solidFill>
                  <a:srgbClr val="0070C0"/>
                </a:solidFill>
              </a:rPr>
              <a:t>đặc</a:t>
            </a:r>
            <a:r>
              <a:rPr lang="en-US" sz="2100" dirty="0">
                <a:ln/>
                <a:solidFill>
                  <a:srgbClr val="0070C0"/>
                </a:solidFill>
              </a:rPr>
              <a:t> </a:t>
            </a:r>
            <a:r>
              <a:rPr lang="en-US" sz="2100" dirty="0" err="1">
                <a:ln/>
                <a:solidFill>
                  <a:srgbClr val="0070C0"/>
                </a:solidFill>
              </a:rPr>
              <a:t>quản</a:t>
            </a:r>
            <a:r>
              <a:rPr lang="en-US" sz="2100" dirty="0">
                <a:ln/>
                <a:solidFill>
                  <a:srgbClr val="0070C0"/>
                </a:solidFill>
              </a:rPr>
              <a:t> </a:t>
            </a:r>
            <a:r>
              <a:rPr lang="en-US" sz="2100" dirty="0" err="1">
                <a:ln/>
                <a:solidFill>
                  <a:srgbClr val="0070C0"/>
                </a:solidFill>
              </a:rPr>
              <a:t>lý</a:t>
            </a:r>
            <a:r>
              <a:rPr lang="en-US" sz="2100" dirty="0">
                <a:ln/>
                <a:solidFill>
                  <a:srgbClr val="0070C0"/>
                </a:solidFill>
              </a:rPr>
              <a:t> </a:t>
            </a:r>
            <a:r>
              <a:rPr lang="en-US" sz="2100" dirty="0" err="1">
                <a:ln/>
                <a:solidFill>
                  <a:srgbClr val="0070C0"/>
                </a:solidFill>
              </a:rPr>
              <a:t>tập</a:t>
            </a:r>
            <a:r>
              <a:rPr lang="en-US" sz="2100" dirty="0">
                <a:ln/>
                <a:solidFill>
                  <a:srgbClr val="0070C0"/>
                </a:solidFill>
              </a:rPr>
              <a:t> </a:t>
            </a:r>
            <a:r>
              <a:rPr lang="en-US" sz="2100" dirty="0" err="1">
                <a:ln/>
                <a:solidFill>
                  <a:srgbClr val="0070C0"/>
                </a:solidFill>
              </a:rPr>
              <a:t>hợp</a:t>
            </a:r>
            <a:r>
              <a:rPr lang="en-US" sz="2100" dirty="0">
                <a:ln/>
                <a:solidFill>
                  <a:srgbClr val="0070C0"/>
                </a:solidFill>
              </a:rPr>
              <a:t> </a:t>
            </a:r>
            <a:r>
              <a:rPr lang="en-US" sz="2100" dirty="0" err="1">
                <a:ln/>
                <a:solidFill>
                  <a:srgbClr val="0070C0"/>
                </a:solidFill>
              </a:rPr>
              <a:t>các</a:t>
            </a:r>
            <a:r>
              <a:rPr lang="en-US" sz="2100" dirty="0">
                <a:ln/>
                <a:solidFill>
                  <a:srgbClr val="0070C0"/>
                </a:solidFill>
              </a:rPr>
              <a:t> </a:t>
            </a:r>
            <a:r>
              <a:rPr lang="en-US" sz="2100" dirty="0" err="1">
                <a:ln/>
                <a:solidFill>
                  <a:srgbClr val="0070C0"/>
                </a:solidFill>
              </a:rPr>
              <a:t>phần</a:t>
            </a:r>
            <a:r>
              <a:rPr lang="en-US" sz="2100" dirty="0">
                <a:ln/>
                <a:solidFill>
                  <a:srgbClr val="0070C0"/>
                </a:solidFill>
              </a:rPr>
              <a:t> </a:t>
            </a:r>
            <a:r>
              <a:rPr lang="en-US" sz="2100" dirty="0" err="1">
                <a:ln/>
                <a:solidFill>
                  <a:srgbClr val="0070C0"/>
                </a:solidFill>
              </a:rPr>
              <a:t>tử</a:t>
            </a:r>
            <a:r>
              <a:rPr lang="en-US" sz="2100" dirty="0">
                <a:ln/>
                <a:solidFill>
                  <a:srgbClr val="0070C0"/>
                </a:solidFill>
              </a:rPr>
              <a:t> </a:t>
            </a:r>
            <a:r>
              <a:rPr lang="en-US" sz="2100" dirty="0" err="1">
                <a:ln/>
                <a:solidFill>
                  <a:srgbClr val="0070C0"/>
                </a:solidFill>
              </a:rPr>
              <a:t>số</a:t>
            </a:r>
            <a:r>
              <a:rPr lang="en-US" sz="2100" dirty="0">
                <a:ln/>
                <a:solidFill>
                  <a:srgbClr val="0070C0"/>
                </a:solidFill>
              </a:rPr>
              <a:t> </a:t>
            </a:r>
            <a:r>
              <a:rPr lang="en-US" sz="2100" dirty="0" err="1">
                <a:ln/>
                <a:solidFill>
                  <a:srgbClr val="0070C0"/>
                </a:solidFill>
              </a:rPr>
              <a:t>nguyên</a:t>
            </a:r>
            <a:r>
              <a:rPr lang="en-US" sz="2100" dirty="0">
                <a:ln/>
                <a:solidFill>
                  <a:srgbClr val="0070C0"/>
                </a:solidFill>
              </a:rPr>
              <a:t>.</a:t>
            </a:r>
          </a:p>
        </p:txBody>
      </p:sp>
      <p:sp>
        <p:nvSpPr>
          <p:cNvPr id="6" name="Content Placeholder 2"/>
          <p:cNvSpPr>
            <a:spLocks noGrp="1"/>
          </p:cNvSpPr>
          <p:nvPr>
            <p:ph idx="1"/>
          </p:nvPr>
        </p:nvSpPr>
        <p:spPr>
          <a:xfrm>
            <a:off x="242668" y="3733800"/>
            <a:ext cx="8901332" cy="1953745"/>
          </a:xfrm>
        </p:spPr>
        <p:txBody>
          <a:bodyPr>
            <a:normAutofit/>
          </a:bodyPr>
          <a:lstStyle/>
          <a:p>
            <a:pPr marL="205740" indent="0">
              <a:lnSpc>
                <a:spcPct val="110000"/>
              </a:lnSpc>
              <a:spcBef>
                <a:spcPts val="900"/>
              </a:spcBef>
              <a:spcAft>
                <a:spcPts val="900"/>
              </a:spcAft>
              <a:buNone/>
            </a:pPr>
            <a:r>
              <a:rPr lang="en-US" sz="1800" dirty="0"/>
              <a:t>15.1.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xuất</a:t>
            </a:r>
            <a:r>
              <a:rPr lang="en-US" sz="1800" dirty="0"/>
              <a:t> </a:t>
            </a:r>
            <a:r>
              <a:rPr lang="en-US" sz="1800" dirty="0" err="1"/>
              <a:t>các</a:t>
            </a:r>
            <a:r>
              <a:rPr lang="en-US" sz="1800" dirty="0"/>
              <a:t> </a:t>
            </a:r>
            <a:r>
              <a:rPr lang="en-US" sz="1800" dirty="0" err="1"/>
              <a:t>phần</a:t>
            </a:r>
            <a:r>
              <a:rPr lang="en-US" sz="1800" dirty="0"/>
              <a:t> </a:t>
            </a:r>
            <a:r>
              <a:rPr lang="en-US" sz="1800" dirty="0" err="1"/>
              <a:t>tử</a:t>
            </a:r>
            <a:r>
              <a:rPr lang="en-US" sz="1800" dirty="0"/>
              <a:t> </a:t>
            </a:r>
            <a:r>
              <a:rPr lang="en-US" sz="1800" dirty="0" err="1"/>
              <a:t>thuộc</a:t>
            </a:r>
            <a:r>
              <a:rPr lang="en-US" sz="1800" dirty="0"/>
              <a:t> </a:t>
            </a:r>
            <a:r>
              <a:rPr lang="en-US" sz="1800" dirty="0" err="1"/>
              <a:t>tập</a:t>
            </a:r>
            <a:r>
              <a:rPr lang="en-US" sz="1800" dirty="0"/>
              <a:t> </a:t>
            </a:r>
            <a:r>
              <a:rPr lang="en-US" sz="1800" dirty="0" err="1"/>
              <a:t>hợp</a:t>
            </a:r>
            <a:r>
              <a:rPr lang="en-US" sz="1800" dirty="0"/>
              <a:t> </a:t>
            </a:r>
            <a:r>
              <a:rPr lang="en-US" sz="1800" dirty="0" err="1"/>
              <a:t>của</a:t>
            </a:r>
            <a:r>
              <a:rPr lang="en-US" sz="1800" dirty="0"/>
              <a:t> </a:t>
            </a:r>
            <a:r>
              <a:rPr lang="en-US" sz="1800" dirty="0" err="1"/>
              <a:t>hai</a:t>
            </a:r>
            <a:r>
              <a:rPr lang="en-US" sz="1800" dirty="0"/>
              <a:t> </a:t>
            </a:r>
            <a:r>
              <a:rPr lang="en-US" sz="1800" dirty="0" err="1"/>
              <a:t>danh</a:t>
            </a:r>
            <a:r>
              <a:rPr lang="en-US" sz="1800" dirty="0"/>
              <a:t> </a:t>
            </a:r>
            <a:r>
              <a:rPr lang="en-US" sz="1800" dirty="0" err="1"/>
              <a:t>sách</a:t>
            </a:r>
            <a:endParaRPr lang="en-US" sz="1800" dirty="0"/>
          </a:p>
          <a:p>
            <a:pPr marL="205740" indent="0">
              <a:lnSpc>
                <a:spcPct val="110000"/>
              </a:lnSpc>
              <a:spcBef>
                <a:spcPts val="900"/>
              </a:spcBef>
              <a:spcAft>
                <a:spcPts val="900"/>
              </a:spcAft>
              <a:buNone/>
            </a:pPr>
            <a:r>
              <a:rPr lang="en-US" sz="1800" dirty="0"/>
              <a:t>15.2.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xuất</a:t>
            </a:r>
            <a:r>
              <a:rPr lang="en-US" sz="1800" dirty="0"/>
              <a:t> </a:t>
            </a:r>
            <a:r>
              <a:rPr lang="en-US" sz="1800" dirty="0" err="1"/>
              <a:t>các</a:t>
            </a:r>
            <a:r>
              <a:rPr lang="en-US" sz="1800" dirty="0"/>
              <a:t> </a:t>
            </a:r>
            <a:r>
              <a:rPr lang="en-US" sz="1800" dirty="0" err="1"/>
              <a:t>phần</a:t>
            </a:r>
            <a:r>
              <a:rPr lang="en-US" sz="1800" dirty="0"/>
              <a:t> </a:t>
            </a:r>
            <a:r>
              <a:rPr lang="en-US" sz="1800" dirty="0" err="1"/>
              <a:t>tử</a:t>
            </a:r>
            <a:r>
              <a:rPr lang="en-US" sz="1800" dirty="0"/>
              <a:t> </a:t>
            </a:r>
            <a:r>
              <a:rPr lang="en-US" sz="1800" dirty="0" err="1"/>
              <a:t>thuộc</a:t>
            </a:r>
            <a:r>
              <a:rPr lang="en-US" sz="1800" dirty="0"/>
              <a:t> </a:t>
            </a:r>
            <a:r>
              <a:rPr lang="en-US" sz="1800" dirty="0" err="1"/>
              <a:t>tập</a:t>
            </a:r>
            <a:r>
              <a:rPr lang="en-US" sz="1800" dirty="0"/>
              <a:t> </a:t>
            </a:r>
            <a:r>
              <a:rPr lang="en-US" sz="1800" dirty="0" err="1"/>
              <a:t>giao</a:t>
            </a:r>
            <a:r>
              <a:rPr lang="en-US" sz="1800" dirty="0"/>
              <a:t> </a:t>
            </a:r>
            <a:r>
              <a:rPr lang="en-US" sz="1800" dirty="0" err="1"/>
              <a:t>của</a:t>
            </a:r>
            <a:r>
              <a:rPr lang="en-US" sz="1800" dirty="0"/>
              <a:t> </a:t>
            </a:r>
            <a:r>
              <a:rPr lang="en-US" sz="1800" dirty="0" err="1"/>
              <a:t>hai</a:t>
            </a:r>
            <a:r>
              <a:rPr lang="en-US" sz="1800" dirty="0"/>
              <a:t> </a:t>
            </a:r>
            <a:r>
              <a:rPr lang="en-US" sz="1800" dirty="0" err="1"/>
              <a:t>danh</a:t>
            </a:r>
            <a:r>
              <a:rPr lang="en-US" sz="1800" dirty="0"/>
              <a:t> </a:t>
            </a:r>
            <a:r>
              <a:rPr lang="en-US" sz="1800" dirty="0" err="1"/>
              <a:t>sách</a:t>
            </a:r>
            <a:endParaRPr lang="en-US" sz="1800" dirty="0"/>
          </a:p>
          <a:p>
            <a:pPr marL="205740" indent="0">
              <a:lnSpc>
                <a:spcPct val="110000"/>
              </a:lnSpc>
              <a:spcBef>
                <a:spcPts val="900"/>
              </a:spcBef>
              <a:spcAft>
                <a:spcPts val="900"/>
              </a:spcAft>
              <a:buNone/>
            </a:pPr>
            <a:r>
              <a:rPr lang="en-US" sz="1800" dirty="0"/>
              <a:t>15.3.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xuất</a:t>
            </a:r>
            <a:r>
              <a:rPr lang="en-US" sz="1800" dirty="0"/>
              <a:t> </a:t>
            </a:r>
            <a:r>
              <a:rPr lang="en-US" sz="1800" dirty="0" err="1"/>
              <a:t>danh</a:t>
            </a:r>
            <a:r>
              <a:rPr lang="en-US" sz="1800" dirty="0"/>
              <a:t> </a:t>
            </a:r>
            <a:r>
              <a:rPr lang="en-US" sz="1800" dirty="0" err="1"/>
              <a:t>sách</a:t>
            </a:r>
            <a:r>
              <a:rPr lang="en-US" sz="1800" dirty="0"/>
              <a:t> </a:t>
            </a:r>
            <a:r>
              <a:rPr lang="en-US" sz="1800" dirty="0" err="1"/>
              <a:t>phần</a:t>
            </a:r>
            <a:r>
              <a:rPr lang="en-US" sz="1800" dirty="0"/>
              <a:t> </a:t>
            </a:r>
            <a:r>
              <a:rPr lang="en-US" sz="1800" dirty="0" err="1"/>
              <a:t>bù</a:t>
            </a:r>
            <a:r>
              <a:rPr lang="en-US" sz="1800" dirty="0"/>
              <a:t> </a:t>
            </a:r>
            <a:r>
              <a:rPr lang="en-US" sz="1800" dirty="0" err="1"/>
              <a:t>của</a:t>
            </a:r>
            <a:r>
              <a:rPr lang="en-US" sz="1800" dirty="0"/>
              <a:t> </a:t>
            </a:r>
            <a:r>
              <a:rPr lang="en-US" sz="1800" dirty="0" err="1"/>
              <a:t>hai</a:t>
            </a:r>
            <a:r>
              <a:rPr lang="en-US" sz="1800" dirty="0"/>
              <a:t> </a:t>
            </a:r>
            <a:r>
              <a:rPr lang="en-US" sz="1800" dirty="0" err="1"/>
              <a:t>danh</a:t>
            </a:r>
            <a:r>
              <a:rPr lang="en-US" sz="1800" dirty="0"/>
              <a:t> </a:t>
            </a:r>
            <a:r>
              <a:rPr lang="en-US" sz="1800" dirty="0" err="1"/>
              <a:t>sách</a:t>
            </a:r>
            <a:endParaRPr lang="en-US" sz="1800" dirty="0"/>
          </a:p>
        </p:txBody>
      </p:sp>
      <p:sp>
        <p:nvSpPr>
          <p:cNvPr id="5" name="Slide Number Placeholder 4"/>
          <p:cNvSpPr>
            <a:spLocks noGrp="1"/>
          </p:cNvSpPr>
          <p:nvPr>
            <p:ph type="sldNum" sz="quarter" idx="12"/>
          </p:nvPr>
        </p:nvSpPr>
        <p:spPr/>
        <p:txBody>
          <a:bodyPr/>
          <a:lstStyle/>
          <a:p>
            <a:fld id="{D4688C88-10BC-4BE1-B72E-0A6B1F4813EC}" type="slidenum">
              <a:rPr lang="en-US" smtClean="0"/>
              <a:t>123</a:t>
            </a:fld>
            <a:endParaRPr lang="en-US"/>
          </a:p>
        </p:txBody>
      </p:sp>
      <p:sp>
        <p:nvSpPr>
          <p:cNvPr id="7" name="Title 1">
            <a:extLst>
              <a:ext uri="{FF2B5EF4-FFF2-40B4-BE49-F238E27FC236}">
                <a16:creationId xmlns:a16="http://schemas.microsoft.com/office/drawing/2014/main" id="{9064FC6C-DCB1-4D0C-9CAB-8426E9521DDE}"/>
              </a:ext>
            </a:extLst>
          </p:cNvPr>
          <p:cNvSpPr txBox="1">
            <a:spLocks/>
          </p:cNvSpPr>
          <p:nvPr/>
        </p:nvSpPr>
        <p:spPr>
          <a:xfrm>
            <a:off x="2438400" y="457200"/>
            <a:ext cx="6553200" cy="8382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100" dirty="0">
                <a:solidFill>
                  <a:srgbClr val="7030A0"/>
                </a:solidFill>
                <a:latin typeface="Arial" panose="020B0604020202020204" pitchFamily="34" charset="0"/>
                <a:cs typeface="Arial" panose="020B0604020202020204" pitchFamily="34" charset="0"/>
              </a:rPr>
              <a:t>2.5 - </a:t>
            </a:r>
            <a:r>
              <a:rPr lang="en-US" altLang="zh-TW" sz="3100" dirty="0" err="1">
                <a:solidFill>
                  <a:srgbClr val="7030A0"/>
                </a:solidFill>
                <a:latin typeface="Arial" panose="020B0604020202020204" pitchFamily="34" charset="0"/>
                <a:cs typeface="Arial" panose="020B0604020202020204" pitchFamily="34" charset="0"/>
              </a:rPr>
              <a:t>Bài</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tập</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ch</a:t>
            </a:r>
            <a:r>
              <a:rPr lang="vi-VN" altLang="zh-TW" sz="3100" dirty="0">
                <a:solidFill>
                  <a:srgbClr val="7030A0"/>
                </a:solidFill>
                <a:latin typeface="Arial" panose="020B0604020202020204" pitchFamily="34" charset="0"/>
                <a:cs typeface="Arial" panose="020B0604020202020204" pitchFamily="34" charset="0"/>
              </a:rPr>
              <a:t>ư</a:t>
            </a:r>
            <a:r>
              <a:rPr lang="en-US" altLang="zh-TW" sz="3100" dirty="0" err="1">
                <a:solidFill>
                  <a:srgbClr val="7030A0"/>
                </a:solidFill>
                <a:latin typeface="Arial" panose="020B0604020202020204" pitchFamily="34" charset="0"/>
                <a:cs typeface="Arial" panose="020B0604020202020204" pitchFamily="34" charset="0"/>
              </a:rPr>
              <a:t>ơng</a:t>
            </a:r>
            <a:r>
              <a:rPr lang="en-US" altLang="zh-TW" sz="3100" dirty="0">
                <a:solidFill>
                  <a:srgbClr val="7030A0"/>
                </a:solidFill>
                <a:latin typeface="Arial" panose="020B0604020202020204" pitchFamily="34" charset="0"/>
                <a:cs typeface="Arial" panose="020B0604020202020204" pitchFamily="34" charset="0"/>
              </a:rPr>
              <a:t> 2</a:t>
            </a:r>
          </a:p>
          <a:p>
            <a:pPr>
              <a:defRPr/>
            </a:pPr>
            <a:r>
              <a:rPr lang="en-US" altLang="zh-TW" sz="3600" b="1" dirty="0">
                <a:solidFill>
                  <a:srgbClr val="7030A0"/>
                </a:solidFill>
                <a:latin typeface="Arial" panose="020B0604020202020204" pitchFamily="34" charset="0"/>
                <a:cs typeface="Arial" panose="020B0604020202020204" pitchFamily="34" charset="0"/>
              </a:rPr>
              <a:t>BÀI TẬP NÂNG CAO</a:t>
            </a:r>
            <a:endParaRPr lang="zh-TW" altLang="en-US" sz="36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475174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685" y="1502755"/>
            <a:ext cx="8658655" cy="1291010"/>
          </a:xfrm>
        </p:spPr>
        <p:txBody>
          <a:bodyPr>
            <a:normAutofit/>
            <a:scene3d>
              <a:camera prst="orthographicFront"/>
              <a:lightRig rig="soft" dir="t">
                <a:rot lat="0" lon="0" rev="15600000"/>
              </a:lightRig>
            </a:scene3d>
            <a:sp3d extrusionH="57150" prstMaterial="softEdge">
              <a:bevelT w="25400" h="38100"/>
            </a:sp3d>
          </a:bodyPr>
          <a:lstStyle/>
          <a:p>
            <a:pPr algn="l">
              <a:lnSpc>
                <a:spcPct val="150000"/>
              </a:lnSpc>
            </a:pPr>
            <a:r>
              <a:rPr lang="en-US" sz="2000" b="1" dirty="0" err="1">
                <a:ln/>
                <a:solidFill>
                  <a:srgbClr val="0070C0"/>
                </a:solidFill>
              </a:rPr>
              <a:t>Bài</a:t>
            </a:r>
            <a:r>
              <a:rPr lang="en-US" sz="2000" b="1" dirty="0">
                <a:ln/>
                <a:solidFill>
                  <a:srgbClr val="0070C0"/>
                </a:solidFill>
              </a:rPr>
              <a:t> 16: </a:t>
            </a:r>
            <a:r>
              <a:rPr lang="en-US" sz="2000" dirty="0" err="1">
                <a:ln/>
                <a:solidFill>
                  <a:srgbClr val="0070C0"/>
                </a:solidFill>
              </a:rPr>
              <a:t>Dùng</a:t>
            </a:r>
            <a:r>
              <a:rPr lang="en-US" sz="2000" dirty="0">
                <a:ln/>
                <a:solidFill>
                  <a:srgbClr val="0070C0"/>
                </a:solidFill>
              </a:rPr>
              <a:t> </a:t>
            </a:r>
            <a:r>
              <a:rPr lang="en-US" sz="2000" dirty="0" err="1">
                <a:ln/>
                <a:solidFill>
                  <a:srgbClr val="0070C0"/>
                </a:solidFill>
              </a:rPr>
              <a:t>cấu</a:t>
            </a:r>
            <a:r>
              <a:rPr lang="en-US" sz="2000" dirty="0">
                <a:ln/>
                <a:solidFill>
                  <a:srgbClr val="0070C0"/>
                </a:solidFill>
              </a:rPr>
              <a:t> </a:t>
            </a:r>
            <a:r>
              <a:rPr lang="en-US" sz="2000" dirty="0" err="1">
                <a:ln/>
                <a:solidFill>
                  <a:srgbClr val="0070C0"/>
                </a:solidFill>
              </a:rPr>
              <a:t>trúc</a:t>
            </a:r>
            <a:r>
              <a:rPr lang="en-US" sz="2000" dirty="0">
                <a:ln/>
                <a:solidFill>
                  <a:srgbClr val="0070C0"/>
                </a:solidFill>
              </a:rPr>
              <a:t> </a:t>
            </a:r>
            <a:r>
              <a:rPr lang="en-US" sz="2000" dirty="0" err="1">
                <a:ln/>
                <a:solidFill>
                  <a:srgbClr val="0070C0"/>
                </a:solidFill>
              </a:rPr>
              <a:t>danh</a:t>
            </a:r>
            <a:r>
              <a:rPr lang="en-US" sz="2000" dirty="0">
                <a:ln/>
                <a:solidFill>
                  <a:srgbClr val="0070C0"/>
                </a:solidFill>
              </a:rPr>
              <a:t> </a:t>
            </a:r>
            <a:r>
              <a:rPr lang="en-US" sz="2000" dirty="0" err="1">
                <a:ln/>
                <a:solidFill>
                  <a:srgbClr val="0070C0"/>
                </a:solidFill>
              </a:rPr>
              <a:t>sách</a:t>
            </a:r>
            <a:r>
              <a:rPr lang="en-US" sz="2000" dirty="0">
                <a:ln/>
                <a:solidFill>
                  <a:srgbClr val="0070C0"/>
                </a:solidFill>
              </a:rPr>
              <a:t> </a:t>
            </a:r>
            <a:r>
              <a:rPr lang="en-US" sz="2000" dirty="0" err="1">
                <a:ln/>
                <a:solidFill>
                  <a:srgbClr val="0070C0"/>
                </a:solidFill>
              </a:rPr>
              <a:t>liên</a:t>
            </a:r>
            <a:r>
              <a:rPr lang="en-US" sz="2000" dirty="0">
                <a:ln/>
                <a:solidFill>
                  <a:srgbClr val="0070C0"/>
                </a:solidFill>
              </a:rPr>
              <a:t> </a:t>
            </a:r>
            <a:r>
              <a:rPr lang="en-US" sz="2000" dirty="0" err="1">
                <a:ln/>
                <a:solidFill>
                  <a:srgbClr val="0070C0"/>
                </a:solidFill>
              </a:rPr>
              <a:t>kết</a:t>
            </a:r>
            <a:r>
              <a:rPr lang="en-US" sz="2000" dirty="0">
                <a:ln/>
                <a:solidFill>
                  <a:srgbClr val="0070C0"/>
                </a:solidFill>
              </a:rPr>
              <a:t> </a:t>
            </a:r>
            <a:r>
              <a:rPr lang="en-US" sz="2000" dirty="0" err="1">
                <a:ln/>
                <a:solidFill>
                  <a:srgbClr val="0070C0"/>
                </a:solidFill>
              </a:rPr>
              <a:t>đơn</a:t>
            </a:r>
            <a:r>
              <a:rPr lang="en-US" sz="2000" dirty="0">
                <a:ln/>
                <a:solidFill>
                  <a:srgbClr val="0070C0"/>
                </a:solidFill>
              </a:rPr>
              <a:t> </a:t>
            </a:r>
            <a:r>
              <a:rPr lang="en-US" sz="2000" dirty="0" err="1">
                <a:ln/>
                <a:solidFill>
                  <a:srgbClr val="0070C0"/>
                </a:solidFill>
              </a:rPr>
              <a:t>quản</a:t>
            </a:r>
            <a:r>
              <a:rPr lang="en-US" sz="2000" dirty="0">
                <a:ln/>
                <a:solidFill>
                  <a:srgbClr val="0070C0"/>
                </a:solidFill>
              </a:rPr>
              <a:t> </a:t>
            </a:r>
            <a:r>
              <a:rPr lang="en-US" sz="2000" dirty="0" err="1">
                <a:ln/>
                <a:solidFill>
                  <a:srgbClr val="0070C0"/>
                </a:solidFill>
              </a:rPr>
              <a:t>lý</a:t>
            </a:r>
            <a:r>
              <a:rPr lang="en-US" sz="2000" dirty="0">
                <a:ln/>
                <a:solidFill>
                  <a:srgbClr val="0070C0"/>
                </a:solidFill>
              </a:rPr>
              <a:t> </a:t>
            </a:r>
            <a:r>
              <a:rPr lang="en-US" sz="2000" dirty="0" err="1">
                <a:ln/>
                <a:solidFill>
                  <a:srgbClr val="0070C0"/>
                </a:solidFill>
              </a:rPr>
              <a:t>tập</a:t>
            </a:r>
            <a:r>
              <a:rPr lang="en-US" sz="2000" dirty="0">
                <a:ln/>
                <a:solidFill>
                  <a:srgbClr val="0070C0"/>
                </a:solidFill>
              </a:rPr>
              <a:t> </a:t>
            </a:r>
            <a:r>
              <a:rPr lang="en-US" sz="2000" dirty="0" err="1">
                <a:ln/>
                <a:solidFill>
                  <a:srgbClr val="0070C0"/>
                </a:solidFill>
              </a:rPr>
              <a:t>hợp</a:t>
            </a:r>
            <a:r>
              <a:rPr lang="en-US" sz="2000" dirty="0">
                <a:ln/>
                <a:solidFill>
                  <a:srgbClr val="0070C0"/>
                </a:solidFill>
              </a:rPr>
              <a:t> </a:t>
            </a:r>
            <a:r>
              <a:rPr lang="en-US" sz="2000" dirty="0" err="1">
                <a:ln/>
                <a:solidFill>
                  <a:srgbClr val="0070C0"/>
                </a:solidFill>
              </a:rPr>
              <a:t>các</a:t>
            </a:r>
            <a:r>
              <a:rPr lang="en-US" sz="2000" dirty="0">
                <a:ln/>
                <a:solidFill>
                  <a:srgbClr val="0070C0"/>
                </a:solidFill>
              </a:rPr>
              <a:t> </a:t>
            </a:r>
            <a:r>
              <a:rPr lang="en-US" sz="2000" dirty="0" err="1">
                <a:ln/>
                <a:solidFill>
                  <a:srgbClr val="0070C0"/>
                </a:solidFill>
              </a:rPr>
              <a:t>phần</a:t>
            </a:r>
            <a:r>
              <a:rPr lang="en-US" sz="2000" dirty="0">
                <a:ln/>
                <a:solidFill>
                  <a:srgbClr val="0070C0"/>
                </a:solidFill>
              </a:rPr>
              <a:t> </a:t>
            </a:r>
            <a:r>
              <a:rPr lang="en-US" sz="2000" dirty="0" err="1">
                <a:ln/>
                <a:solidFill>
                  <a:srgbClr val="0070C0"/>
                </a:solidFill>
              </a:rPr>
              <a:t>tử</a:t>
            </a:r>
            <a:r>
              <a:rPr lang="en-US" sz="2000" dirty="0">
                <a:ln/>
                <a:solidFill>
                  <a:srgbClr val="0070C0"/>
                </a:solidFill>
              </a:rPr>
              <a:t> </a:t>
            </a:r>
            <a:r>
              <a:rPr lang="en-US" sz="2000" dirty="0" err="1">
                <a:ln/>
                <a:solidFill>
                  <a:srgbClr val="0070C0"/>
                </a:solidFill>
              </a:rPr>
              <a:t>số</a:t>
            </a:r>
            <a:r>
              <a:rPr lang="en-US" sz="2000" dirty="0">
                <a:ln/>
                <a:solidFill>
                  <a:srgbClr val="0070C0"/>
                </a:solidFill>
              </a:rPr>
              <a:t> </a:t>
            </a:r>
            <a:r>
              <a:rPr lang="en-US" sz="2000" dirty="0" err="1">
                <a:ln/>
                <a:solidFill>
                  <a:srgbClr val="0070C0"/>
                </a:solidFill>
              </a:rPr>
              <a:t>nguyên</a:t>
            </a:r>
            <a:r>
              <a:rPr lang="en-US" sz="2000" dirty="0">
                <a:ln/>
                <a:solidFill>
                  <a:srgbClr val="0070C0"/>
                </a:solidFill>
              </a:rPr>
              <a:t>.</a:t>
            </a:r>
          </a:p>
        </p:txBody>
      </p:sp>
      <p:sp>
        <p:nvSpPr>
          <p:cNvPr id="6" name="Content Placeholder 2"/>
          <p:cNvSpPr>
            <a:spLocks noGrp="1"/>
          </p:cNvSpPr>
          <p:nvPr>
            <p:ph idx="1"/>
          </p:nvPr>
        </p:nvSpPr>
        <p:spPr>
          <a:xfrm>
            <a:off x="-1" y="3004183"/>
            <a:ext cx="9046028" cy="2496244"/>
          </a:xfrm>
        </p:spPr>
        <p:txBody>
          <a:bodyPr>
            <a:noAutofit/>
          </a:bodyPr>
          <a:lstStyle/>
          <a:p>
            <a:pPr marL="205740" indent="0">
              <a:lnSpc>
                <a:spcPct val="160000"/>
              </a:lnSpc>
              <a:spcBef>
                <a:spcPts val="900"/>
              </a:spcBef>
              <a:spcAft>
                <a:spcPts val="900"/>
              </a:spcAft>
              <a:buNone/>
            </a:pPr>
            <a:r>
              <a:rPr lang="en-US" sz="1800" dirty="0"/>
              <a:t>16.1.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xuất</a:t>
            </a:r>
            <a:r>
              <a:rPr lang="en-US" sz="1800" dirty="0"/>
              <a:t> </a:t>
            </a:r>
            <a:r>
              <a:rPr lang="en-US" sz="1800" dirty="0" err="1"/>
              <a:t>các</a:t>
            </a:r>
            <a:r>
              <a:rPr lang="en-US" sz="1800" dirty="0"/>
              <a:t> </a:t>
            </a:r>
            <a:r>
              <a:rPr lang="en-US" sz="1800" dirty="0" err="1"/>
              <a:t>phần</a:t>
            </a:r>
            <a:r>
              <a:rPr lang="en-US" sz="1800" dirty="0"/>
              <a:t> </a:t>
            </a:r>
            <a:r>
              <a:rPr lang="en-US" sz="1800" dirty="0" err="1"/>
              <a:t>tử</a:t>
            </a:r>
            <a:r>
              <a:rPr lang="en-US" sz="1800" dirty="0"/>
              <a:t> </a:t>
            </a:r>
            <a:r>
              <a:rPr lang="en-US" sz="1800" dirty="0" err="1"/>
              <a:t>thuộc</a:t>
            </a:r>
            <a:r>
              <a:rPr lang="en-US" sz="1800" dirty="0"/>
              <a:t> </a:t>
            </a:r>
            <a:r>
              <a:rPr lang="en-US" sz="1800" dirty="0" err="1"/>
              <a:t>tập</a:t>
            </a:r>
            <a:r>
              <a:rPr lang="en-US" sz="1800" dirty="0"/>
              <a:t> </a:t>
            </a:r>
            <a:r>
              <a:rPr lang="en-US" sz="1800" dirty="0" err="1"/>
              <a:t>hợp</a:t>
            </a:r>
            <a:r>
              <a:rPr lang="en-US" sz="1800" dirty="0"/>
              <a:t> </a:t>
            </a:r>
            <a:r>
              <a:rPr lang="en-US" sz="1800" dirty="0" err="1"/>
              <a:t>của</a:t>
            </a:r>
            <a:r>
              <a:rPr lang="en-US" sz="1800" dirty="0"/>
              <a:t> </a:t>
            </a:r>
            <a:r>
              <a:rPr lang="en-US" sz="1800" dirty="0" err="1"/>
              <a:t>hai</a:t>
            </a:r>
            <a:r>
              <a:rPr lang="en-US" sz="1800" dirty="0"/>
              <a:t> </a:t>
            </a:r>
            <a:r>
              <a:rPr lang="en-US" sz="1800" dirty="0" err="1"/>
              <a:t>danh</a:t>
            </a:r>
            <a:r>
              <a:rPr lang="en-US" sz="1800" dirty="0"/>
              <a:t> </a:t>
            </a:r>
            <a:r>
              <a:rPr lang="en-US" sz="1800" dirty="0" err="1"/>
              <a:t>sách</a:t>
            </a:r>
            <a:endParaRPr lang="en-US" sz="1800" dirty="0"/>
          </a:p>
          <a:p>
            <a:pPr marL="205740" indent="0">
              <a:lnSpc>
                <a:spcPct val="160000"/>
              </a:lnSpc>
              <a:spcBef>
                <a:spcPts val="900"/>
              </a:spcBef>
              <a:spcAft>
                <a:spcPts val="900"/>
              </a:spcAft>
              <a:buNone/>
            </a:pPr>
            <a:r>
              <a:rPr lang="en-US" sz="1800" dirty="0"/>
              <a:t>16.2.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xuất</a:t>
            </a:r>
            <a:r>
              <a:rPr lang="en-US" sz="1800" dirty="0"/>
              <a:t> </a:t>
            </a:r>
            <a:r>
              <a:rPr lang="en-US" sz="1800" dirty="0" err="1"/>
              <a:t>các</a:t>
            </a:r>
            <a:r>
              <a:rPr lang="en-US" sz="1800" dirty="0"/>
              <a:t> </a:t>
            </a:r>
            <a:r>
              <a:rPr lang="en-US" sz="1800" dirty="0" err="1"/>
              <a:t>phần</a:t>
            </a:r>
            <a:r>
              <a:rPr lang="en-US" sz="1800" dirty="0"/>
              <a:t> </a:t>
            </a:r>
            <a:r>
              <a:rPr lang="en-US" sz="1800" dirty="0" err="1"/>
              <a:t>tử</a:t>
            </a:r>
            <a:r>
              <a:rPr lang="en-US" sz="1800" dirty="0"/>
              <a:t> </a:t>
            </a:r>
            <a:r>
              <a:rPr lang="en-US" sz="1800" dirty="0" err="1"/>
              <a:t>thuộc</a:t>
            </a:r>
            <a:r>
              <a:rPr lang="en-US" sz="1800" dirty="0"/>
              <a:t> </a:t>
            </a:r>
            <a:r>
              <a:rPr lang="en-US" sz="1800" dirty="0" err="1"/>
              <a:t>tập</a:t>
            </a:r>
            <a:r>
              <a:rPr lang="en-US" sz="1800" dirty="0"/>
              <a:t> </a:t>
            </a:r>
            <a:r>
              <a:rPr lang="en-US" sz="1800" dirty="0" err="1"/>
              <a:t>hợp</a:t>
            </a:r>
            <a:r>
              <a:rPr lang="en-US" sz="1800" dirty="0"/>
              <a:t> </a:t>
            </a:r>
            <a:r>
              <a:rPr lang="en-US" sz="1800" dirty="0" err="1"/>
              <a:t>giao</a:t>
            </a:r>
            <a:r>
              <a:rPr lang="en-US" sz="1800" dirty="0"/>
              <a:t> </a:t>
            </a:r>
            <a:r>
              <a:rPr lang="en-US" sz="1800" dirty="0" err="1"/>
              <a:t>của</a:t>
            </a:r>
            <a:r>
              <a:rPr lang="en-US" sz="1800" dirty="0"/>
              <a:t> </a:t>
            </a:r>
            <a:r>
              <a:rPr lang="en-US" sz="1800" dirty="0" err="1"/>
              <a:t>hai</a:t>
            </a:r>
            <a:r>
              <a:rPr lang="en-US" sz="1800" dirty="0"/>
              <a:t> </a:t>
            </a:r>
            <a:r>
              <a:rPr lang="en-US" sz="1800" dirty="0" err="1"/>
              <a:t>danh</a:t>
            </a:r>
            <a:r>
              <a:rPr lang="en-US" sz="1800" dirty="0"/>
              <a:t> </a:t>
            </a:r>
            <a:r>
              <a:rPr lang="en-US" sz="1800" dirty="0" err="1"/>
              <a:t>sách</a:t>
            </a:r>
            <a:endParaRPr lang="en-US" sz="1800" dirty="0"/>
          </a:p>
          <a:p>
            <a:pPr marL="205740" indent="0">
              <a:lnSpc>
                <a:spcPct val="160000"/>
              </a:lnSpc>
              <a:spcBef>
                <a:spcPts val="900"/>
              </a:spcBef>
              <a:spcAft>
                <a:spcPts val="900"/>
              </a:spcAft>
              <a:buNone/>
            </a:pPr>
            <a:r>
              <a:rPr lang="en-US" sz="1800" dirty="0"/>
              <a:t>16.3. </a:t>
            </a:r>
            <a:r>
              <a:rPr lang="en-US" sz="1800" dirty="0" err="1"/>
              <a:t>Viết</a:t>
            </a:r>
            <a:r>
              <a:rPr lang="en-US" sz="1800" dirty="0"/>
              <a:t> </a:t>
            </a:r>
            <a:r>
              <a:rPr lang="en-US" sz="1800" dirty="0" err="1"/>
              <a:t>thủ</a:t>
            </a:r>
            <a:r>
              <a:rPr lang="en-US" sz="1800" dirty="0"/>
              <a:t> </a:t>
            </a:r>
            <a:r>
              <a:rPr lang="en-US" sz="1800" dirty="0" err="1"/>
              <a:t>tục</a:t>
            </a:r>
            <a:r>
              <a:rPr lang="en-US" sz="1800" dirty="0"/>
              <a:t> </a:t>
            </a:r>
            <a:r>
              <a:rPr lang="en-US" sz="1800" dirty="0" err="1"/>
              <a:t>xuất</a:t>
            </a:r>
            <a:r>
              <a:rPr lang="en-US" sz="1800" dirty="0"/>
              <a:t> </a:t>
            </a:r>
            <a:r>
              <a:rPr lang="en-US" sz="1800" dirty="0" err="1"/>
              <a:t>danh</a:t>
            </a:r>
            <a:r>
              <a:rPr lang="en-US" sz="1800" dirty="0"/>
              <a:t> </a:t>
            </a:r>
            <a:r>
              <a:rPr lang="en-US" sz="1800" dirty="0" err="1"/>
              <a:t>sách</a:t>
            </a:r>
            <a:r>
              <a:rPr lang="en-US" sz="1800" dirty="0"/>
              <a:t> </a:t>
            </a:r>
            <a:r>
              <a:rPr lang="en-US" sz="1800" dirty="0" err="1"/>
              <a:t>phần</a:t>
            </a:r>
            <a:r>
              <a:rPr lang="en-US" sz="1800" dirty="0"/>
              <a:t> </a:t>
            </a:r>
            <a:r>
              <a:rPr lang="en-US" sz="1800" dirty="0" err="1"/>
              <a:t>bù</a:t>
            </a:r>
            <a:r>
              <a:rPr lang="en-US" sz="1800" dirty="0"/>
              <a:t> </a:t>
            </a:r>
            <a:r>
              <a:rPr lang="en-US" sz="1800" dirty="0" err="1"/>
              <a:t>của</a:t>
            </a:r>
            <a:r>
              <a:rPr lang="en-US" sz="1800" dirty="0"/>
              <a:t> </a:t>
            </a:r>
            <a:r>
              <a:rPr lang="en-US" sz="1800" dirty="0" err="1"/>
              <a:t>của</a:t>
            </a:r>
            <a:r>
              <a:rPr lang="en-US" sz="1800" dirty="0"/>
              <a:t> </a:t>
            </a:r>
            <a:r>
              <a:rPr lang="en-US" sz="1800" dirty="0" err="1"/>
              <a:t>hai</a:t>
            </a:r>
            <a:r>
              <a:rPr lang="en-US" sz="1800" dirty="0"/>
              <a:t> </a:t>
            </a:r>
            <a:r>
              <a:rPr lang="en-US" sz="1800" dirty="0" err="1"/>
              <a:t>danh</a:t>
            </a:r>
            <a:r>
              <a:rPr lang="en-US" sz="1800" dirty="0"/>
              <a:t> </a:t>
            </a:r>
            <a:r>
              <a:rPr lang="en-US" sz="1800" dirty="0" err="1"/>
              <a:t>sách</a:t>
            </a:r>
            <a:r>
              <a:rPr lang="en-US" sz="1800" dirty="0"/>
              <a:t>.</a:t>
            </a:r>
          </a:p>
        </p:txBody>
      </p:sp>
      <p:sp>
        <p:nvSpPr>
          <p:cNvPr id="5" name="Slide Number Placeholder 4"/>
          <p:cNvSpPr>
            <a:spLocks noGrp="1"/>
          </p:cNvSpPr>
          <p:nvPr>
            <p:ph type="sldNum" sz="quarter" idx="12"/>
          </p:nvPr>
        </p:nvSpPr>
        <p:spPr/>
        <p:txBody>
          <a:bodyPr/>
          <a:lstStyle/>
          <a:p>
            <a:fld id="{D4688C88-10BC-4BE1-B72E-0A6B1F4813EC}" type="slidenum">
              <a:rPr lang="en-US" smtClean="0"/>
              <a:t>124</a:t>
            </a:fld>
            <a:endParaRPr lang="en-US"/>
          </a:p>
        </p:txBody>
      </p:sp>
      <p:sp>
        <p:nvSpPr>
          <p:cNvPr id="7" name="Title 1">
            <a:extLst>
              <a:ext uri="{FF2B5EF4-FFF2-40B4-BE49-F238E27FC236}">
                <a16:creationId xmlns:a16="http://schemas.microsoft.com/office/drawing/2014/main" id="{0524CF15-2C26-4111-B003-2FC5EA6947CA}"/>
              </a:ext>
            </a:extLst>
          </p:cNvPr>
          <p:cNvSpPr txBox="1">
            <a:spLocks/>
          </p:cNvSpPr>
          <p:nvPr/>
        </p:nvSpPr>
        <p:spPr>
          <a:xfrm>
            <a:off x="2438400" y="457200"/>
            <a:ext cx="6553200" cy="8382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100" dirty="0">
                <a:solidFill>
                  <a:srgbClr val="7030A0"/>
                </a:solidFill>
                <a:latin typeface="Arial" panose="020B0604020202020204" pitchFamily="34" charset="0"/>
                <a:cs typeface="Arial" panose="020B0604020202020204" pitchFamily="34" charset="0"/>
              </a:rPr>
              <a:t>2.5 - </a:t>
            </a:r>
            <a:r>
              <a:rPr lang="en-US" altLang="zh-TW" sz="3100" dirty="0" err="1">
                <a:solidFill>
                  <a:srgbClr val="7030A0"/>
                </a:solidFill>
                <a:latin typeface="Arial" panose="020B0604020202020204" pitchFamily="34" charset="0"/>
                <a:cs typeface="Arial" panose="020B0604020202020204" pitchFamily="34" charset="0"/>
              </a:rPr>
              <a:t>Bài</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tập</a:t>
            </a:r>
            <a:r>
              <a:rPr lang="en-US" altLang="zh-TW" sz="3100" dirty="0">
                <a:solidFill>
                  <a:srgbClr val="7030A0"/>
                </a:solidFill>
                <a:latin typeface="Arial" panose="020B0604020202020204" pitchFamily="34" charset="0"/>
                <a:cs typeface="Arial" panose="020B0604020202020204" pitchFamily="34" charset="0"/>
              </a:rPr>
              <a:t> </a:t>
            </a:r>
            <a:r>
              <a:rPr lang="en-US" altLang="zh-TW" sz="3100" dirty="0" err="1">
                <a:solidFill>
                  <a:srgbClr val="7030A0"/>
                </a:solidFill>
                <a:latin typeface="Arial" panose="020B0604020202020204" pitchFamily="34" charset="0"/>
                <a:cs typeface="Arial" panose="020B0604020202020204" pitchFamily="34" charset="0"/>
              </a:rPr>
              <a:t>ch</a:t>
            </a:r>
            <a:r>
              <a:rPr lang="vi-VN" altLang="zh-TW" sz="3100" dirty="0">
                <a:solidFill>
                  <a:srgbClr val="7030A0"/>
                </a:solidFill>
                <a:latin typeface="Arial" panose="020B0604020202020204" pitchFamily="34" charset="0"/>
                <a:cs typeface="Arial" panose="020B0604020202020204" pitchFamily="34" charset="0"/>
              </a:rPr>
              <a:t>ư</a:t>
            </a:r>
            <a:r>
              <a:rPr lang="en-US" altLang="zh-TW" sz="3100" dirty="0" err="1">
                <a:solidFill>
                  <a:srgbClr val="7030A0"/>
                </a:solidFill>
                <a:latin typeface="Arial" panose="020B0604020202020204" pitchFamily="34" charset="0"/>
                <a:cs typeface="Arial" panose="020B0604020202020204" pitchFamily="34" charset="0"/>
              </a:rPr>
              <a:t>ơng</a:t>
            </a:r>
            <a:r>
              <a:rPr lang="en-US" altLang="zh-TW" sz="3100" dirty="0">
                <a:solidFill>
                  <a:srgbClr val="7030A0"/>
                </a:solidFill>
                <a:latin typeface="Arial" panose="020B0604020202020204" pitchFamily="34" charset="0"/>
                <a:cs typeface="Arial" panose="020B0604020202020204" pitchFamily="34" charset="0"/>
              </a:rPr>
              <a:t> 2</a:t>
            </a:r>
          </a:p>
          <a:p>
            <a:pPr>
              <a:defRPr/>
            </a:pPr>
            <a:r>
              <a:rPr lang="en-US" altLang="zh-TW" sz="3600" b="1" dirty="0">
                <a:solidFill>
                  <a:srgbClr val="7030A0"/>
                </a:solidFill>
                <a:latin typeface="Arial" panose="020B0604020202020204" pitchFamily="34" charset="0"/>
                <a:cs typeface="Arial" panose="020B0604020202020204" pitchFamily="34" charset="0"/>
              </a:rPr>
              <a:t>BÀI TẬP NÂNG CAO</a:t>
            </a:r>
            <a:endParaRPr lang="zh-TW" altLang="en-US" sz="36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889531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4000" dirty="0" err="1">
                <a:solidFill>
                  <a:srgbClr val="7030A0"/>
                </a:solidFill>
              </a:rPr>
              <a:t>Hướng</a:t>
            </a:r>
            <a:r>
              <a:rPr lang="en-US" altLang="zh-TW" sz="4000" dirty="0">
                <a:solidFill>
                  <a:srgbClr val="7030A0"/>
                </a:solidFill>
              </a:rPr>
              <a:t> </a:t>
            </a:r>
            <a:r>
              <a:rPr lang="en-US" altLang="zh-TW" sz="4000" dirty="0" err="1">
                <a:solidFill>
                  <a:srgbClr val="7030A0"/>
                </a:solidFill>
              </a:rPr>
              <a:t>dẫn</a:t>
            </a:r>
            <a:endParaRPr lang="zh-TW" altLang="en-US" sz="4000" dirty="0">
              <a:solidFill>
                <a:srgbClr val="7030A0"/>
              </a:solidFill>
              <a:latin typeface="+mn-lt"/>
            </a:endParaRPr>
          </a:p>
        </p:txBody>
      </p:sp>
      <p:sp>
        <p:nvSpPr>
          <p:cNvPr id="3" name="Content Placeholder 2"/>
          <p:cNvSpPr txBox="1">
            <a:spLocks/>
          </p:cNvSpPr>
          <p:nvPr/>
        </p:nvSpPr>
        <p:spPr>
          <a:xfrm>
            <a:off x="685800" y="1524000"/>
            <a:ext cx="8305800" cy="457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err="1">
                <a:latin typeface="Arial" panose="020B0604020202020204" pitchFamily="34" charset="0"/>
                <a:cs typeface="Arial" panose="020B0604020202020204" pitchFamily="34" charset="0"/>
              </a:rPr>
              <a:t>Tất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sinh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câu</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hỏi</a:t>
            </a:r>
            <a:r>
              <a:rPr lang="en-US" sz="2400" b="1"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làm</a:t>
            </a:r>
            <a:r>
              <a:rPr lang="en-US" sz="2400"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bài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tập</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thực</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hành</a:t>
            </a:r>
            <a:r>
              <a:rPr lang="en-US" sz="2400" b="1"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phòng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máy</a:t>
            </a:r>
            <a:r>
              <a:rPr lang="en-US" sz="2400"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bài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làm</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thêm</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ở </a:t>
            </a:r>
            <a:r>
              <a:rPr lang="en-US" sz="2400" dirty="0" err="1">
                <a:latin typeface="Arial" panose="020B0604020202020204" pitchFamily="34" charset="0"/>
                <a:cs typeface="Arial" panose="020B0604020202020204" pitchFamily="34" charset="0"/>
              </a:rPr>
              <a:t>nhà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bài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nâng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cao</a:t>
            </a:r>
            <a:r>
              <a:rPr lang="en-US" sz="2400" b="1"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khuyến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khích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hoàn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nộp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bài</a:t>
            </a:r>
            <a:r>
              <a:rPr lang="en-US" sz="2400" dirty="0">
                <a:latin typeface="Arial" panose="020B0604020202020204" pitchFamily="34" charset="0"/>
                <a:cs typeface="Arial" panose="020B0604020202020204" pitchFamily="34" charset="0"/>
              </a:rPr>
              <a:t> qua LMS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tr</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ờng</a:t>
            </a:r>
            <a:r>
              <a:rPr lang="en-US" sz="2400" dirty="0">
                <a:latin typeface="Arial" panose="020B0604020202020204" pitchFamily="34" charset="0"/>
                <a:cs typeface="Arial" panose="020B0604020202020204" pitchFamily="34" charset="0"/>
              </a:rPr>
              <a:t>. </a:t>
            </a:r>
          </a:p>
          <a:p>
            <a:r>
              <a:rPr lang="en-US" sz="2400" dirty="0" err="1">
                <a:latin typeface="Arial" panose="020B0604020202020204" pitchFamily="34" charset="0"/>
                <a:cs typeface="Arial" panose="020B0604020202020204" pitchFamily="34" charset="0"/>
              </a:rPr>
              <a:t>Câu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hỏi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ơng</a:t>
            </a:r>
            <a:r>
              <a:rPr lang="en-US" sz="2400" dirty="0">
                <a:latin typeface="Arial" panose="020B0604020202020204" pitchFamily="34" charset="0"/>
                <a:cs typeface="Arial" panose="020B0604020202020204" pitchFamily="34" charset="0"/>
              </a:rPr>
              <a:t> 2 </a:t>
            </a:r>
            <a:r>
              <a:rPr lang="en-US" sz="2400" dirty="0" err="1">
                <a:latin typeface="Arial" panose="020B0604020202020204" pitchFamily="34" charset="0"/>
                <a:cs typeface="Arial" panose="020B0604020202020204" pitchFamily="34" charset="0"/>
              </a:rPr>
              <a:t>làm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trên</a:t>
            </a:r>
            <a:r>
              <a:rPr lang="en-US" sz="2400" dirty="0">
                <a:latin typeface="Arial" panose="020B0604020202020204" pitchFamily="34" charset="0"/>
                <a:cs typeface="Arial" panose="020B0604020202020204" pitchFamily="34" charset="0"/>
              </a:rPr>
              <a:t> file WORD;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ghi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rõ</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họ</a:t>
            </a:r>
            <a:r>
              <a:rPr lang="en-US" sz="2400" dirty="0">
                <a:latin typeface="Arial" panose="020B0604020202020204" pitchFamily="34" charset="0"/>
                <a:cs typeface="Arial" panose="020B0604020202020204" pitchFamily="34" charset="0"/>
              </a:rPr>
              <a:t> tên, </a:t>
            </a:r>
            <a:r>
              <a:rPr lang="en-US" sz="2400" dirty="0" err="1">
                <a:latin typeface="Arial" panose="020B0604020202020204" pitchFamily="34" charset="0"/>
                <a:cs typeface="Arial" panose="020B0604020202020204" pitchFamily="34" charset="0"/>
              </a:rPr>
              <a:t>lớp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tin </a:t>
            </a:r>
            <a:r>
              <a:rPr lang="en-US" sz="2400" dirty="0" err="1">
                <a:latin typeface="Arial" panose="020B0604020202020204" pitchFamily="34" charset="0"/>
                <a:cs typeface="Arial" panose="020B0604020202020204" pitchFamily="34" charset="0"/>
              </a:rPr>
              <a:t>cần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a:t>
            </a:r>
          </a:p>
          <a:p>
            <a:r>
              <a:rPr lang="en-US" sz="2400" dirty="0" err="1">
                <a:latin typeface="Arial" panose="020B0604020202020204" pitchFamily="34" charset="0"/>
                <a:cs typeface="Arial" panose="020B0604020202020204" pitchFamily="34" charset="0"/>
              </a:rPr>
              <a:t>Khuyến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khích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tiếng</a:t>
            </a:r>
            <a:r>
              <a:rPr lang="en-US" sz="2400" dirty="0">
                <a:latin typeface="Arial" panose="020B0604020202020204" pitchFamily="34" charset="0"/>
                <a:cs typeface="Arial" panose="020B0604020202020204" pitchFamily="34" charset="0"/>
              </a:rPr>
              <a:t> Anh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a:t>
            </a:r>
          </a:p>
          <a:p>
            <a:endParaRPr lang="en-US" sz="2800" dirty="0">
              <a:latin typeface="Arial" panose="020B0604020202020204" pitchFamily="34" charset="0"/>
              <a:cs typeface="Arial" panose="020B0604020202020204" pitchFamily="34" charset="0"/>
            </a:endParaRPr>
          </a:p>
          <a:p>
            <a:pPr>
              <a:buFont typeface="Symbol" pitchFamily="18" charset="2"/>
              <a:buChar char="Þ"/>
            </a:pPr>
            <a:r>
              <a:rPr lang="en-US" sz="2800" b="1" dirty="0" err="1">
                <a:latin typeface="Arial" panose="020B0604020202020204" pitchFamily="34" charset="0"/>
                <a:cs typeface="Arial" panose="020B0604020202020204" pitchFamily="34" charset="0"/>
              </a:rPr>
              <a:t>Ngày</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nộp</a:t>
            </a:r>
            <a:r>
              <a:rPr lang="en-US" sz="2800" b="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tr</a:t>
            </a:r>
            <a:r>
              <a:rPr lang="vi-VN" sz="2800" dirty="0">
                <a:latin typeface="Arial" panose="020B0604020202020204" pitchFamily="34" charset="0"/>
                <a:cs typeface="Arial" panose="020B0604020202020204" pitchFamily="34" charset="0"/>
              </a:rPr>
              <a:t>ư</a:t>
            </a:r>
            <a:r>
              <a:rPr lang="en-US" sz="2800" dirty="0" err="1">
                <a:latin typeface="Arial" panose="020B0604020202020204" pitchFamily="34" charset="0"/>
                <a:cs typeface="Arial" panose="020B0604020202020204" pitchFamily="34" charset="0"/>
              </a:rPr>
              <a:t>ớc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học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a:t>
            </a:r>
            <a:r>
              <a:rPr lang="vi-VN" sz="2800" dirty="0">
                <a:latin typeface="Arial" panose="020B0604020202020204" pitchFamily="34" charset="0"/>
                <a:cs typeface="Arial" panose="020B0604020202020204" pitchFamily="34" charset="0"/>
              </a:rPr>
              <a:t>ư</a:t>
            </a:r>
            <a:r>
              <a:rPr lang="en-US" sz="2800" dirty="0" err="1">
                <a:latin typeface="Arial" panose="020B0604020202020204" pitchFamily="34" charset="0"/>
                <a:cs typeface="Arial" panose="020B0604020202020204" pitchFamily="34" charset="0"/>
              </a:rPr>
              <a:t>ơng</a:t>
            </a:r>
            <a:r>
              <a:rPr lang="en-US" sz="2800" dirty="0">
                <a:latin typeface="Arial" panose="020B0604020202020204" pitchFamily="34" charset="0"/>
                <a:cs typeface="Arial" panose="020B0604020202020204" pitchFamily="34" charset="0"/>
              </a:rPr>
              <a:t> 4.</a:t>
            </a:r>
          </a:p>
          <a:p>
            <a:pPr>
              <a:buFont typeface="Symbol" pitchFamily="18" charset="2"/>
              <a:buChar char="Þ"/>
            </a:pPr>
            <a:r>
              <a:rPr lang="en-US" sz="2800" b="1" dirty="0" err="1">
                <a:latin typeface="Arial" panose="020B0604020202020204" pitchFamily="34" charset="0"/>
                <a:cs typeface="Arial" panose="020B0604020202020204" pitchFamily="34" charset="0"/>
              </a:rPr>
              <a:t>Cách</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nộp</a:t>
            </a:r>
            <a:r>
              <a:rPr lang="en-US" sz="2800" b="1"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sử</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dụng</a:t>
            </a:r>
            <a:r>
              <a:rPr lang="en-US" sz="2800" dirty="0">
                <a:latin typeface="Arial" panose="020B0604020202020204" pitchFamily="34" charset="0"/>
                <a:cs typeface="Arial" panose="020B0604020202020204" pitchFamily="34" charset="0"/>
              </a:rPr>
              <a:t> </a:t>
            </a:r>
            <a:r>
              <a:rPr lang="en-US" sz="2800" b="1" i="1" dirty="0" err="1">
                <a:latin typeface="Arial" panose="020B0604020202020204" pitchFamily="34" charset="0"/>
                <a:cs typeface="Arial" panose="020B0604020202020204" pitchFamily="34" charset="0"/>
              </a:rPr>
              <a:t>github</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để</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nộp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sau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đó</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nộp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lên</a:t>
            </a:r>
            <a:r>
              <a:rPr lang="en-US" sz="2800" dirty="0">
                <a:latin typeface="Arial" panose="020B0604020202020204" pitchFamily="34" charset="0"/>
                <a:cs typeface="Arial" panose="020B0604020202020204" pitchFamily="34" charset="0"/>
              </a:rPr>
              <a:t> LMS </a:t>
            </a:r>
            <a:r>
              <a:rPr lang="en-US" sz="2800" dirty="0" err="1">
                <a:latin typeface="Arial" panose="020B0604020202020204" pitchFamily="34" charset="0"/>
                <a:cs typeface="Arial" panose="020B0604020202020204" pitchFamily="34" charset="0"/>
              </a:rPr>
              <a:t>của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trường</a:t>
            </a:r>
            <a:r>
              <a:rPr lang="en-US" sz="2800" dirty="0">
                <a:latin typeface="Arial" panose="020B0604020202020204" pitchFamily="34" charset="0"/>
                <a:cs typeface="Arial" panose="020B0604020202020204" pitchFamily="34" charset="0"/>
              </a:rPr>
              <a:t>.</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78153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0" y="533400"/>
            <a:ext cx="4724400" cy="707886"/>
          </a:xfrm>
          <a:prstGeom prst="rect">
            <a:avLst/>
          </a:prstGeom>
        </p:spPr>
        <p:txBody>
          <a:bodyPr wrap="square">
            <a:spAutoFit/>
          </a:bodyPr>
          <a:lstStyle/>
          <a:p>
            <a:r>
              <a:rPr lang="en-US" altLang="zh-TW" sz="4000" dirty="0" err="1">
                <a:solidFill>
                  <a:srgbClr val="7030A0"/>
                </a:solidFill>
              </a:rPr>
              <a:t>Tài</a:t>
            </a:r>
            <a:r>
              <a:rPr lang="en-US" altLang="zh-TW" sz="4000" dirty="0">
                <a:solidFill>
                  <a:srgbClr val="7030A0"/>
                </a:solidFill>
              </a:rPr>
              <a:t> </a:t>
            </a:r>
            <a:r>
              <a:rPr lang="en-US" altLang="zh-TW" sz="4000" dirty="0" err="1">
                <a:solidFill>
                  <a:srgbClr val="7030A0"/>
                </a:solidFill>
              </a:rPr>
              <a:t>liệu</a:t>
            </a:r>
            <a:r>
              <a:rPr lang="en-US" altLang="zh-TW" sz="4000" dirty="0">
                <a:solidFill>
                  <a:srgbClr val="7030A0"/>
                </a:solidFill>
              </a:rPr>
              <a:t> </a:t>
            </a:r>
            <a:r>
              <a:rPr lang="en-US" altLang="zh-TW" sz="4000" dirty="0" err="1">
                <a:solidFill>
                  <a:srgbClr val="7030A0"/>
                </a:solidFill>
              </a:rPr>
              <a:t>tham</a:t>
            </a:r>
            <a:r>
              <a:rPr lang="en-US" altLang="zh-TW" sz="4000" dirty="0">
                <a:solidFill>
                  <a:srgbClr val="7030A0"/>
                </a:solidFill>
              </a:rPr>
              <a:t> </a:t>
            </a:r>
            <a:r>
              <a:rPr lang="en-US" altLang="zh-TW" sz="4000" dirty="0" err="1">
                <a:solidFill>
                  <a:srgbClr val="7030A0"/>
                </a:solidFill>
              </a:rPr>
              <a:t>khảo</a:t>
            </a:r>
            <a:endParaRPr lang="en-US" sz="4000" dirty="0">
              <a:solidFill>
                <a:srgbClr val="7030A0"/>
              </a:solidFill>
            </a:endParaRPr>
          </a:p>
        </p:txBody>
      </p:sp>
      <p:sp>
        <p:nvSpPr>
          <p:cNvPr id="4" name="Content Placeholder 2"/>
          <p:cNvSpPr txBox="1">
            <a:spLocks/>
          </p:cNvSpPr>
          <p:nvPr/>
        </p:nvSpPr>
        <p:spPr>
          <a:xfrm>
            <a:off x="457200" y="1600201"/>
            <a:ext cx="8305800"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1200"/>
              </a:spcBef>
              <a:spcAft>
                <a:spcPts val="1200"/>
              </a:spcAft>
            </a:pPr>
            <a:r>
              <a:rPr lang="en-US" sz="2000" b="1" dirty="0">
                <a:latin typeface="Arial" panose="020B0604020202020204" pitchFamily="34" charset="0"/>
                <a:cs typeface="Arial" panose="020B0604020202020204" pitchFamily="34" charset="0"/>
              </a:rPr>
              <a:t>Lê </a:t>
            </a:r>
            <a:r>
              <a:rPr lang="en-US" sz="2000" b="1" dirty="0" err="1">
                <a:latin typeface="Arial" panose="020B0604020202020204" pitchFamily="34" charset="0"/>
                <a:cs typeface="Arial" panose="020B0604020202020204" pitchFamily="34" charset="0"/>
              </a:rPr>
              <a:t>Xuân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Trường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Chương</a:t>
            </a:r>
            <a:r>
              <a:rPr lang="en-US" sz="2000" b="1" dirty="0">
                <a:latin typeface="Arial" panose="020B0604020202020204" pitchFamily="34" charset="0"/>
                <a:cs typeface="Arial" panose="020B0604020202020204" pitchFamily="34" charset="0"/>
              </a:rPr>
              <a:t> 1) </a:t>
            </a:r>
            <a:r>
              <a:rPr lang="en-US" sz="2000" i="1" dirty="0" err="1">
                <a:latin typeface="Arial" panose="020B0604020202020204" pitchFamily="34" charset="0"/>
                <a:cs typeface="Arial" panose="020B0604020202020204" pitchFamily="34" charset="0"/>
              </a:rPr>
              <a:t>Cấu</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trúc</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dữ</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liệu</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NXB </a:t>
            </a:r>
            <a:r>
              <a:rPr lang="vi-VN" sz="2000" dirty="0">
                <a:latin typeface="Arial" panose="020B0604020202020204" pitchFamily="34" charset="0"/>
                <a:cs typeface="Arial" panose="020B0604020202020204" pitchFamily="34" charset="0"/>
              </a:rPr>
              <a:t>Trường Đại học Mở </a:t>
            </a:r>
            <a:r>
              <a:rPr lang="en-US" sz="2000" dirty="0">
                <a:latin typeface="Arial" panose="020B0604020202020204" pitchFamily="34" charset="0"/>
                <a:cs typeface="Arial" panose="020B0604020202020204" pitchFamily="34" charset="0"/>
              </a:rPr>
              <a:t>TP-HCM, 2017.</a:t>
            </a:r>
          </a:p>
          <a:p>
            <a:pPr algn="just">
              <a:spcBef>
                <a:spcPts val="1200"/>
              </a:spcBef>
              <a:spcAft>
                <a:spcPts val="1200"/>
              </a:spcAft>
            </a:pPr>
            <a:r>
              <a:rPr lang="en-US" sz="2000" b="1" dirty="0" err="1">
                <a:latin typeface="Arial" panose="020B0604020202020204" pitchFamily="34" charset="0"/>
                <a:cs typeface="Arial" panose="020B0604020202020204" pitchFamily="34" charset="0"/>
              </a:rPr>
              <a:t>Đỗ</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xuân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lôi</a:t>
            </a:r>
            <a:r>
              <a:rPr lang="en-US" sz="2000" b="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Cấu</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trúc</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dữ</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liệu</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và</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giải</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thuật</a:t>
            </a:r>
            <a:r>
              <a:rPr lang="en-US" sz="2000" b="1"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học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quốc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a:t>
            </a:r>
            <a:r>
              <a:rPr lang="en-US" sz="2000" dirty="0">
                <a:latin typeface="Arial" panose="020B0604020202020204" pitchFamily="34" charset="0"/>
                <a:cs typeface="Arial" panose="020B0604020202020204" pitchFamily="34" charset="0"/>
              </a:rPr>
              <a:t> TP-HCM, 2004.</a:t>
            </a:r>
          </a:p>
          <a:p>
            <a:r>
              <a:rPr lang="en-US" sz="2000" b="1" dirty="0">
                <a:latin typeface="Arial" panose="020B0604020202020204" pitchFamily="34" charset="0"/>
                <a:cs typeface="Arial" panose="020B0604020202020204" pitchFamily="34" charset="0"/>
              </a:rPr>
              <a:t>D</a:t>
            </a:r>
            <a:r>
              <a:rPr lang="vi-VN" sz="2000" b="1" dirty="0">
                <a:latin typeface="Arial" panose="020B0604020202020204" pitchFamily="34" charset="0"/>
                <a:cs typeface="Arial" panose="020B0604020202020204" pitchFamily="34" charset="0"/>
              </a:rPr>
              <a:t>ư</a:t>
            </a:r>
            <a:r>
              <a:rPr lang="en-US" sz="2000" b="1" dirty="0" err="1">
                <a:latin typeface="Arial" panose="020B0604020202020204" pitchFamily="34" charset="0"/>
                <a:cs typeface="Arial" panose="020B0604020202020204" pitchFamily="34" charset="0"/>
              </a:rPr>
              <a:t>ơng</a:t>
            </a:r>
            <a:r>
              <a:rPr lang="en-US" sz="2000" b="1" dirty="0">
                <a:latin typeface="Arial" panose="020B0604020202020204" pitchFamily="34" charset="0"/>
                <a:cs typeface="Arial" panose="020B0604020202020204" pitchFamily="34" charset="0"/>
              </a:rPr>
              <a:t> Anh </a:t>
            </a:r>
            <a:r>
              <a:rPr lang="en-US" sz="2000" b="1" dirty="0" err="1">
                <a:latin typeface="Arial" panose="020B0604020202020204" pitchFamily="34" charset="0"/>
                <a:cs typeface="Arial" panose="020B0604020202020204" pitchFamily="34" charset="0"/>
              </a:rPr>
              <a:t>Đức</a:t>
            </a:r>
            <a:r>
              <a:rPr lang="en-US" sz="2000"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Giáo</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trình</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cấu</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trúc</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dữ</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liệu</a:t>
            </a:r>
            <a:r>
              <a:rPr lang="en-US" sz="2000" i="1" dirty="0">
                <a:latin typeface="Arial" panose="020B0604020202020204" pitchFamily="34" charset="0"/>
                <a:cs typeface="Arial" panose="020B0604020202020204" pitchFamily="34" charset="0"/>
              </a:rPr>
              <a:t> &amp; </a:t>
            </a:r>
            <a:r>
              <a:rPr lang="en-US" sz="2000" i="1" dirty="0" err="1">
                <a:latin typeface="Arial" panose="020B0604020202020204" pitchFamily="34" charset="0"/>
                <a:cs typeface="Arial" panose="020B0604020202020204" pitchFamily="34" charset="0"/>
              </a:rPr>
              <a:t>giải</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thuật</a:t>
            </a: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t>
            </a:r>
            <a:r>
              <a:rPr lang="vi-VN" sz="2000" i="1" dirty="0">
                <a:latin typeface="Arial" panose="020B0604020202020204" pitchFamily="34" charset="0"/>
                <a:cs typeface="Arial" panose="020B0604020202020204" pitchFamily="34" charset="0"/>
              </a:rPr>
              <a:t>Chương</a:t>
            </a:r>
            <a:r>
              <a:rPr lang="en-US" sz="2000" i="1" dirty="0">
                <a:latin typeface="Arial" panose="020B0604020202020204" pitchFamily="34" charset="0"/>
                <a:cs typeface="Arial" panose="020B0604020202020204" pitchFamily="34" charset="0"/>
              </a:rPr>
              <a:t> 3)</a:t>
            </a:r>
            <a:r>
              <a:rPr lang="en-US" sz="2000" dirty="0">
                <a:latin typeface="Arial" panose="020B0604020202020204" pitchFamily="34" charset="0"/>
                <a:cs typeface="Arial" panose="020B0604020202020204" pitchFamily="34" charset="0"/>
              </a:rPr>
              <a:t>, 2010, ĐH KHTN TP.HCM</a:t>
            </a:r>
          </a:p>
          <a:p>
            <a:pPr>
              <a:spcBef>
                <a:spcPts val="1200"/>
              </a:spcBef>
              <a:spcAft>
                <a:spcPts val="1200"/>
              </a:spcAft>
            </a:pPr>
            <a:r>
              <a:rPr lang="en-US" sz="2000" b="1" dirty="0">
                <a:latin typeface="Arial" panose="020B0604020202020204" pitchFamily="34" charset="0"/>
                <a:cs typeface="Arial" panose="020B0604020202020204" pitchFamily="34" charset="0"/>
              </a:rPr>
              <a:t>Thomas </a:t>
            </a:r>
            <a:r>
              <a:rPr lang="en-US" sz="2000" b="1" dirty="0" err="1">
                <a:latin typeface="Arial" panose="020B0604020202020204" pitchFamily="34" charset="0"/>
                <a:cs typeface="Arial" panose="020B0604020202020204" pitchFamily="34" charset="0"/>
              </a:rPr>
              <a:t>H.Cormen</a:t>
            </a:r>
            <a:r>
              <a:rPr lang="en-US" sz="2000" b="1" dirty="0">
                <a:latin typeface="Arial" panose="020B0604020202020204" pitchFamily="34" charset="0"/>
                <a:cs typeface="Arial" panose="020B0604020202020204" pitchFamily="34" charset="0"/>
              </a:rPr>
              <a:t>, Charles </a:t>
            </a:r>
            <a:r>
              <a:rPr lang="en-US" sz="2000" b="1" dirty="0" err="1">
                <a:latin typeface="Arial" panose="020B0604020202020204" pitchFamily="34" charset="0"/>
                <a:cs typeface="Arial" panose="020B0604020202020204" pitchFamily="34" charset="0"/>
              </a:rPr>
              <a:t>E.Leiserson</a:t>
            </a:r>
            <a:r>
              <a:rPr lang="en-US" sz="2000" b="1" dirty="0">
                <a:latin typeface="Arial" panose="020B0604020202020204" pitchFamily="34" charset="0"/>
                <a:cs typeface="Arial" panose="020B0604020202020204" pitchFamily="34" charset="0"/>
              </a:rPr>
              <a:t>, Ronald L. </a:t>
            </a:r>
            <a:r>
              <a:rPr lang="en-US" sz="2000" b="1" dirty="0" err="1">
                <a:latin typeface="Arial" panose="020B0604020202020204" pitchFamily="34" charset="0"/>
                <a:cs typeface="Arial" panose="020B0604020202020204" pitchFamily="34" charset="0"/>
              </a:rPr>
              <a:t>Rivest</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Cliffrod</a:t>
            </a:r>
            <a:r>
              <a:rPr lang="en-US" sz="2000" b="1" dirty="0">
                <a:latin typeface="Arial" panose="020B0604020202020204" pitchFamily="34" charset="0"/>
                <a:cs typeface="Arial" panose="020B0604020202020204" pitchFamily="34" charset="0"/>
              </a:rPr>
              <a:t> Stein</a:t>
            </a: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(Chapter 10) Introduction to Algorithms</a:t>
            </a:r>
            <a:r>
              <a:rPr lang="en-US" sz="2000" dirty="0">
                <a:latin typeface="Arial" panose="020B0604020202020204" pitchFamily="34" charset="0"/>
                <a:cs typeface="Arial" panose="020B0604020202020204" pitchFamily="34" charset="0"/>
              </a:rPr>
              <a:t>, Third Edition, 2009.</a:t>
            </a:r>
          </a:p>
          <a:p>
            <a:pPr>
              <a:spcBef>
                <a:spcPts val="1200"/>
              </a:spcBef>
              <a:spcAft>
                <a:spcPts val="1200"/>
              </a:spcAft>
            </a:pPr>
            <a:r>
              <a:rPr lang="en-US" sz="2000" b="1" dirty="0">
                <a:latin typeface="Arial" panose="020B0604020202020204" pitchFamily="34" charset="0"/>
                <a:cs typeface="Arial" panose="020B0604020202020204" pitchFamily="34" charset="0"/>
              </a:rPr>
              <a:t>Adam Drozdek</a:t>
            </a:r>
            <a:r>
              <a:rPr lang="en-US" sz="2000" i="1" dirty="0">
                <a:latin typeface="Arial" panose="020B0604020202020204" pitchFamily="34" charset="0"/>
                <a:cs typeface="Arial" panose="020B0604020202020204" pitchFamily="34" charset="0"/>
              </a:rPr>
              <a:t>, (Chapter 3) Data Structures and Algorithms in C++</a:t>
            </a:r>
            <a:r>
              <a:rPr lang="en-US" sz="2000" dirty="0">
                <a:latin typeface="Arial" panose="020B0604020202020204" pitchFamily="34" charset="0"/>
                <a:cs typeface="Arial" panose="020B0604020202020204" pitchFamily="34" charset="0"/>
              </a:rPr>
              <a:t>, Fourth </a:t>
            </a:r>
            <a:r>
              <a:rPr lang="en-US" sz="2000" dirty="0" err="1">
                <a:latin typeface="Arial" panose="020B0604020202020204" pitchFamily="34" charset="0"/>
                <a:cs typeface="Arial" panose="020B0604020202020204" pitchFamily="34" charset="0"/>
              </a:rPr>
              <a:t>Edtion</a:t>
            </a:r>
            <a:r>
              <a:rPr lang="en-US" sz="2000" dirty="0">
                <a:latin typeface="Arial" panose="020B0604020202020204" pitchFamily="34" charset="0"/>
                <a:cs typeface="Arial" panose="020B0604020202020204" pitchFamily="34" charset="0"/>
              </a:rPr>
              <a:t>, CENGAGE Learning, 2013.</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892830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3200" y="533400"/>
            <a:ext cx="6172200" cy="646331"/>
          </a:xfrm>
          <a:prstGeom prst="rect">
            <a:avLst/>
          </a:prstGeom>
        </p:spPr>
        <p:txBody>
          <a:bodyPr wrap="square">
            <a:spAutoFit/>
          </a:bodyPr>
          <a:lstStyle/>
          <a:p>
            <a:pPr algn="r"/>
            <a:r>
              <a:rPr lang="en-US" altLang="zh-TW" sz="3600" dirty="0" err="1">
                <a:solidFill>
                  <a:srgbClr val="7030A0"/>
                </a:solidFill>
              </a:rPr>
              <a:t>Phụ</a:t>
            </a:r>
            <a:r>
              <a:rPr lang="en-US" altLang="zh-TW" sz="3600" dirty="0">
                <a:solidFill>
                  <a:srgbClr val="7030A0"/>
                </a:solidFill>
              </a:rPr>
              <a:t> </a:t>
            </a:r>
            <a:r>
              <a:rPr lang="en-US" altLang="zh-TW" sz="3600" dirty="0" err="1">
                <a:solidFill>
                  <a:srgbClr val="7030A0"/>
                </a:solidFill>
              </a:rPr>
              <a:t>lục</a:t>
            </a:r>
            <a:r>
              <a:rPr lang="en-US" altLang="zh-TW" sz="3600" dirty="0">
                <a:solidFill>
                  <a:srgbClr val="7030A0"/>
                </a:solidFill>
              </a:rPr>
              <a:t> – </a:t>
            </a:r>
            <a:r>
              <a:rPr lang="en-US" altLang="zh-TW" sz="3600" dirty="0" err="1">
                <a:solidFill>
                  <a:srgbClr val="7030A0"/>
                </a:solidFill>
              </a:rPr>
              <a:t>Thuật</a:t>
            </a:r>
            <a:r>
              <a:rPr lang="en-US" altLang="zh-TW" sz="3600" dirty="0">
                <a:solidFill>
                  <a:srgbClr val="7030A0"/>
                </a:solidFill>
              </a:rPr>
              <a:t> </a:t>
            </a:r>
            <a:r>
              <a:rPr lang="en-US" altLang="zh-TW" sz="3600" dirty="0" err="1">
                <a:solidFill>
                  <a:srgbClr val="7030A0"/>
                </a:solidFill>
              </a:rPr>
              <a:t>ngữ</a:t>
            </a:r>
            <a:r>
              <a:rPr lang="en-US" altLang="zh-TW" sz="3600" dirty="0">
                <a:solidFill>
                  <a:srgbClr val="7030A0"/>
                </a:solidFill>
              </a:rPr>
              <a:t> </a:t>
            </a:r>
            <a:r>
              <a:rPr lang="en-US" altLang="zh-TW" sz="3600" dirty="0" err="1">
                <a:solidFill>
                  <a:srgbClr val="7030A0"/>
                </a:solidFill>
              </a:rPr>
              <a:t>tiếng</a:t>
            </a:r>
            <a:r>
              <a:rPr lang="en-US" altLang="zh-TW" sz="3600" dirty="0">
                <a:solidFill>
                  <a:srgbClr val="7030A0"/>
                </a:solidFill>
              </a:rPr>
              <a:t> Anh</a:t>
            </a:r>
            <a:endParaRPr lang="en-US" sz="3600" dirty="0">
              <a:solidFill>
                <a:srgbClr val="7030A0"/>
              </a:solidFill>
            </a:endParaRPr>
          </a:p>
        </p:txBody>
      </p:sp>
      <p:graphicFrame>
        <p:nvGraphicFramePr>
          <p:cNvPr id="2" name="Table 1">
            <a:extLst>
              <a:ext uri="{FF2B5EF4-FFF2-40B4-BE49-F238E27FC236}">
                <a16:creationId xmlns:a16="http://schemas.microsoft.com/office/drawing/2014/main" id="{E2A14777-34D2-494A-BE94-A592F8B85869}"/>
              </a:ext>
            </a:extLst>
          </p:cNvPr>
          <p:cNvGraphicFramePr>
            <a:graphicFrameLocks noGrp="1"/>
          </p:cNvGraphicFramePr>
          <p:nvPr/>
        </p:nvGraphicFramePr>
        <p:xfrm>
          <a:off x="304800" y="2057400"/>
          <a:ext cx="8610600" cy="3413760"/>
        </p:xfrm>
        <a:graphic>
          <a:graphicData uri="http://schemas.openxmlformats.org/drawingml/2006/table">
            <a:tbl>
              <a:tblPr firstRow="1" bandRow="1">
                <a:tableStyleId>{BC89EF96-8CEA-46FF-86C4-4CE0E7609802}</a:tableStyleId>
              </a:tblPr>
              <a:tblGrid>
                <a:gridCol w="717550">
                  <a:extLst>
                    <a:ext uri="{9D8B030D-6E8A-4147-A177-3AD203B41FA5}">
                      <a16:colId xmlns:a16="http://schemas.microsoft.com/office/drawing/2014/main" val="3987345085"/>
                    </a:ext>
                  </a:extLst>
                </a:gridCol>
                <a:gridCol w="2511425">
                  <a:extLst>
                    <a:ext uri="{9D8B030D-6E8A-4147-A177-3AD203B41FA5}">
                      <a16:colId xmlns:a16="http://schemas.microsoft.com/office/drawing/2014/main" val="184491368"/>
                    </a:ext>
                  </a:extLst>
                </a:gridCol>
                <a:gridCol w="2333625">
                  <a:extLst>
                    <a:ext uri="{9D8B030D-6E8A-4147-A177-3AD203B41FA5}">
                      <a16:colId xmlns:a16="http://schemas.microsoft.com/office/drawing/2014/main" val="3812932730"/>
                    </a:ext>
                  </a:extLst>
                </a:gridCol>
                <a:gridCol w="3048000">
                  <a:extLst>
                    <a:ext uri="{9D8B030D-6E8A-4147-A177-3AD203B41FA5}">
                      <a16:colId xmlns:a16="http://schemas.microsoft.com/office/drawing/2014/main" val="1059579366"/>
                    </a:ext>
                  </a:extLst>
                </a:gridCol>
              </a:tblGrid>
              <a:tr h="370840">
                <a:tc>
                  <a:txBody>
                    <a:bodyPr/>
                    <a:lstStyle/>
                    <a:p>
                      <a:r>
                        <a:rPr lang="en-US" sz="2200" dirty="0">
                          <a:latin typeface="Arial" panose="020B0604020202020204" pitchFamily="34" charset="0"/>
                          <a:cs typeface="Arial" panose="020B0604020202020204" pitchFamily="34" charset="0"/>
                        </a:rPr>
                        <a:t>#</a:t>
                      </a:r>
                    </a:p>
                  </a:txBody>
                  <a:tcPr/>
                </a:tc>
                <a:tc>
                  <a:txBody>
                    <a:bodyPr/>
                    <a:lstStyle/>
                    <a:p>
                      <a:r>
                        <a:rPr lang="en-US" sz="2200" dirty="0" err="1">
                          <a:latin typeface="Arial" panose="020B0604020202020204" pitchFamily="34" charset="0"/>
                          <a:cs typeface="Arial" panose="020B0604020202020204" pitchFamily="34" charset="0"/>
                        </a:rPr>
                        <a:t>Tiếng</a:t>
                      </a:r>
                      <a:r>
                        <a:rPr lang="en-US" sz="2200" dirty="0">
                          <a:latin typeface="Arial" panose="020B0604020202020204" pitchFamily="34" charset="0"/>
                          <a:cs typeface="Arial" panose="020B0604020202020204" pitchFamily="34" charset="0"/>
                        </a:rPr>
                        <a:t> Anh</a:t>
                      </a:r>
                    </a:p>
                  </a:txBody>
                  <a:tcPr/>
                </a:tc>
                <a:tc>
                  <a:txBody>
                    <a:bodyPr/>
                    <a:lstStyle/>
                    <a:p>
                      <a:r>
                        <a:rPr lang="en-US" sz="2200" dirty="0" err="1">
                          <a:latin typeface="Arial" panose="020B0604020202020204" pitchFamily="34" charset="0"/>
                          <a:cs typeface="Arial" panose="020B0604020202020204" pitchFamily="34" charset="0"/>
                        </a:rPr>
                        <a:t>Phiên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Âm</a:t>
                      </a:r>
                      <a:endParaRPr lang="en-US" sz="2200" dirty="0">
                        <a:latin typeface="Arial" panose="020B0604020202020204" pitchFamily="34" charset="0"/>
                        <a:cs typeface="Arial" panose="020B0604020202020204" pitchFamily="34" charset="0"/>
                      </a:endParaRPr>
                    </a:p>
                  </a:txBody>
                  <a:tcPr/>
                </a:tc>
                <a:tc>
                  <a:txBody>
                    <a:bodyPr/>
                    <a:lstStyle/>
                    <a:p>
                      <a:r>
                        <a:rPr lang="en-US" sz="2200" dirty="0" err="1">
                          <a:latin typeface="Arial" panose="020B0604020202020204" pitchFamily="34" charset="0"/>
                          <a:cs typeface="Arial" panose="020B0604020202020204" pitchFamily="34" charset="0"/>
                        </a:rPr>
                        <a:t>Tiếng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Việt</a:t>
                      </a:r>
                      <a:endParaRPr lang="en-US" sz="2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57763096"/>
                  </a:ext>
                </a:extLst>
              </a:tr>
              <a:tr h="370840">
                <a:tc>
                  <a:txBody>
                    <a:bodyPr/>
                    <a:lstStyle/>
                    <a:p>
                      <a:r>
                        <a:rPr lang="en-US" sz="2200" dirty="0">
                          <a:latin typeface="Arial" panose="020B0604020202020204" pitchFamily="34" charset="0"/>
                          <a:cs typeface="Arial" panose="020B0604020202020204" pitchFamily="34" charset="0"/>
                        </a:rPr>
                        <a:t>1</a:t>
                      </a:r>
                    </a:p>
                  </a:txBody>
                  <a:tcPr/>
                </a:tc>
                <a:tc>
                  <a:txBody>
                    <a:bodyPr/>
                    <a:lstStyle/>
                    <a:p>
                      <a:r>
                        <a:rPr lang="en-US" sz="2200" dirty="0">
                          <a:latin typeface="Arial" panose="020B0604020202020204" pitchFamily="34" charset="0"/>
                          <a:cs typeface="Arial" panose="020B0604020202020204" pitchFamily="34" charset="0"/>
                        </a:rPr>
                        <a:t>List</a:t>
                      </a:r>
                    </a:p>
                  </a:txBody>
                  <a:tcPr/>
                </a:tc>
                <a:tc>
                  <a:txBody>
                    <a:bodyPr/>
                    <a:lstStyle/>
                    <a:p>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lɪst</a:t>
                      </a:r>
                      <a:r>
                        <a:rPr lang="en-US" sz="2200" dirty="0">
                          <a:latin typeface="Arial" panose="020B0604020202020204" pitchFamily="34" charset="0"/>
                          <a:cs typeface="Arial" panose="020B0604020202020204" pitchFamily="34" charset="0"/>
                        </a:rPr>
                        <a:t> /</a:t>
                      </a:r>
                    </a:p>
                  </a:txBody>
                  <a:tcPr/>
                </a:tc>
                <a:tc>
                  <a:txBody>
                    <a:bodyPr/>
                    <a:lstStyle/>
                    <a:p>
                      <a:r>
                        <a:rPr lang="en-US" sz="2200" dirty="0" err="1">
                          <a:latin typeface="Arial" panose="020B0604020202020204" pitchFamily="34" charset="0"/>
                          <a:cs typeface="Arial" panose="020B0604020202020204" pitchFamily="34" charset="0"/>
                        </a:rPr>
                        <a:t>Danh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sách</a:t>
                      </a:r>
                      <a:r>
                        <a:rPr lang="en-US" sz="2200" dirty="0">
                          <a:latin typeface="Arial" panose="020B0604020202020204" pitchFamily="34" charset="0"/>
                          <a:cs typeface="Arial" panose="020B0604020202020204" pitchFamily="34" charset="0"/>
                        </a:rPr>
                        <a:t> / DS </a:t>
                      </a:r>
                      <a:r>
                        <a:rPr lang="en-US" sz="2200" dirty="0" err="1">
                          <a:latin typeface="Arial" panose="020B0604020202020204" pitchFamily="34" charset="0"/>
                          <a:cs typeface="Arial" panose="020B0604020202020204" pitchFamily="34" charset="0"/>
                        </a:rPr>
                        <a:t>đặc</a:t>
                      </a:r>
                      <a:endParaRPr lang="en-US" sz="2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98369959"/>
                  </a:ext>
                </a:extLst>
              </a:tr>
              <a:tr h="370840">
                <a:tc>
                  <a:txBody>
                    <a:bodyPr/>
                    <a:lstStyle/>
                    <a:p>
                      <a:r>
                        <a:rPr lang="en-US" sz="2200" dirty="0">
                          <a:latin typeface="Arial" panose="020B0604020202020204" pitchFamily="34" charset="0"/>
                          <a:cs typeface="Arial" panose="020B0604020202020204" pitchFamily="34" charset="0"/>
                        </a:rPr>
                        <a:t>2</a:t>
                      </a:r>
                    </a:p>
                  </a:txBody>
                  <a:tcPr/>
                </a:tc>
                <a:tc>
                  <a:txBody>
                    <a:bodyPr/>
                    <a:lstStyle/>
                    <a:p>
                      <a:r>
                        <a:rPr lang="en-US" sz="2200" dirty="0">
                          <a:latin typeface="Arial" panose="020B0604020202020204" pitchFamily="34" charset="0"/>
                          <a:cs typeface="Arial" panose="020B0604020202020204" pitchFamily="34" charset="0"/>
                        </a:rPr>
                        <a:t>Array</a:t>
                      </a:r>
                    </a:p>
                  </a:txBody>
                  <a:tcPr/>
                </a:tc>
                <a:tc>
                  <a:txBody>
                    <a:bodyPr/>
                    <a:lstStyle/>
                    <a:p>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ə’reɪ</a:t>
                      </a:r>
                      <a:r>
                        <a:rPr lang="en-US" sz="2200" dirty="0">
                          <a:latin typeface="Arial" panose="020B0604020202020204" pitchFamily="34" charset="0"/>
                          <a:cs typeface="Arial" panose="020B0604020202020204" pitchFamily="34" charset="0"/>
                        </a:rPr>
                        <a:t> /</a:t>
                      </a:r>
                    </a:p>
                  </a:txBody>
                  <a:tcPr/>
                </a:tc>
                <a:tc>
                  <a:txBody>
                    <a:bodyPr/>
                    <a:lstStyle/>
                    <a:p>
                      <a:r>
                        <a:rPr lang="en-US" sz="2200" dirty="0" err="1">
                          <a:latin typeface="Arial" panose="020B0604020202020204" pitchFamily="34" charset="0"/>
                          <a:cs typeface="Arial" panose="020B0604020202020204" pitchFamily="34" charset="0"/>
                        </a:rPr>
                        <a:t>Mảng</a:t>
                      </a:r>
                      <a:endParaRPr lang="en-US" sz="2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63521904"/>
                  </a:ext>
                </a:extLst>
              </a:tr>
              <a:tr h="370840">
                <a:tc>
                  <a:txBody>
                    <a:bodyPr/>
                    <a:lstStyle/>
                    <a:p>
                      <a:r>
                        <a:rPr lang="en-US" sz="2200" dirty="0">
                          <a:latin typeface="Arial" panose="020B0604020202020204" pitchFamily="34" charset="0"/>
                          <a:cs typeface="Arial" panose="020B0604020202020204" pitchFamily="34" charset="0"/>
                        </a:rPr>
                        <a:t>3</a:t>
                      </a:r>
                    </a:p>
                  </a:txBody>
                  <a:tcPr/>
                </a:tc>
                <a:tc>
                  <a:txBody>
                    <a:bodyPr/>
                    <a:lstStyle/>
                    <a:p>
                      <a:r>
                        <a:rPr lang="en-US" sz="2200" dirty="0">
                          <a:latin typeface="Arial" panose="020B0604020202020204" pitchFamily="34" charset="0"/>
                          <a:cs typeface="Arial" panose="020B0604020202020204" pitchFamily="34" charset="0"/>
                        </a:rPr>
                        <a:t>Linked List</a:t>
                      </a:r>
                    </a:p>
                  </a:txBody>
                  <a:tcPr/>
                </a:tc>
                <a:tc>
                  <a:txBody>
                    <a:bodyPr/>
                    <a:lstStyle/>
                    <a:p>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lɪŋkt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lɪst</a:t>
                      </a:r>
                      <a:r>
                        <a:rPr lang="en-US" sz="2200" dirty="0">
                          <a:latin typeface="Arial" panose="020B0604020202020204" pitchFamily="34" charset="0"/>
                          <a:cs typeface="Arial" panose="020B0604020202020204" pitchFamily="34" charset="0"/>
                        </a:rPr>
                        <a:t>/</a:t>
                      </a:r>
                    </a:p>
                  </a:txBody>
                  <a:tcPr/>
                </a:tc>
                <a:tc>
                  <a:txBody>
                    <a:bodyPr/>
                    <a:lstStyle/>
                    <a:p>
                      <a:r>
                        <a:rPr lang="en-US" sz="2200" dirty="0" err="1">
                          <a:latin typeface="Arial" panose="020B0604020202020204" pitchFamily="34" charset="0"/>
                          <a:cs typeface="Arial" panose="020B0604020202020204" pitchFamily="34" charset="0"/>
                        </a:rPr>
                        <a:t>Danh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kết</a:t>
                      </a:r>
                      <a:endParaRPr lang="en-US" sz="2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13696562"/>
                  </a:ext>
                </a:extLst>
              </a:tr>
              <a:tr h="370840">
                <a:tc>
                  <a:txBody>
                    <a:bodyPr/>
                    <a:lstStyle/>
                    <a:p>
                      <a:r>
                        <a:rPr lang="en-US" sz="2200" dirty="0">
                          <a:latin typeface="Arial" panose="020B0604020202020204" pitchFamily="34" charset="0"/>
                          <a:cs typeface="Arial" panose="020B0604020202020204" pitchFamily="34" charset="0"/>
                        </a:rPr>
                        <a:t>4</a:t>
                      </a:r>
                    </a:p>
                  </a:txBody>
                  <a:tcPr/>
                </a:tc>
                <a:tc>
                  <a:txBody>
                    <a:bodyPr/>
                    <a:lstStyle/>
                    <a:p>
                      <a:r>
                        <a:rPr lang="en-US" sz="2200" dirty="0">
                          <a:latin typeface="Arial" panose="020B0604020202020204" pitchFamily="34" charset="0"/>
                          <a:cs typeface="Arial" panose="020B0604020202020204" pitchFamily="34" charset="0"/>
                        </a:rPr>
                        <a:t>Singly Linked List</a:t>
                      </a:r>
                    </a:p>
                  </a:txBody>
                  <a:tcPr/>
                </a:tc>
                <a:tc>
                  <a:txBody>
                    <a:bodyPr/>
                    <a:lstStyle/>
                    <a:p>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sɪŋɡli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lɪŋkt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lɪst</a:t>
                      </a:r>
                      <a:r>
                        <a:rPr lang="en-US" sz="2200" dirty="0">
                          <a:latin typeface="Arial" panose="020B0604020202020204" pitchFamily="34" charset="0"/>
                          <a:cs typeface="Arial" panose="020B0604020202020204" pitchFamily="34" charset="0"/>
                        </a:rPr>
                        <a:t>/</a:t>
                      </a:r>
                    </a:p>
                  </a:txBody>
                  <a:tcPr/>
                </a:tc>
                <a:tc>
                  <a:txBody>
                    <a:bodyPr/>
                    <a:lstStyle/>
                    <a:p>
                      <a:r>
                        <a:rPr lang="en-US" sz="2200" dirty="0">
                          <a:latin typeface="Arial" panose="020B0604020202020204" pitchFamily="34" charset="0"/>
                          <a:cs typeface="Arial" panose="020B0604020202020204" pitchFamily="34" charset="0"/>
                        </a:rPr>
                        <a:t>DSLK đ</a:t>
                      </a:r>
                      <a:r>
                        <a:rPr lang="vi-VN" sz="2200" dirty="0">
                          <a:latin typeface="Arial" panose="020B0604020202020204" pitchFamily="34" charset="0"/>
                          <a:cs typeface="Arial" panose="020B0604020202020204" pitchFamily="34" charset="0"/>
                        </a:rPr>
                        <a:t>ơ</a:t>
                      </a:r>
                      <a:r>
                        <a:rPr lang="en-US" sz="2200" dirty="0">
                          <a:latin typeface="Arial" panose="020B0604020202020204" pitchFamily="34" charset="0"/>
                          <a:cs typeface="Arial" panose="020B0604020202020204" pitchFamily="34" charset="0"/>
                        </a:rPr>
                        <a:t>n</a:t>
                      </a:r>
                    </a:p>
                  </a:txBody>
                  <a:tcPr/>
                </a:tc>
                <a:extLst>
                  <a:ext uri="{0D108BD9-81ED-4DB2-BD59-A6C34878D82A}">
                    <a16:rowId xmlns:a16="http://schemas.microsoft.com/office/drawing/2014/main" val="4279724022"/>
                  </a:ext>
                </a:extLst>
              </a:tr>
              <a:tr h="370840">
                <a:tc>
                  <a:txBody>
                    <a:bodyPr/>
                    <a:lstStyle/>
                    <a:p>
                      <a:r>
                        <a:rPr lang="en-US" sz="2200" dirty="0">
                          <a:latin typeface="Arial" panose="020B0604020202020204" pitchFamily="34" charset="0"/>
                          <a:cs typeface="Arial" panose="020B0604020202020204" pitchFamily="34" charset="0"/>
                        </a:rPr>
                        <a:t>5</a:t>
                      </a:r>
                    </a:p>
                  </a:txBody>
                  <a:tcPr/>
                </a:tc>
                <a:tc>
                  <a:txBody>
                    <a:bodyPr/>
                    <a:lstStyle/>
                    <a:p>
                      <a:r>
                        <a:rPr lang="en-US" sz="2200" dirty="0">
                          <a:latin typeface="Arial" panose="020B0604020202020204" pitchFamily="34" charset="0"/>
                          <a:cs typeface="Arial" panose="020B0604020202020204" pitchFamily="34" charset="0"/>
                        </a:rPr>
                        <a:t>Doubly Linked List</a:t>
                      </a:r>
                    </a:p>
                  </a:txBody>
                  <a:tcPr/>
                </a:tc>
                <a:tc>
                  <a:txBody>
                    <a:bodyPr/>
                    <a:lstStyle/>
                    <a:p>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dʌbli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lɪŋkt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lɪst</a:t>
                      </a:r>
                      <a:r>
                        <a:rPr lang="en-US" sz="2200" dirty="0">
                          <a:latin typeface="Arial" panose="020B0604020202020204" pitchFamily="34" charset="0"/>
                          <a:cs typeface="Arial" panose="020B0604020202020204" pitchFamily="34" charset="0"/>
                        </a:rPr>
                        <a:t>/</a:t>
                      </a:r>
                    </a:p>
                  </a:txBody>
                  <a:tcPr/>
                </a:tc>
                <a:tc>
                  <a:txBody>
                    <a:bodyPr/>
                    <a:lstStyle/>
                    <a:p>
                      <a:r>
                        <a:rPr lang="en-US" sz="2200" dirty="0">
                          <a:latin typeface="Arial" panose="020B0604020202020204" pitchFamily="34" charset="0"/>
                          <a:cs typeface="Arial" panose="020B0604020202020204" pitchFamily="34" charset="0"/>
                        </a:rPr>
                        <a:t>DSLK </a:t>
                      </a:r>
                      <a:r>
                        <a:rPr lang="en-US" sz="2200" dirty="0" err="1">
                          <a:latin typeface="Arial" panose="020B0604020202020204" pitchFamily="34" charset="0"/>
                          <a:cs typeface="Arial" panose="020B0604020202020204" pitchFamily="34" charset="0"/>
                        </a:rPr>
                        <a:t>kép</a:t>
                      </a:r>
                      <a:endParaRPr lang="en-US" sz="2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85601883"/>
                  </a:ext>
                </a:extLst>
              </a:tr>
              <a:tr h="370840">
                <a:tc>
                  <a:txBody>
                    <a:bodyPr/>
                    <a:lstStyle/>
                    <a:p>
                      <a:r>
                        <a:rPr lang="en-US" sz="2200" dirty="0">
                          <a:latin typeface="Arial" panose="020B0604020202020204" pitchFamily="34" charset="0"/>
                          <a:cs typeface="Arial" panose="020B0604020202020204" pitchFamily="34" charset="0"/>
                        </a:rPr>
                        <a:t>6</a:t>
                      </a:r>
                    </a:p>
                  </a:txBody>
                  <a:tcPr/>
                </a:tc>
                <a:tc>
                  <a:txBody>
                    <a:bodyPr/>
                    <a:lstStyle/>
                    <a:p>
                      <a:r>
                        <a:rPr lang="en-US" sz="2200" dirty="0">
                          <a:latin typeface="Arial" panose="020B0604020202020204" pitchFamily="34" charset="0"/>
                          <a:cs typeface="Arial" panose="020B0604020202020204" pitchFamily="34" charset="0"/>
                        </a:rPr>
                        <a:t>Stack</a:t>
                      </a:r>
                    </a:p>
                  </a:txBody>
                  <a:tcPr/>
                </a:tc>
                <a:tc>
                  <a:txBody>
                    <a:bodyPr/>
                    <a:lstStyle/>
                    <a:p>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stæk</a:t>
                      </a:r>
                      <a:r>
                        <a:rPr lang="en-US" sz="2200" dirty="0">
                          <a:latin typeface="Arial" panose="020B0604020202020204" pitchFamily="34" charset="0"/>
                          <a:cs typeface="Arial" panose="020B0604020202020204" pitchFamily="34" charset="0"/>
                        </a:rPr>
                        <a:t> /</a:t>
                      </a:r>
                    </a:p>
                  </a:txBody>
                  <a:tcPr/>
                </a:tc>
                <a:tc>
                  <a:txBody>
                    <a:bodyPr/>
                    <a:lstStyle/>
                    <a:p>
                      <a:r>
                        <a:rPr lang="en-US" sz="2200" dirty="0" err="1">
                          <a:latin typeface="Arial" panose="020B0604020202020204" pitchFamily="34" charset="0"/>
                          <a:cs typeface="Arial" panose="020B0604020202020204" pitchFamily="34" charset="0"/>
                        </a:rPr>
                        <a:t>Ngăn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xếp</a:t>
                      </a:r>
                      <a:endParaRPr lang="en-US" sz="2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0636938"/>
                  </a:ext>
                </a:extLst>
              </a:tr>
              <a:tr h="370840">
                <a:tc>
                  <a:txBody>
                    <a:bodyPr/>
                    <a:lstStyle/>
                    <a:p>
                      <a:r>
                        <a:rPr lang="en-US" sz="2200" dirty="0">
                          <a:latin typeface="Arial" panose="020B0604020202020204" pitchFamily="34" charset="0"/>
                          <a:cs typeface="Arial" panose="020B0604020202020204" pitchFamily="34" charset="0"/>
                        </a:rPr>
                        <a:t>7</a:t>
                      </a:r>
                    </a:p>
                  </a:txBody>
                  <a:tcPr/>
                </a:tc>
                <a:tc>
                  <a:txBody>
                    <a:bodyPr/>
                    <a:lstStyle/>
                    <a:p>
                      <a:r>
                        <a:rPr lang="en-US" sz="2200" dirty="0">
                          <a:latin typeface="Arial" panose="020B0604020202020204" pitchFamily="34" charset="0"/>
                          <a:cs typeface="Arial" panose="020B0604020202020204" pitchFamily="34" charset="0"/>
                        </a:rPr>
                        <a:t>Queue</a:t>
                      </a:r>
                    </a:p>
                  </a:txBody>
                  <a:tcPr/>
                </a:tc>
                <a:tc>
                  <a:txBody>
                    <a:bodyPr/>
                    <a:lstStyle/>
                    <a:p>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kju</a:t>
                      </a:r>
                      <a:r>
                        <a:rPr lang="en-US" sz="2200" dirty="0">
                          <a:latin typeface="Arial" panose="020B0604020202020204" pitchFamily="34" charset="0"/>
                          <a:cs typeface="Arial" panose="020B0604020202020204" pitchFamily="34" charset="0"/>
                        </a:rPr>
                        <a:t>: /</a:t>
                      </a:r>
                    </a:p>
                  </a:txBody>
                  <a:tcPr/>
                </a:tc>
                <a:tc>
                  <a:txBody>
                    <a:bodyPr/>
                    <a:lstStyle/>
                    <a:p>
                      <a:r>
                        <a:rPr lang="en-US" sz="2200" dirty="0" err="1">
                          <a:latin typeface="Arial" panose="020B0604020202020204" pitchFamily="34" charset="0"/>
                          <a:cs typeface="Arial" panose="020B0604020202020204" pitchFamily="34" charset="0"/>
                        </a:rPr>
                        <a:t>Hàng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đợi</a:t>
                      </a:r>
                      <a:endParaRPr lang="en-US" sz="2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08350532"/>
                  </a:ext>
                </a:extLst>
              </a:tr>
            </a:tbl>
          </a:graphicData>
        </a:graphic>
      </p:graphicFrame>
    </p:spTree>
    <p:extLst>
      <p:ext uri="{BB962C8B-B14F-4D97-AF65-F5344CB8AC3E}">
        <p14:creationId xmlns:p14="http://schemas.microsoft.com/office/powerpoint/2010/main" val="219246597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E00CBC-CF2C-4CF2-A447-C00306A29D9B}"/>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Desktop\HaoLee\Study\ME09\KTNN\TTrinh\thank-you-clothesline-752x48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494" y="677043"/>
            <a:ext cx="7239002" cy="404864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logo">
            <a:extLst>
              <a:ext uri="{FF2B5EF4-FFF2-40B4-BE49-F238E27FC236}">
                <a16:creationId xmlns:a16="http://schemas.microsoft.com/office/drawing/2014/main" id="{D66E4D75-4637-4D00-9843-C85FD066C97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58749" y="4284443"/>
            <a:ext cx="1226491" cy="882489"/>
          </a:xfrm>
          <a:prstGeom prst="rect">
            <a:avLst/>
          </a:prstGeom>
          <a:noFill/>
        </p:spPr>
      </p:pic>
      <p:sp>
        <p:nvSpPr>
          <p:cNvPr id="4" name="Rectangle 3">
            <a:extLst>
              <a:ext uri="{FF2B5EF4-FFF2-40B4-BE49-F238E27FC236}">
                <a16:creationId xmlns:a16="http://schemas.microsoft.com/office/drawing/2014/main" id="{01AF81C7-C21B-4BB4-AB37-F5A77903805B}"/>
              </a:ext>
            </a:extLst>
          </p:cNvPr>
          <p:cNvSpPr/>
          <p:nvPr/>
        </p:nvSpPr>
        <p:spPr>
          <a:xfrm>
            <a:off x="1828800" y="5367721"/>
            <a:ext cx="5721415" cy="848246"/>
          </a:xfrm>
          <a:prstGeom prst="rect">
            <a:avLst/>
          </a:prstGeom>
        </p:spPr>
        <p:txBody>
          <a:bodyPr wrap="square">
            <a:spAutoFit/>
          </a:bodyPr>
          <a:lstStyle/>
          <a:p>
            <a:pPr algn="ctr">
              <a:lnSpc>
                <a:spcPct val="115000"/>
              </a:lnSpc>
            </a:pPr>
            <a:r>
              <a:rPr lang="en-US" sz="2400" b="1" dirty="0" err="1">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Trường</a:t>
            </a:r>
            <a:r>
              <a:rPr lang="en-US" sz="2400" b="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 </a:t>
            </a:r>
            <a:r>
              <a:rPr lang="en-US" sz="2400" b="1" dirty="0" err="1">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Đại</a:t>
            </a:r>
            <a:r>
              <a:rPr lang="en-US" sz="2400" b="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 </a:t>
            </a:r>
            <a:r>
              <a:rPr lang="en-US" sz="2400" b="1" dirty="0" err="1">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học</a:t>
            </a:r>
            <a:r>
              <a:rPr lang="en-US" sz="2400" b="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 </a:t>
            </a:r>
            <a:r>
              <a:rPr lang="en-US" sz="2400" b="1" dirty="0" err="1">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Mở</a:t>
            </a:r>
            <a:r>
              <a:rPr lang="en-US" sz="2400" b="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 TP.HCM</a:t>
            </a:r>
            <a:endParaRPr lang="en-US" sz="16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pPr>
            <a:r>
              <a:rPr lang="en-US" sz="2000" i="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Khoa </a:t>
            </a:r>
            <a:r>
              <a:rPr lang="en-US" sz="2000" i="1" dirty="0" err="1">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Công</a:t>
            </a:r>
            <a:r>
              <a:rPr lang="en-US" sz="2000" i="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 </a:t>
            </a:r>
            <a:r>
              <a:rPr lang="en-US" sz="2000" i="1" dirty="0" err="1">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Nghệ</a:t>
            </a:r>
            <a:r>
              <a:rPr lang="en-US" sz="2000" i="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 </a:t>
            </a:r>
            <a:r>
              <a:rPr lang="en-US" sz="2000" i="1" dirty="0" err="1">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Thông</a:t>
            </a:r>
            <a:r>
              <a:rPr lang="en-US" sz="2000" i="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 Tin</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5769CEEF-254A-46B0-A7A6-6CD00F278D33}"/>
              </a:ext>
            </a:extLst>
          </p:cNvPr>
          <p:cNvSpPr txBox="1">
            <a:spLocks/>
          </p:cNvSpPr>
          <p:nvPr/>
        </p:nvSpPr>
        <p:spPr>
          <a:xfrm>
            <a:off x="1849821" y="595692"/>
            <a:ext cx="5867394"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chemeClr val="bg1">
                    <a:lumMod val="75000"/>
                  </a:schemeClr>
                </a:solidFill>
                <a:latin typeface="Arial" panose="020B0604020202020204" pitchFamily="34" charset="0"/>
                <a:cs typeface="Arial" panose="020B0604020202020204" pitchFamily="34" charset="0"/>
              </a:rPr>
              <a:t>KẾT THÚC CH</a:t>
            </a:r>
            <a:r>
              <a:rPr lang="vi-VN" altLang="zh-TW" sz="3600" dirty="0">
                <a:solidFill>
                  <a:schemeClr val="bg1">
                    <a:lumMod val="75000"/>
                  </a:schemeClr>
                </a:solidFill>
                <a:latin typeface="Arial" panose="020B0604020202020204" pitchFamily="34" charset="0"/>
                <a:cs typeface="Arial" panose="020B0604020202020204" pitchFamily="34" charset="0"/>
              </a:rPr>
              <a:t>Ư</a:t>
            </a:r>
            <a:r>
              <a:rPr lang="en-US" altLang="zh-TW" sz="3600">
                <a:solidFill>
                  <a:schemeClr val="bg1">
                    <a:lumMod val="75000"/>
                  </a:schemeClr>
                </a:solidFill>
                <a:latin typeface="Arial" panose="020B0604020202020204" pitchFamily="34" charset="0"/>
                <a:cs typeface="Arial" panose="020B0604020202020204" pitchFamily="34" charset="0"/>
              </a:rPr>
              <a:t>ƠNG 2</a:t>
            </a:r>
            <a:endParaRPr lang="zh-TW" altLang="en-US" sz="3600" dirty="0">
              <a:solidFill>
                <a:schemeClr val="bg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5422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rgbClr val="0070C0"/>
                </a:solidFill>
                <a:latin typeface="Arial" panose="020B0604020202020204" pitchFamily="34" charset="0"/>
                <a:cs typeface="Arial" panose="020B0604020202020204" pitchFamily="34" charset="0"/>
              </a:rPr>
              <a:t>2.1 – DANH SÁCH ĐẶC</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E6151426-72DF-406E-81AC-597BD03C2394}"/>
              </a:ext>
            </a:extLst>
          </p:cNvPr>
          <p:cNvSpPr txBox="1">
            <a:spLocks/>
          </p:cNvSpPr>
          <p:nvPr/>
        </p:nvSpPr>
        <p:spPr>
          <a:xfrm>
            <a:off x="612461" y="1621158"/>
            <a:ext cx="8074339" cy="1434044"/>
          </a:xfrm>
          <a:prstGeom prst="rect">
            <a:avLst/>
          </a:prstGeom>
          <a:ln w="25400" cap="flat" cmpd="sng" algn="ctr">
            <a:solidFill>
              <a:schemeClr val="accent6">
                <a:lumMod val="40000"/>
                <a:lumOff val="60000"/>
              </a:schemeClr>
            </a:solidFill>
            <a:prstDash val="solid"/>
          </a:ln>
        </p:spPr>
        <p:style>
          <a:lnRef idx="2">
            <a:schemeClr val="dk1"/>
          </a:lnRef>
          <a:fillRef idx="1">
            <a:schemeClr val="lt1"/>
          </a:fillRef>
          <a:effectRef idx="0">
            <a:schemeClr val="dk1"/>
          </a:effectRef>
          <a:fontRef idx="minor">
            <a:schemeClr val="dk1"/>
          </a:fontRef>
        </p:style>
        <p:txBody>
          <a:bodyPr>
            <a:no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en-US" sz="2500" b="1" dirty="0" err="1">
                <a:ln/>
                <a:solidFill>
                  <a:schemeClr val="accent4"/>
                </a:solidFill>
                <a:latin typeface="Arial" panose="020B0604020202020204" pitchFamily="34" charset="0"/>
                <a:cs typeface="Arial" panose="020B0604020202020204" pitchFamily="34" charset="0"/>
              </a:rPr>
              <a:t>Ví</a:t>
            </a:r>
            <a:r>
              <a:rPr lang="en-US" sz="2500" b="1" dirty="0">
                <a:ln/>
                <a:solidFill>
                  <a:schemeClr val="accent4"/>
                </a:solidFill>
                <a:latin typeface="Arial" panose="020B0604020202020204" pitchFamily="34" charset="0"/>
                <a:cs typeface="Arial" panose="020B0604020202020204" pitchFamily="34" charset="0"/>
              </a:rPr>
              <a:t> </a:t>
            </a:r>
            <a:r>
              <a:rPr lang="en-US" sz="2500" b="1" dirty="0" err="1">
                <a:ln/>
                <a:solidFill>
                  <a:schemeClr val="accent4"/>
                </a:solidFill>
                <a:latin typeface="Arial" panose="020B0604020202020204" pitchFamily="34" charset="0"/>
                <a:cs typeface="Arial" panose="020B0604020202020204" pitchFamily="34" charset="0"/>
              </a:rPr>
              <a:t>dụ</a:t>
            </a:r>
            <a:r>
              <a:rPr lang="en-US" sz="2500" b="1" dirty="0">
                <a:ln/>
                <a:solidFill>
                  <a:schemeClr val="accent4"/>
                </a:solidFill>
                <a:latin typeface="Arial" panose="020B0604020202020204" pitchFamily="34" charset="0"/>
                <a:cs typeface="Arial" panose="020B0604020202020204" pitchFamily="34" charset="0"/>
              </a:rPr>
              <a:t> 2.2: </a:t>
            </a:r>
            <a:r>
              <a:rPr lang="en-US" sz="2500" dirty="0" err="1">
                <a:ln/>
                <a:latin typeface="Arial" panose="020B0604020202020204" pitchFamily="34" charset="0"/>
                <a:cs typeface="Arial" panose="020B0604020202020204" pitchFamily="34" charset="0"/>
              </a:rPr>
              <a:t>có</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danh</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sách</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gồm</a:t>
            </a:r>
            <a:r>
              <a:rPr lang="en-US" sz="2500" dirty="0">
                <a:ln/>
                <a:latin typeface="Arial" panose="020B0604020202020204" pitchFamily="34" charset="0"/>
                <a:cs typeface="Arial" panose="020B0604020202020204" pitchFamily="34" charset="0"/>
              </a:rPr>
              <a:t> </a:t>
            </a:r>
            <a:r>
              <a:rPr lang="en-US" sz="2500" dirty="0">
                <a:ln/>
                <a:solidFill>
                  <a:srgbClr val="FF0000"/>
                </a:solidFill>
                <a:latin typeface="Arial" panose="020B0604020202020204" pitchFamily="34" charset="0"/>
                <a:cs typeface="Arial" panose="020B0604020202020204" pitchFamily="34" charset="0"/>
              </a:rPr>
              <a:t>n = 7</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phần</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tử</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được</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lưu</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trữ</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trong</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một</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danh</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sách</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đặc</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tại</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các</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vị</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trí</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từ</a:t>
            </a:r>
            <a:r>
              <a:rPr lang="en-US" sz="2500" dirty="0">
                <a:ln/>
                <a:latin typeface="Arial" panose="020B0604020202020204" pitchFamily="34" charset="0"/>
                <a:cs typeface="Arial" panose="020B0604020202020204" pitchFamily="34" charset="0"/>
              </a:rPr>
              <a:t> </a:t>
            </a:r>
            <a:r>
              <a:rPr lang="en-US" sz="2500" b="1" dirty="0">
                <a:ln/>
                <a:solidFill>
                  <a:srgbClr val="FF0000"/>
                </a:solidFill>
                <a:latin typeface="Arial" panose="020B0604020202020204" pitchFamily="34" charset="0"/>
                <a:cs typeface="Arial" panose="020B0604020202020204" pitchFamily="34" charset="0"/>
              </a:rPr>
              <a:t>0 </a:t>
            </a:r>
            <a:r>
              <a:rPr lang="en-US" sz="2500" b="1" dirty="0" err="1">
                <a:ln/>
                <a:solidFill>
                  <a:srgbClr val="FF0000"/>
                </a:solidFill>
                <a:latin typeface="Arial" panose="020B0604020202020204" pitchFamily="34" charset="0"/>
                <a:cs typeface="Arial" panose="020B0604020202020204" pitchFamily="34" charset="0"/>
              </a:rPr>
              <a:t>đến</a:t>
            </a:r>
            <a:r>
              <a:rPr lang="en-US" sz="2500" b="1" dirty="0">
                <a:ln/>
                <a:solidFill>
                  <a:srgbClr val="FF0000"/>
                </a:solidFill>
                <a:latin typeface="Arial" panose="020B0604020202020204" pitchFamily="34" charset="0"/>
                <a:cs typeface="Arial" panose="020B0604020202020204" pitchFamily="34" charset="0"/>
              </a:rPr>
              <a:t> 6 </a:t>
            </a:r>
            <a:r>
              <a:rPr lang="en-US" sz="2500" dirty="0">
                <a:ln/>
                <a:latin typeface="Arial" panose="020B0604020202020204" pitchFamily="34" charset="0"/>
                <a:cs typeface="Arial" panose="020B0604020202020204" pitchFamily="34" charset="0"/>
              </a:rPr>
              <a:t>(</a:t>
            </a:r>
            <a:r>
              <a:rPr lang="en-US" sz="2500" dirty="0" err="1">
                <a:ln/>
                <a:latin typeface="Arial" panose="020B0604020202020204" pitchFamily="34" charset="0"/>
                <a:cs typeface="Arial" panose="020B0604020202020204" pitchFamily="34" charset="0"/>
              </a:rPr>
              <a:t>gồm</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các</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phần</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tử</a:t>
            </a:r>
            <a:r>
              <a:rPr lang="en-US" sz="2500" dirty="0">
                <a:ln/>
                <a:latin typeface="Arial" panose="020B0604020202020204" pitchFamily="34" charset="0"/>
                <a:cs typeface="Arial" panose="020B0604020202020204" pitchFamily="34" charset="0"/>
              </a:rPr>
              <a:t> </a:t>
            </a:r>
            <a:r>
              <a:rPr lang="en-US" sz="2500" dirty="0">
                <a:ln/>
                <a:solidFill>
                  <a:srgbClr val="0070C0"/>
                </a:solidFill>
                <a:latin typeface="Arial" panose="020B0604020202020204" pitchFamily="34" charset="0"/>
                <a:cs typeface="Arial" panose="020B0604020202020204" pitchFamily="34" charset="0"/>
              </a:rPr>
              <a:t>a[0]</a:t>
            </a:r>
            <a:r>
              <a:rPr lang="en-US" sz="2500" dirty="0">
                <a:ln/>
                <a:latin typeface="Arial" panose="020B0604020202020204" pitchFamily="34" charset="0"/>
                <a:cs typeface="Arial" panose="020B0604020202020204" pitchFamily="34" charset="0"/>
              </a:rPr>
              <a:t>, </a:t>
            </a:r>
            <a:r>
              <a:rPr lang="en-US" sz="2500" dirty="0">
                <a:ln/>
                <a:solidFill>
                  <a:srgbClr val="0070C0"/>
                </a:solidFill>
                <a:latin typeface="Arial" panose="020B0604020202020204" pitchFamily="34" charset="0"/>
                <a:cs typeface="Arial" panose="020B0604020202020204" pitchFamily="34" charset="0"/>
              </a:rPr>
              <a:t>a[1]</a:t>
            </a:r>
            <a:r>
              <a:rPr lang="en-US" sz="2500" dirty="0">
                <a:ln/>
                <a:latin typeface="Arial" panose="020B0604020202020204" pitchFamily="34" charset="0"/>
                <a:cs typeface="Arial" panose="020B0604020202020204" pitchFamily="34" charset="0"/>
              </a:rPr>
              <a:t>,…, </a:t>
            </a:r>
            <a:r>
              <a:rPr lang="en-US" sz="2500" dirty="0">
                <a:ln/>
                <a:solidFill>
                  <a:srgbClr val="0070C0"/>
                </a:solidFill>
                <a:latin typeface="Arial" panose="020B0604020202020204" pitchFamily="34" charset="0"/>
                <a:cs typeface="Arial" panose="020B0604020202020204" pitchFamily="34" charset="0"/>
              </a:rPr>
              <a:t>a[6]</a:t>
            </a:r>
            <a:r>
              <a:rPr lang="en-US" sz="2500" dirty="0">
                <a:ln/>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7811D311-BB46-4D06-933D-72196C195E7B}"/>
              </a:ext>
            </a:extLst>
          </p:cNvPr>
          <p:cNvSpPr/>
          <p:nvPr/>
        </p:nvSpPr>
        <p:spPr>
          <a:xfrm>
            <a:off x="1672123" y="3406353"/>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a[1]</a:t>
            </a:r>
          </a:p>
        </p:txBody>
      </p:sp>
      <p:sp>
        <p:nvSpPr>
          <p:cNvPr id="5" name="Rectangle 4">
            <a:extLst>
              <a:ext uri="{FF2B5EF4-FFF2-40B4-BE49-F238E27FC236}">
                <a16:creationId xmlns:a16="http://schemas.microsoft.com/office/drawing/2014/main" id="{20BABBC4-7CC0-4ADC-A0C4-7B21F1F8D293}"/>
              </a:ext>
            </a:extLst>
          </p:cNvPr>
          <p:cNvSpPr/>
          <p:nvPr/>
        </p:nvSpPr>
        <p:spPr>
          <a:xfrm>
            <a:off x="580930" y="3406353"/>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a[0]</a:t>
            </a:r>
          </a:p>
        </p:txBody>
      </p:sp>
      <p:sp>
        <p:nvSpPr>
          <p:cNvPr id="6" name="Rectangle 5">
            <a:extLst>
              <a:ext uri="{FF2B5EF4-FFF2-40B4-BE49-F238E27FC236}">
                <a16:creationId xmlns:a16="http://schemas.microsoft.com/office/drawing/2014/main" id="{EEE601FD-912B-417B-9C42-0283254B7D08}"/>
              </a:ext>
            </a:extLst>
          </p:cNvPr>
          <p:cNvSpPr/>
          <p:nvPr/>
        </p:nvSpPr>
        <p:spPr>
          <a:xfrm>
            <a:off x="2734087" y="3400097"/>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a[2]</a:t>
            </a:r>
          </a:p>
        </p:txBody>
      </p:sp>
      <p:sp>
        <p:nvSpPr>
          <p:cNvPr id="7" name="Rectangle 6">
            <a:extLst>
              <a:ext uri="{FF2B5EF4-FFF2-40B4-BE49-F238E27FC236}">
                <a16:creationId xmlns:a16="http://schemas.microsoft.com/office/drawing/2014/main" id="{97FBEBC7-4515-40A2-A342-27022EBA6B57}"/>
              </a:ext>
            </a:extLst>
          </p:cNvPr>
          <p:cNvSpPr/>
          <p:nvPr/>
        </p:nvSpPr>
        <p:spPr>
          <a:xfrm>
            <a:off x="3871403" y="3403108"/>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a[3]</a:t>
            </a:r>
          </a:p>
        </p:txBody>
      </p:sp>
      <p:sp>
        <p:nvSpPr>
          <p:cNvPr id="8" name="Rectangle 7">
            <a:extLst>
              <a:ext uri="{FF2B5EF4-FFF2-40B4-BE49-F238E27FC236}">
                <a16:creationId xmlns:a16="http://schemas.microsoft.com/office/drawing/2014/main" id="{668EFA6B-B404-43A2-BE93-B7DBACA5AEC8}"/>
              </a:ext>
            </a:extLst>
          </p:cNvPr>
          <p:cNvSpPr/>
          <p:nvPr/>
        </p:nvSpPr>
        <p:spPr>
          <a:xfrm>
            <a:off x="5023032" y="3400097"/>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a[4]</a:t>
            </a:r>
          </a:p>
        </p:txBody>
      </p:sp>
      <p:sp>
        <p:nvSpPr>
          <p:cNvPr id="9" name="Rectangle 8">
            <a:extLst>
              <a:ext uri="{FF2B5EF4-FFF2-40B4-BE49-F238E27FC236}">
                <a16:creationId xmlns:a16="http://schemas.microsoft.com/office/drawing/2014/main" id="{6A1A1B4D-C088-47B9-8020-691285D212B2}"/>
              </a:ext>
            </a:extLst>
          </p:cNvPr>
          <p:cNvSpPr/>
          <p:nvPr/>
        </p:nvSpPr>
        <p:spPr>
          <a:xfrm>
            <a:off x="6064469" y="3400097"/>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a[5]</a:t>
            </a:r>
          </a:p>
        </p:txBody>
      </p:sp>
      <p:sp>
        <p:nvSpPr>
          <p:cNvPr id="10" name="Rectangle 9">
            <a:extLst>
              <a:ext uri="{FF2B5EF4-FFF2-40B4-BE49-F238E27FC236}">
                <a16:creationId xmlns:a16="http://schemas.microsoft.com/office/drawing/2014/main" id="{4C56C00A-BA7D-490E-A26C-A0F890B0BAE6}"/>
              </a:ext>
            </a:extLst>
          </p:cNvPr>
          <p:cNvSpPr/>
          <p:nvPr/>
        </p:nvSpPr>
        <p:spPr>
          <a:xfrm>
            <a:off x="7140854" y="3400097"/>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a[6]</a:t>
            </a:r>
          </a:p>
        </p:txBody>
      </p:sp>
      <p:sp>
        <p:nvSpPr>
          <p:cNvPr id="11" name="Rectangle 10">
            <a:extLst>
              <a:ext uri="{FF2B5EF4-FFF2-40B4-BE49-F238E27FC236}">
                <a16:creationId xmlns:a16="http://schemas.microsoft.com/office/drawing/2014/main" id="{D6980B05-20E1-41F1-B59A-02D2056F0759}"/>
              </a:ext>
            </a:extLst>
          </p:cNvPr>
          <p:cNvSpPr/>
          <p:nvPr/>
        </p:nvSpPr>
        <p:spPr>
          <a:xfrm>
            <a:off x="1672123" y="3928867"/>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50</a:t>
            </a:r>
          </a:p>
        </p:txBody>
      </p:sp>
      <p:sp>
        <p:nvSpPr>
          <p:cNvPr id="12" name="Rectangle 11">
            <a:extLst>
              <a:ext uri="{FF2B5EF4-FFF2-40B4-BE49-F238E27FC236}">
                <a16:creationId xmlns:a16="http://schemas.microsoft.com/office/drawing/2014/main" id="{813ED867-24FB-402A-A0A1-5C5A3FBDF4DF}"/>
              </a:ext>
            </a:extLst>
          </p:cNvPr>
          <p:cNvSpPr/>
          <p:nvPr/>
        </p:nvSpPr>
        <p:spPr>
          <a:xfrm>
            <a:off x="580930" y="3928867"/>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10</a:t>
            </a:r>
          </a:p>
        </p:txBody>
      </p:sp>
      <p:sp>
        <p:nvSpPr>
          <p:cNvPr id="13" name="Rectangle 12">
            <a:extLst>
              <a:ext uri="{FF2B5EF4-FFF2-40B4-BE49-F238E27FC236}">
                <a16:creationId xmlns:a16="http://schemas.microsoft.com/office/drawing/2014/main" id="{6C9BCFEB-4E9C-4D81-9A7E-219C38E76EBD}"/>
              </a:ext>
            </a:extLst>
          </p:cNvPr>
          <p:cNvSpPr/>
          <p:nvPr/>
        </p:nvSpPr>
        <p:spPr>
          <a:xfrm>
            <a:off x="2734087" y="3922611"/>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20</a:t>
            </a:r>
          </a:p>
        </p:txBody>
      </p:sp>
      <p:sp>
        <p:nvSpPr>
          <p:cNvPr id="14" name="Rectangle 13">
            <a:extLst>
              <a:ext uri="{FF2B5EF4-FFF2-40B4-BE49-F238E27FC236}">
                <a16:creationId xmlns:a16="http://schemas.microsoft.com/office/drawing/2014/main" id="{E146C192-D2D8-492B-9D45-5FA0A1FCD93F}"/>
              </a:ext>
            </a:extLst>
          </p:cNvPr>
          <p:cNvSpPr/>
          <p:nvPr/>
        </p:nvSpPr>
        <p:spPr>
          <a:xfrm>
            <a:off x="3871403" y="3925622"/>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70</a:t>
            </a:r>
          </a:p>
        </p:txBody>
      </p:sp>
      <p:sp>
        <p:nvSpPr>
          <p:cNvPr id="15" name="Rectangle 14">
            <a:extLst>
              <a:ext uri="{FF2B5EF4-FFF2-40B4-BE49-F238E27FC236}">
                <a16:creationId xmlns:a16="http://schemas.microsoft.com/office/drawing/2014/main" id="{814491B2-49AF-464C-9235-EADB6461650E}"/>
              </a:ext>
            </a:extLst>
          </p:cNvPr>
          <p:cNvSpPr/>
          <p:nvPr/>
        </p:nvSpPr>
        <p:spPr>
          <a:xfrm>
            <a:off x="5023032" y="3922611"/>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30</a:t>
            </a:r>
          </a:p>
        </p:txBody>
      </p:sp>
      <p:sp>
        <p:nvSpPr>
          <p:cNvPr id="16" name="Rectangle 15">
            <a:extLst>
              <a:ext uri="{FF2B5EF4-FFF2-40B4-BE49-F238E27FC236}">
                <a16:creationId xmlns:a16="http://schemas.microsoft.com/office/drawing/2014/main" id="{09248631-7E27-4DE5-AD2A-7B97E19F2DEB}"/>
              </a:ext>
            </a:extLst>
          </p:cNvPr>
          <p:cNvSpPr/>
          <p:nvPr/>
        </p:nvSpPr>
        <p:spPr>
          <a:xfrm>
            <a:off x="6064469" y="3922611"/>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60</a:t>
            </a:r>
          </a:p>
        </p:txBody>
      </p:sp>
      <p:sp>
        <p:nvSpPr>
          <p:cNvPr id="17" name="Rectangle 16">
            <a:extLst>
              <a:ext uri="{FF2B5EF4-FFF2-40B4-BE49-F238E27FC236}">
                <a16:creationId xmlns:a16="http://schemas.microsoft.com/office/drawing/2014/main" id="{CFBD2577-1B70-4754-B9D4-564D9467E3D4}"/>
              </a:ext>
            </a:extLst>
          </p:cNvPr>
          <p:cNvSpPr/>
          <p:nvPr/>
        </p:nvSpPr>
        <p:spPr>
          <a:xfrm>
            <a:off x="7140854" y="3922611"/>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40</a:t>
            </a:r>
          </a:p>
        </p:txBody>
      </p:sp>
      <p:sp>
        <p:nvSpPr>
          <p:cNvPr id="18" name="Title 1">
            <a:extLst>
              <a:ext uri="{FF2B5EF4-FFF2-40B4-BE49-F238E27FC236}">
                <a16:creationId xmlns:a16="http://schemas.microsoft.com/office/drawing/2014/main" id="{C002F4D7-7DFE-41D4-9DDE-428A2F23F113}"/>
              </a:ext>
            </a:extLst>
          </p:cNvPr>
          <p:cNvSpPr txBox="1">
            <a:spLocks/>
          </p:cNvSpPr>
          <p:nvPr/>
        </p:nvSpPr>
        <p:spPr>
          <a:xfrm>
            <a:off x="487983" y="4572000"/>
            <a:ext cx="8168034" cy="889721"/>
          </a:xfrm>
          <a:prstGeom prst="rect">
            <a:avLst/>
          </a:prstGeom>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dk1"/>
                </a:solidFill>
                <a:latin typeface="Tahoma" panose="020B0604030504040204" pitchFamily="34" charset="0"/>
                <a:ea typeface="Tahoma" panose="020B0604030504040204" pitchFamily="34" charset="0"/>
                <a:cs typeface="Tahoma" panose="020B0604030504040204"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err="1">
                <a:ln/>
                <a:solidFill>
                  <a:schemeClr val="accent4"/>
                </a:solidFill>
              </a:rPr>
              <a:t>Yêu</a:t>
            </a:r>
            <a:r>
              <a:rPr lang="en-US" sz="2400" b="1" dirty="0">
                <a:ln/>
                <a:solidFill>
                  <a:schemeClr val="accent4"/>
                </a:solidFill>
              </a:rPr>
              <a:t> </a:t>
            </a:r>
            <a:r>
              <a:rPr lang="en-US" sz="2400" b="1" dirty="0" err="1">
                <a:ln/>
                <a:solidFill>
                  <a:schemeClr val="accent4"/>
                </a:solidFill>
              </a:rPr>
              <a:t>cầu</a:t>
            </a:r>
            <a:r>
              <a:rPr lang="en-US" sz="2400" b="1" dirty="0">
                <a:ln/>
                <a:solidFill>
                  <a:schemeClr val="accent4"/>
                </a:solidFill>
              </a:rPr>
              <a:t> 1: </a:t>
            </a:r>
            <a:r>
              <a:rPr lang="en-US" sz="2400" dirty="0" err="1">
                <a:ln/>
                <a:solidFill>
                  <a:schemeClr val="accent4"/>
                </a:solidFill>
              </a:rPr>
              <a:t>Tìm</a:t>
            </a:r>
            <a:r>
              <a:rPr lang="en-US" sz="2400" dirty="0">
                <a:ln/>
                <a:solidFill>
                  <a:schemeClr val="accent4"/>
                </a:solidFill>
              </a:rPr>
              <a:t> </a:t>
            </a:r>
            <a:r>
              <a:rPr lang="en-US" sz="2400" dirty="0" err="1">
                <a:ln/>
                <a:solidFill>
                  <a:schemeClr val="accent4"/>
                </a:solidFill>
              </a:rPr>
              <a:t>kiếm</a:t>
            </a:r>
            <a:r>
              <a:rPr lang="en-US" sz="2400" dirty="0">
                <a:ln/>
                <a:solidFill>
                  <a:schemeClr val="accent4"/>
                </a:solidFill>
              </a:rPr>
              <a:t> </a:t>
            </a:r>
            <a:r>
              <a:rPr lang="en-US" sz="2400" dirty="0" err="1">
                <a:ln/>
                <a:solidFill>
                  <a:schemeClr val="accent4"/>
                </a:solidFill>
              </a:rPr>
              <a:t>giá</a:t>
            </a:r>
            <a:r>
              <a:rPr lang="en-US" sz="2400" dirty="0">
                <a:ln/>
                <a:solidFill>
                  <a:schemeClr val="accent4"/>
                </a:solidFill>
              </a:rPr>
              <a:t> </a:t>
            </a:r>
            <a:r>
              <a:rPr lang="en-US" sz="2400" dirty="0" err="1">
                <a:ln/>
                <a:solidFill>
                  <a:schemeClr val="accent4"/>
                </a:solidFill>
              </a:rPr>
              <a:t>trị</a:t>
            </a:r>
            <a:r>
              <a:rPr lang="en-US" sz="2400" dirty="0">
                <a:ln/>
                <a:solidFill>
                  <a:schemeClr val="accent4"/>
                </a:solidFill>
              </a:rPr>
              <a:t> </a:t>
            </a:r>
            <a:r>
              <a:rPr lang="en-US" sz="2400" dirty="0" err="1">
                <a:ln/>
                <a:solidFill>
                  <a:schemeClr val="accent4"/>
                </a:solidFill>
              </a:rPr>
              <a:t>của</a:t>
            </a:r>
            <a:r>
              <a:rPr lang="en-US" sz="2400" dirty="0">
                <a:ln/>
                <a:solidFill>
                  <a:schemeClr val="accent4"/>
                </a:solidFill>
              </a:rPr>
              <a:t> x = 30 </a:t>
            </a:r>
            <a:r>
              <a:rPr lang="en-US" sz="2400" dirty="0" err="1">
                <a:ln/>
                <a:solidFill>
                  <a:schemeClr val="accent4"/>
                </a:solidFill>
              </a:rPr>
              <a:t>trong</a:t>
            </a:r>
            <a:r>
              <a:rPr lang="en-US" sz="2400" dirty="0">
                <a:ln/>
                <a:solidFill>
                  <a:schemeClr val="accent4"/>
                </a:solidFill>
              </a:rPr>
              <a:t> </a:t>
            </a:r>
            <a:r>
              <a:rPr lang="en-US" sz="2400" dirty="0" err="1">
                <a:ln/>
                <a:solidFill>
                  <a:schemeClr val="accent4"/>
                </a:solidFill>
              </a:rPr>
              <a:t>danh</a:t>
            </a:r>
            <a:r>
              <a:rPr lang="en-US" sz="2400" dirty="0">
                <a:ln/>
                <a:solidFill>
                  <a:schemeClr val="accent4"/>
                </a:solidFill>
              </a:rPr>
              <a:t> </a:t>
            </a:r>
            <a:r>
              <a:rPr lang="en-US" sz="2400" dirty="0" err="1">
                <a:ln/>
                <a:solidFill>
                  <a:schemeClr val="accent4"/>
                </a:solidFill>
              </a:rPr>
              <a:t>sách</a:t>
            </a:r>
            <a:r>
              <a:rPr lang="en-US" sz="2400" dirty="0">
                <a:ln/>
                <a:solidFill>
                  <a:schemeClr val="accent4"/>
                </a:solidFill>
              </a:rPr>
              <a:t>.</a:t>
            </a:r>
            <a:endParaRPr lang="en-US" sz="2400" dirty="0">
              <a:ln/>
            </a:endParaRPr>
          </a:p>
        </p:txBody>
      </p:sp>
    </p:spTree>
    <p:extLst>
      <p:ext uri="{BB962C8B-B14F-4D97-AF65-F5344CB8AC3E}">
        <p14:creationId xmlns:p14="http://schemas.microsoft.com/office/powerpoint/2010/main" val="383410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rgbClr val="0070C0"/>
                </a:solidFill>
                <a:latin typeface="Arial" panose="020B0604020202020204" pitchFamily="34" charset="0"/>
                <a:cs typeface="Arial" panose="020B0604020202020204" pitchFamily="34" charset="0"/>
              </a:rPr>
              <a:t>2.1 – DANH SÁCH ĐẶC</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AAD95255-E002-47F1-9607-B8C502F9AB4F}"/>
              </a:ext>
            </a:extLst>
          </p:cNvPr>
          <p:cNvSpPr txBox="1">
            <a:spLocks/>
          </p:cNvSpPr>
          <p:nvPr/>
        </p:nvSpPr>
        <p:spPr>
          <a:xfrm>
            <a:off x="264622" y="1447800"/>
            <a:ext cx="4231178" cy="688408"/>
          </a:xfrm>
          <a:prstGeom prst="rect">
            <a:avLst/>
          </a:prstGeom>
        </p:spPr>
        <p:txBody>
          <a:bodyPr>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400" dirty="0">
                <a:ln/>
                <a:solidFill>
                  <a:schemeClr val="accent4"/>
                </a:solidFill>
              </a:rPr>
              <a:t>Minh </a:t>
            </a:r>
            <a:r>
              <a:rPr lang="en-US" sz="2400" dirty="0" err="1">
                <a:ln/>
                <a:solidFill>
                  <a:schemeClr val="accent4"/>
                </a:solidFill>
              </a:rPr>
              <a:t>họa</a:t>
            </a:r>
            <a:r>
              <a:rPr lang="en-US" sz="2400" dirty="0">
                <a:ln/>
                <a:solidFill>
                  <a:schemeClr val="accent4"/>
                </a:solidFill>
              </a:rPr>
              <a:t> </a:t>
            </a:r>
            <a:r>
              <a:rPr lang="en-US" sz="2400" dirty="0" err="1">
                <a:ln/>
                <a:solidFill>
                  <a:schemeClr val="accent4"/>
                </a:solidFill>
              </a:rPr>
              <a:t>thuật</a:t>
            </a:r>
            <a:r>
              <a:rPr lang="en-US" sz="2400" dirty="0">
                <a:ln/>
                <a:solidFill>
                  <a:schemeClr val="accent4"/>
                </a:solidFill>
              </a:rPr>
              <a:t> </a:t>
            </a:r>
            <a:r>
              <a:rPr lang="en-US" sz="2400" dirty="0" err="1">
                <a:ln/>
                <a:solidFill>
                  <a:schemeClr val="accent4"/>
                </a:solidFill>
              </a:rPr>
              <a:t>giải</a:t>
            </a:r>
            <a:r>
              <a:rPr lang="en-US" sz="2400" dirty="0">
                <a:ln/>
                <a:solidFill>
                  <a:schemeClr val="accent4"/>
                </a:solidFill>
              </a:rPr>
              <a:t> </a:t>
            </a:r>
            <a:r>
              <a:rPr lang="en-US" sz="2400" dirty="0" err="1">
                <a:ln/>
                <a:solidFill>
                  <a:schemeClr val="accent4"/>
                </a:solidFill>
              </a:rPr>
              <a:t>tìm</a:t>
            </a:r>
            <a:r>
              <a:rPr lang="en-US" sz="2400" dirty="0">
                <a:ln/>
                <a:solidFill>
                  <a:schemeClr val="accent4"/>
                </a:solidFill>
              </a:rPr>
              <a:t> </a:t>
            </a:r>
            <a:r>
              <a:rPr lang="en-US" sz="2400" dirty="0" err="1">
                <a:ln/>
                <a:solidFill>
                  <a:schemeClr val="accent4"/>
                </a:solidFill>
              </a:rPr>
              <a:t>kiếm</a:t>
            </a:r>
            <a:endParaRPr lang="en-US" sz="2400" dirty="0">
              <a:ln/>
              <a:solidFill>
                <a:schemeClr val="accent4"/>
              </a:solidFill>
            </a:endParaRPr>
          </a:p>
        </p:txBody>
      </p:sp>
      <p:sp>
        <p:nvSpPr>
          <p:cNvPr id="4" name="Content Placeholder 2">
            <a:extLst>
              <a:ext uri="{FF2B5EF4-FFF2-40B4-BE49-F238E27FC236}">
                <a16:creationId xmlns:a16="http://schemas.microsoft.com/office/drawing/2014/main" id="{207F5D4E-8377-4931-A875-94B34A39B8B2}"/>
              </a:ext>
            </a:extLst>
          </p:cNvPr>
          <p:cNvSpPr txBox="1">
            <a:spLocks/>
          </p:cNvSpPr>
          <p:nvPr/>
        </p:nvSpPr>
        <p:spPr>
          <a:xfrm>
            <a:off x="261995" y="2178375"/>
            <a:ext cx="4081406" cy="2543418"/>
          </a:xfrm>
          <a:prstGeom prst="rect">
            <a:avLst/>
          </a:prstGeom>
          <a:ln>
            <a:solidFill>
              <a:srgbClr val="0070C0"/>
            </a:solidFill>
          </a:ln>
        </p:spPr>
        <p:txBody>
          <a:bodyPr>
            <a:noAutofit/>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80000"/>
              </a:lnSpc>
              <a:buFont typeface="Arial" panose="020B0604020202020204" pitchFamily="34" charset="0"/>
              <a:buNone/>
            </a:pPr>
            <a:r>
              <a:rPr lang="en-US" sz="2000">
                <a:solidFill>
                  <a:srgbClr val="0070C0"/>
                </a:solidFill>
              </a:rPr>
              <a:t>int</a:t>
            </a:r>
            <a:r>
              <a:rPr lang="en-US" sz="2000"/>
              <a:t> </a:t>
            </a:r>
            <a:r>
              <a:rPr lang="en-US" sz="2000">
                <a:solidFill>
                  <a:srgbClr val="FF0000"/>
                </a:solidFill>
              </a:rPr>
              <a:t>search</a:t>
            </a:r>
            <a:r>
              <a:rPr lang="en-US" sz="2000"/>
              <a:t> (</a:t>
            </a:r>
            <a:r>
              <a:rPr lang="en-US" sz="2000">
                <a:solidFill>
                  <a:srgbClr val="0070C0"/>
                </a:solidFill>
              </a:rPr>
              <a:t>int</a:t>
            </a:r>
            <a:r>
              <a:rPr lang="en-US" sz="2000"/>
              <a:t> a[], </a:t>
            </a:r>
            <a:r>
              <a:rPr lang="en-US" sz="2000">
                <a:solidFill>
                  <a:srgbClr val="0070C0"/>
                </a:solidFill>
              </a:rPr>
              <a:t>int</a:t>
            </a:r>
            <a:r>
              <a:rPr lang="en-US" sz="2000"/>
              <a:t> n, int x)</a:t>
            </a:r>
          </a:p>
          <a:p>
            <a:pPr marL="0" indent="0">
              <a:lnSpc>
                <a:spcPct val="80000"/>
              </a:lnSpc>
              <a:buFont typeface="Arial" panose="020B0604020202020204" pitchFamily="34" charset="0"/>
              <a:buNone/>
            </a:pPr>
            <a:r>
              <a:rPr lang="en-US" sz="2000"/>
              <a:t>{</a:t>
            </a:r>
          </a:p>
          <a:p>
            <a:pPr marL="0" indent="0">
              <a:lnSpc>
                <a:spcPct val="80000"/>
              </a:lnSpc>
              <a:buFont typeface="Arial" panose="020B0604020202020204" pitchFamily="34" charset="0"/>
              <a:buNone/>
            </a:pPr>
            <a:r>
              <a:rPr lang="en-US" sz="2000"/>
              <a:t>	</a:t>
            </a:r>
            <a:r>
              <a:rPr lang="en-US" sz="2000">
                <a:solidFill>
                  <a:srgbClr val="0070C0"/>
                </a:solidFill>
              </a:rPr>
              <a:t>int</a:t>
            </a:r>
            <a:r>
              <a:rPr lang="en-US" sz="2000"/>
              <a:t> i = 0;      </a:t>
            </a:r>
          </a:p>
          <a:p>
            <a:pPr marL="914400" lvl="2" indent="0">
              <a:lnSpc>
                <a:spcPct val="80000"/>
              </a:lnSpc>
              <a:buFont typeface="Arial" panose="020B0604020202020204" pitchFamily="34" charset="0"/>
              <a:buNone/>
            </a:pPr>
            <a:r>
              <a:rPr lang="en-US" sz="2000">
                <a:solidFill>
                  <a:srgbClr val="0070C0"/>
                </a:solidFill>
              </a:rPr>
              <a:t>while </a:t>
            </a:r>
            <a:r>
              <a:rPr lang="en-US" sz="2000"/>
              <a:t>( (i&lt;n) </a:t>
            </a:r>
            <a:r>
              <a:rPr lang="en-US" sz="2000">
                <a:solidFill>
                  <a:srgbClr val="0070C0"/>
                </a:solidFill>
              </a:rPr>
              <a:t>&amp;&amp; </a:t>
            </a:r>
            <a:r>
              <a:rPr lang="en-US" sz="2000"/>
              <a:t>(a[i] != x) )</a:t>
            </a:r>
          </a:p>
          <a:p>
            <a:pPr marL="914400" lvl="2" indent="0">
              <a:lnSpc>
                <a:spcPct val="80000"/>
              </a:lnSpc>
              <a:buFont typeface="Arial" panose="020B0604020202020204" pitchFamily="34" charset="0"/>
              <a:buNone/>
            </a:pPr>
            <a:r>
              <a:rPr lang="en-US" sz="2000"/>
              <a:t>	i++;</a:t>
            </a:r>
          </a:p>
          <a:p>
            <a:pPr marL="914400" lvl="2" indent="0">
              <a:lnSpc>
                <a:spcPct val="80000"/>
              </a:lnSpc>
              <a:buFont typeface="Arial" panose="020B0604020202020204" pitchFamily="34" charset="0"/>
              <a:buNone/>
            </a:pPr>
            <a:r>
              <a:rPr lang="en-US" sz="2000">
                <a:solidFill>
                  <a:srgbClr val="0070C0"/>
                </a:solidFill>
              </a:rPr>
              <a:t>if (i==n) return </a:t>
            </a:r>
            <a:r>
              <a:rPr lang="en-US" sz="2000"/>
              <a:t>-1;</a:t>
            </a:r>
          </a:p>
          <a:p>
            <a:pPr marL="914400" lvl="2" indent="0">
              <a:lnSpc>
                <a:spcPct val="80000"/>
              </a:lnSpc>
              <a:buFont typeface="Arial" panose="020B0604020202020204" pitchFamily="34" charset="0"/>
              <a:buNone/>
            </a:pPr>
            <a:r>
              <a:rPr lang="en-US" sz="2000">
                <a:solidFill>
                  <a:srgbClr val="0070C0"/>
                </a:solidFill>
              </a:rPr>
              <a:t>return </a:t>
            </a:r>
            <a:r>
              <a:rPr lang="en-US" sz="2000"/>
              <a:t>i</a:t>
            </a:r>
            <a:r>
              <a:rPr lang="en-US" sz="2000">
                <a:solidFill>
                  <a:srgbClr val="0070C0"/>
                </a:solidFill>
              </a:rPr>
              <a:t>;</a:t>
            </a:r>
            <a:endParaRPr lang="en-US" sz="2000" i="1"/>
          </a:p>
          <a:p>
            <a:pPr marL="0" indent="0">
              <a:lnSpc>
                <a:spcPct val="80000"/>
              </a:lnSpc>
              <a:buFont typeface="Arial" panose="020B0604020202020204" pitchFamily="34" charset="0"/>
              <a:buNone/>
            </a:pPr>
            <a:r>
              <a:rPr lang="en-US" sz="2000"/>
              <a:t>}</a:t>
            </a:r>
          </a:p>
        </p:txBody>
      </p:sp>
      <p:sp>
        <p:nvSpPr>
          <p:cNvPr id="5" name="Title 1">
            <a:extLst>
              <a:ext uri="{FF2B5EF4-FFF2-40B4-BE49-F238E27FC236}">
                <a16:creationId xmlns:a16="http://schemas.microsoft.com/office/drawing/2014/main" id="{11B5C23D-DD5B-4F4A-8DAA-85FCF3531A7E}"/>
              </a:ext>
            </a:extLst>
          </p:cNvPr>
          <p:cNvSpPr txBox="1">
            <a:spLocks/>
          </p:cNvSpPr>
          <p:nvPr/>
        </p:nvSpPr>
        <p:spPr>
          <a:xfrm>
            <a:off x="4343400" y="1511670"/>
            <a:ext cx="1365866" cy="465312"/>
          </a:xfrm>
          <a:prstGeom prst="rect">
            <a:avLst/>
          </a:prstGeom>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dk1"/>
                </a:solidFill>
                <a:latin typeface="Tahoma" panose="020B0604030504040204" pitchFamily="34" charset="0"/>
                <a:ea typeface="Tahoma" panose="020B0604030504040204" pitchFamily="34" charset="0"/>
                <a:cs typeface="Tahoma" panose="020B0604030504040204"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ln/>
                <a:solidFill>
                  <a:srgbClr val="00B050"/>
                </a:solidFill>
              </a:rPr>
              <a:t>x = 30</a:t>
            </a:r>
          </a:p>
        </p:txBody>
      </p:sp>
      <p:graphicFrame>
        <p:nvGraphicFramePr>
          <p:cNvPr id="6" name="Table 5">
            <a:extLst>
              <a:ext uri="{FF2B5EF4-FFF2-40B4-BE49-F238E27FC236}">
                <a16:creationId xmlns:a16="http://schemas.microsoft.com/office/drawing/2014/main" id="{87C5EB0F-266E-4CD4-8CED-44F55A7C72ED}"/>
              </a:ext>
            </a:extLst>
          </p:cNvPr>
          <p:cNvGraphicFramePr>
            <a:graphicFrameLocks noGrp="1"/>
          </p:cNvGraphicFramePr>
          <p:nvPr>
            <p:extLst>
              <p:ext uri="{D42A27DB-BD31-4B8C-83A1-F6EECF244321}">
                <p14:modId xmlns:p14="http://schemas.microsoft.com/office/powerpoint/2010/main" val="2854497690"/>
              </p:ext>
            </p:extLst>
          </p:nvPr>
        </p:nvGraphicFramePr>
        <p:xfrm>
          <a:off x="5856997" y="1913901"/>
          <a:ext cx="1340752" cy="4105896"/>
        </p:xfrm>
        <a:graphic>
          <a:graphicData uri="http://schemas.openxmlformats.org/drawingml/2006/table">
            <a:tbl>
              <a:tblPr firstRow="1" bandRow="1">
                <a:tableStyleId>{5C22544A-7EE6-4342-B048-85BDC9FD1C3A}</a:tableStyleId>
              </a:tblPr>
              <a:tblGrid>
                <a:gridCol w="1340752">
                  <a:extLst>
                    <a:ext uri="{9D8B030D-6E8A-4147-A177-3AD203B41FA5}">
                      <a16:colId xmlns:a16="http://schemas.microsoft.com/office/drawing/2014/main" val="20000"/>
                    </a:ext>
                  </a:extLst>
                </a:gridCol>
              </a:tblGrid>
              <a:tr h="378121">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702807">
                <a:tc>
                  <a:txBody>
                    <a:bodyPr/>
                    <a:lstStyle/>
                    <a:p>
                      <a:pPr algn="ctr">
                        <a:lnSpc>
                          <a:spcPct val="70000"/>
                        </a:lnSpc>
                      </a:pPr>
                      <a:r>
                        <a:rPr lang="en-US"/>
                        <a:t>.</a:t>
                      </a:r>
                    </a:p>
                    <a:p>
                      <a:pPr algn="ctr">
                        <a:lnSpc>
                          <a:spcPct val="70000"/>
                        </a:lnSpc>
                      </a:pPr>
                      <a:r>
                        <a:rPr lang="en-US"/>
                        <a:t>.</a:t>
                      </a:r>
                    </a:p>
                    <a:p>
                      <a:pPr algn="ctr">
                        <a:lnSpc>
                          <a:spcPct val="70000"/>
                        </a:lnSpc>
                      </a:pPr>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8121">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8121">
                <a:tc>
                  <a:txBody>
                    <a:bodyPr/>
                    <a:lstStyle/>
                    <a:p>
                      <a:pPr algn="ctr"/>
                      <a:r>
                        <a:rPr lang="en-US" dirty="0">
                          <a:ln>
                            <a:solidFill>
                              <a:schemeClr val="bg1"/>
                            </a:solidFill>
                          </a:ln>
                          <a:solidFill>
                            <a:schemeClr val="bg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3"/>
                  </a:ext>
                </a:extLst>
              </a:tr>
              <a:tr h="378121">
                <a:tc>
                  <a:txBody>
                    <a:bodyPr/>
                    <a:lstStyle/>
                    <a:p>
                      <a:pPr algn="ctr"/>
                      <a:r>
                        <a:rPr lang="en-US">
                          <a:ln>
                            <a:solidFill>
                              <a:schemeClr val="bg1"/>
                            </a:solidFill>
                          </a:ln>
                          <a:solidFill>
                            <a:schemeClr val="bg1"/>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4"/>
                  </a:ext>
                </a:extLst>
              </a:tr>
              <a:tr h="378121">
                <a:tc>
                  <a:txBody>
                    <a:bodyPr/>
                    <a:lstStyle/>
                    <a:p>
                      <a:pPr algn="ctr"/>
                      <a:r>
                        <a:rPr lang="en-US">
                          <a:ln>
                            <a:solidFill>
                              <a:schemeClr val="bg1"/>
                            </a:solidFill>
                          </a:ln>
                          <a:solidFill>
                            <a:schemeClr val="bg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5"/>
                  </a:ext>
                </a:extLst>
              </a:tr>
              <a:tr h="378121">
                <a:tc>
                  <a:txBody>
                    <a:bodyPr/>
                    <a:lstStyle/>
                    <a:p>
                      <a:pPr algn="ctr"/>
                      <a:r>
                        <a:rPr lang="en-US">
                          <a:ln>
                            <a:solidFill>
                              <a:schemeClr val="bg1"/>
                            </a:solidFill>
                          </a:ln>
                          <a:solidFill>
                            <a:schemeClr val="bg1"/>
                          </a:solidFill>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6"/>
                  </a:ext>
                </a:extLst>
              </a:tr>
              <a:tr h="378121">
                <a:tc>
                  <a:txBody>
                    <a:bodyPr/>
                    <a:lstStyle/>
                    <a:p>
                      <a:pPr algn="ctr"/>
                      <a:r>
                        <a:rPr lang="en-US">
                          <a:ln>
                            <a:solidFill>
                              <a:schemeClr val="bg1"/>
                            </a:solidFill>
                          </a:ln>
                          <a:solidFill>
                            <a:schemeClr val="bg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7"/>
                  </a:ext>
                </a:extLst>
              </a:tr>
              <a:tr h="378121">
                <a:tc>
                  <a:txBody>
                    <a:bodyPr/>
                    <a:lstStyle/>
                    <a:p>
                      <a:pPr algn="ctr"/>
                      <a:r>
                        <a:rPr lang="en-US">
                          <a:ln>
                            <a:solidFill>
                              <a:schemeClr val="bg1"/>
                            </a:solidFill>
                          </a:ln>
                          <a:solidFill>
                            <a:schemeClr val="bg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8"/>
                  </a:ext>
                </a:extLst>
              </a:tr>
              <a:tr h="378121">
                <a:tc>
                  <a:txBody>
                    <a:bodyPr/>
                    <a:lstStyle/>
                    <a:p>
                      <a:pPr algn="ctr"/>
                      <a:r>
                        <a:rPr lang="en-US" dirty="0">
                          <a:ln>
                            <a:solidFill>
                              <a:schemeClr val="bg1"/>
                            </a:solidFill>
                          </a:ln>
                          <a:solidFill>
                            <a:schemeClr val="bg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9"/>
                  </a:ext>
                </a:extLst>
              </a:tr>
            </a:tbl>
          </a:graphicData>
        </a:graphic>
      </p:graphicFrame>
      <p:sp>
        <p:nvSpPr>
          <p:cNvPr id="7" name="Rectangle 6">
            <a:extLst>
              <a:ext uri="{FF2B5EF4-FFF2-40B4-BE49-F238E27FC236}">
                <a16:creationId xmlns:a16="http://schemas.microsoft.com/office/drawing/2014/main" id="{CA923399-062B-4583-AD1B-07BE0A8D8763}"/>
              </a:ext>
            </a:extLst>
          </p:cNvPr>
          <p:cNvSpPr/>
          <p:nvPr/>
        </p:nvSpPr>
        <p:spPr>
          <a:xfrm>
            <a:off x="5410162" y="5621550"/>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sp>
        <p:nvSpPr>
          <p:cNvPr id="8" name="Rectangle 7">
            <a:extLst>
              <a:ext uri="{FF2B5EF4-FFF2-40B4-BE49-F238E27FC236}">
                <a16:creationId xmlns:a16="http://schemas.microsoft.com/office/drawing/2014/main" id="{2A33FFA2-3A58-40D3-8E91-F75EB03B8CC7}"/>
              </a:ext>
            </a:extLst>
          </p:cNvPr>
          <p:cNvSpPr/>
          <p:nvPr/>
        </p:nvSpPr>
        <p:spPr>
          <a:xfrm>
            <a:off x="5419225" y="5258940"/>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1</a:t>
            </a:r>
          </a:p>
        </p:txBody>
      </p:sp>
      <p:sp>
        <p:nvSpPr>
          <p:cNvPr id="9" name="Rectangle 8">
            <a:extLst>
              <a:ext uri="{FF2B5EF4-FFF2-40B4-BE49-F238E27FC236}">
                <a16:creationId xmlns:a16="http://schemas.microsoft.com/office/drawing/2014/main" id="{043C2AD1-B584-4953-8C21-94BF1B676AB0}"/>
              </a:ext>
            </a:extLst>
          </p:cNvPr>
          <p:cNvSpPr/>
          <p:nvPr/>
        </p:nvSpPr>
        <p:spPr>
          <a:xfrm>
            <a:off x="5410550" y="4930539"/>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2</a:t>
            </a:r>
          </a:p>
        </p:txBody>
      </p:sp>
      <p:sp>
        <p:nvSpPr>
          <p:cNvPr id="10" name="Rectangle 9">
            <a:extLst>
              <a:ext uri="{FF2B5EF4-FFF2-40B4-BE49-F238E27FC236}">
                <a16:creationId xmlns:a16="http://schemas.microsoft.com/office/drawing/2014/main" id="{8C3E610A-768A-4084-BAD3-553C6C7C0E36}"/>
              </a:ext>
            </a:extLst>
          </p:cNvPr>
          <p:cNvSpPr/>
          <p:nvPr/>
        </p:nvSpPr>
        <p:spPr>
          <a:xfrm>
            <a:off x="5410550" y="4573140"/>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3</a:t>
            </a:r>
          </a:p>
        </p:txBody>
      </p:sp>
      <p:sp>
        <p:nvSpPr>
          <p:cNvPr id="11" name="Rectangle 10">
            <a:extLst>
              <a:ext uri="{FF2B5EF4-FFF2-40B4-BE49-F238E27FC236}">
                <a16:creationId xmlns:a16="http://schemas.microsoft.com/office/drawing/2014/main" id="{6D9FB52D-5AE1-40C9-8B19-A686DA2F59EB}"/>
              </a:ext>
            </a:extLst>
          </p:cNvPr>
          <p:cNvSpPr/>
          <p:nvPr/>
        </p:nvSpPr>
        <p:spPr>
          <a:xfrm>
            <a:off x="6923499" y="3314700"/>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a[6]</a:t>
            </a:r>
          </a:p>
        </p:txBody>
      </p:sp>
      <p:sp>
        <p:nvSpPr>
          <p:cNvPr id="12" name="Rectangle 11">
            <a:extLst>
              <a:ext uri="{FF2B5EF4-FFF2-40B4-BE49-F238E27FC236}">
                <a16:creationId xmlns:a16="http://schemas.microsoft.com/office/drawing/2014/main" id="{415787CA-1B3E-4EFB-8684-C6EEF2A99C2C}"/>
              </a:ext>
            </a:extLst>
          </p:cNvPr>
          <p:cNvSpPr/>
          <p:nvPr/>
        </p:nvSpPr>
        <p:spPr>
          <a:xfrm>
            <a:off x="6948404" y="5670500"/>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a[0]</a:t>
            </a:r>
          </a:p>
        </p:txBody>
      </p:sp>
      <p:sp>
        <p:nvSpPr>
          <p:cNvPr id="13" name="Rectangle 12">
            <a:extLst>
              <a:ext uri="{FF2B5EF4-FFF2-40B4-BE49-F238E27FC236}">
                <a16:creationId xmlns:a16="http://schemas.microsoft.com/office/drawing/2014/main" id="{7A2D0898-09F4-4ED4-9007-0406F18EC2D1}"/>
              </a:ext>
            </a:extLst>
          </p:cNvPr>
          <p:cNvSpPr/>
          <p:nvPr/>
        </p:nvSpPr>
        <p:spPr>
          <a:xfrm>
            <a:off x="6944459" y="4914900"/>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a[2]</a:t>
            </a:r>
          </a:p>
        </p:txBody>
      </p:sp>
      <p:sp>
        <p:nvSpPr>
          <p:cNvPr id="14" name="Rectangle 13">
            <a:extLst>
              <a:ext uri="{FF2B5EF4-FFF2-40B4-BE49-F238E27FC236}">
                <a16:creationId xmlns:a16="http://schemas.microsoft.com/office/drawing/2014/main" id="{7CDB2F33-AD68-4B80-9F1E-6436823578E7}"/>
              </a:ext>
            </a:extLst>
          </p:cNvPr>
          <p:cNvSpPr/>
          <p:nvPr/>
        </p:nvSpPr>
        <p:spPr>
          <a:xfrm>
            <a:off x="5410550" y="4176498"/>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4</a:t>
            </a:r>
          </a:p>
        </p:txBody>
      </p:sp>
      <p:sp>
        <p:nvSpPr>
          <p:cNvPr id="15" name="Rectangle 14">
            <a:extLst>
              <a:ext uri="{FF2B5EF4-FFF2-40B4-BE49-F238E27FC236}">
                <a16:creationId xmlns:a16="http://schemas.microsoft.com/office/drawing/2014/main" id="{9B5B8E26-5B6E-491D-B6C9-32F42EA5B995}"/>
              </a:ext>
            </a:extLst>
          </p:cNvPr>
          <p:cNvSpPr/>
          <p:nvPr/>
        </p:nvSpPr>
        <p:spPr>
          <a:xfrm>
            <a:off x="5257800" y="3429000"/>
            <a:ext cx="7583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6</a:t>
            </a:r>
          </a:p>
        </p:txBody>
      </p:sp>
      <p:sp>
        <p:nvSpPr>
          <p:cNvPr id="16" name="Rectangle 15">
            <a:extLst>
              <a:ext uri="{FF2B5EF4-FFF2-40B4-BE49-F238E27FC236}">
                <a16:creationId xmlns:a16="http://schemas.microsoft.com/office/drawing/2014/main" id="{ACF4DA9D-F4F6-4EAF-9826-30D0260CD352}"/>
              </a:ext>
            </a:extLst>
          </p:cNvPr>
          <p:cNvSpPr/>
          <p:nvPr/>
        </p:nvSpPr>
        <p:spPr>
          <a:xfrm>
            <a:off x="5403578" y="3846111"/>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5</a:t>
            </a:r>
          </a:p>
        </p:txBody>
      </p:sp>
      <p:sp>
        <p:nvSpPr>
          <p:cNvPr id="17" name="Rectangle 16">
            <a:extLst>
              <a:ext uri="{FF2B5EF4-FFF2-40B4-BE49-F238E27FC236}">
                <a16:creationId xmlns:a16="http://schemas.microsoft.com/office/drawing/2014/main" id="{2AA6D0EE-BB6C-4243-9BC3-A4C158D3B267}"/>
              </a:ext>
            </a:extLst>
          </p:cNvPr>
          <p:cNvSpPr/>
          <p:nvPr/>
        </p:nvSpPr>
        <p:spPr>
          <a:xfrm>
            <a:off x="6880431" y="4495800"/>
            <a:ext cx="1221481" cy="392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a[3]</a:t>
            </a:r>
          </a:p>
        </p:txBody>
      </p:sp>
      <p:sp>
        <p:nvSpPr>
          <p:cNvPr id="18" name="Rectangle 17">
            <a:extLst>
              <a:ext uri="{FF2B5EF4-FFF2-40B4-BE49-F238E27FC236}">
                <a16:creationId xmlns:a16="http://schemas.microsoft.com/office/drawing/2014/main" id="{7648FDA0-E63F-465A-8957-795EF8130A31}"/>
              </a:ext>
            </a:extLst>
          </p:cNvPr>
          <p:cNvSpPr/>
          <p:nvPr/>
        </p:nvSpPr>
        <p:spPr>
          <a:xfrm>
            <a:off x="6942716" y="5307695"/>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a[1]</a:t>
            </a:r>
          </a:p>
        </p:txBody>
      </p:sp>
      <p:sp>
        <p:nvSpPr>
          <p:cNvPr id="19" name="Rectangle 18">
            <a:extLst>
              <a:ext uri="{FF2B5EF4-FFF2-40B4-BE49-F238E27FC236}">
                <a16:creationId xmlns:a16="http://schemas.microsoft.com/office/drawing/2014/main" id="{258B5E69-75E5-4B56-B9B8-1478BA5CFD37}"/>
              </a:ext>
            </a:extLst>
          </p:cNvPr>
          <p:cNvSpPr/>
          <p:nvPr/>
        </p:nvSpPr>
        <p:spPr>
          <a:xfrm>
            <a:off x="6923499" y="4152900"/>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a[4]</a:t>
            </a:r>
          </a:p>
        </p:txBody>
      </p:sp>
      <p:sp>
        <p:nvSpPr>
          <p:cNvPr id="20" name="Rectangle 19">
            <a:extLst>
              <a:ext uri="{FF2B5EF4-FFF2-40B4-BE49-F238E27FC236}">
                <a16:creationId xmlns:a16="http://schemas.microsoft.com/office/drawing/2014/main" id="{B6C86C4C-01D7-48E7-90A6-B3D6223D364D}"/>
              </a:ext>
            </a:extLst>
          </p:cNvPr>
          <p:cNvSpPr/>
          <p:nvPr/>
        </p:nvSpPr>
        <p:spPr>
          <a:xfrm>
            <a:off x="6873985" y="3722293"/>
            <a:ext cx="1221481" cy="392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a[5]</a:t>
            </a:r>
          </a:p>
        </p:txBody>
      </p:sp>
      <p:sp>
        <p:nvSpPr>
          <p:cNvPr id="21" name="Right Brace 20">
            <a:extLst>
              <a:ext uri="{FF2B5EF4-FFF2-40B4-BE49-F238E27FC236}">
                <a16:creationId xmlns:a16="http://schemas.microsoft.com/office/drawing/2014/main" id="{232A7600-8A47-4623-90AD-72CC8917BFB5}"/>
              </a:ext>
            </a:extLst>
          </p:cNvPr>
          <p:cNvSpPr/>
          <p:nvPr/>
        </p:nvSpPr>
        <p:spPr>
          <a:xfrm>
            <a:off x="7846078" y="3464725"/>
            <a:ext cx="679592" cy="2557535"/>
          </a:xfrm>
          <a:prstGeom prst="rightBrace">
            <a:avLst>
              <a:gd name="adj1" fmla="val 3396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ectangle 21">
            <a:extLst>
              <a:ext uri="{FF2B5EF4-FFF2-40B4-BE49-F238E27FC236}">
                <a16:creationId xmlns:a16="http://schemas.microsoft.com/office/drawing/2014/main" id="{1BFDDCD5-887F-490C-AF79-036DED5D303E}"/>
              </a:ext>
            </a:extLst>
          </p:cNvPr>
          <p:cNvSpPr/>
          <p:nvPr/>
        </p:nvSpPr>
        <p:spPr>
          <a:xfrm rot="5400000">
            <a:off x="7102304" y="4299268"/>
            <a:ext cx="3299958" cy="340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Tahoma" panose="020B0604030504040204" pitchFamily="34" charset="0"/>
                <a:ea typeface="Tahoma" panose="020B0604030504040204" pitchFamily="34" charset="0"/>
                <a:cs typeface="Tahoma" panose="020B0604030504040204" pitchFamily="34" charset="0"/>
              </a:rPr>
              <a:t>Hiện lưu trữ n = </a:t>
            </a:r>
            <a:r>
              <a:rPr lang="en-US" sz="2000">
                <a:solidFill>
                  <a:srgbClr val="FF0000"/>
                </a:solidFill>
                <a:latin typeface="Tahoma" panose="020B0604030504040204" pitchFamily="34" charset="0"/>
                <a:ea typeface="Tahoma" panose="020B0604030504040204" pitchFamily="34" charset="0"/>
                <a:cs typeface="Tahoma" panose="020B0604030504040204" pitchFamily="34" charset="0"/>
              </a:rPr>
              <a:t>7 phần tử</a:t>
            </a:r>
          </a:p>
        </p:txBody>
      </p:sp>
      <p:sp>
        <p:nvSpPr>
          <p:cNvPr id="23" name="Rectangle 22">
            <a:extLst>
              <a:ext uri="{FF2B5EF4-FFF2-40B4-BE49-F238E27FC236}">
                <a16:creationId xmlns:a16="http://schemas.microsoft.com/office/drawing/2014/main" id="{55F5180E-D418-4571-A512-21339A92F4E1}"/>
              </a:ext>
            </a:extLst>
          </p:cNvPr>
          <p:cNvSpPr/>
          <p:nvPr/>
        </p:nvSpPr>
        <p:spPr>
          <a:xfrm rot="16200000">
            <a:off x="5290555" y="5739357"/>
            <a:ext cx="758309" cy="758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a:p>
            <a:pPr algn="ctr"/>
            <a:r>
              <a:rPr lang="en-US" sz="2400" dirty="0" err="1">
                <a:solidFill>
                  <a:schemeClr val="tx1"/>
                </a:solidFill>
              </a:rPr>
              <a:t>i</a:t>
            </a:r>
            <a:r>
              <a:rPr lang="en-US" sz="2400" dirty="0">
                <a:solidFill>
                  <a:schemeClr val="tx1"/>
                </a:solidFill>
              </a:rPr>
              <a:t> =</a:t>
            </a:r>
          </a:p>
          <a:p>
            <a:pPr algn="ctr"/>
            <a:endParaRPr lang="en-US" sz="2400" dirty="0">
              <a:solidFill>
                <a:schemeClr val="tx1"/>
              </a:solidFill>
            </a:endParaRPr>
          </a:p>
        </p:txBody>
      </p:sp>
    </p:spTree>
    <p:extLst>
      <p:ext uri="{BB962C8B-B14F-4D97-AF65-F5344CB8AC3E}">
        <p14:creationId xmlns:p14="http://schemas.microsoft.com/office/powerpoint/2010/main" val="119116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rgbClr val="0070C0"/>
                </a:solidFill>
                <a:latin typeface="Arial" panose="020B0604020202020204" pitchFamily="34" charset="0"/>
                <a:cs typeface="Arial" panose="020B0604020202020204" pitchFamily="34" charset="0"/>
              </a:rPr>
              <a:t>2.1 – DANH SÁCH ĐẶC</a:t>
            </a:r>
            <a:endParaRPr lang="zh-TW" altLang="en-US" sz="3600" dirty="0">
              <a:solidFill>
                <a:srgbClr val="0070C0"/>
              </a:solidFill>
              <a:latin typeface="Arial" panose="020B0604020202020204" pitchFamily="34" charset="0"/>
              <a:cs typeface="Arial" panose="020B0604020202020204" pitchFamily="34" charset="0"/>
            </a:endParaRPr>
          </a:p>
        </p:txBody>
      </p:sp>
      <p:graphicFrame>
        <p:nvGraphicFramePr>
          <p:cNvPr id="43" name="Table 42">
            <a:extLst>
              <a:ext uri="{FF2B5EF4-FFF2-40B4-BE49-F238E27FC236}">
                <a16:creationId xmlns:a16="http://schemas.microsoft.com/office/drawing/2014/main" id="{E8A527C8-64D5-4CF3-A60B-9720EC6C0706}"/>
              </a:ext>
            </a:extLst>
          </p:cNvPr>
          <p:cNvGraphicFramePr>
            <a:graphicFrameLocks noGrp="1"/>
          </p:cNvGraphicFramePr>
          <p:nvPr>
            <p:extLst>
              <p:ext uri="{D42A27DB-BD31-4B8C-83A1-F6EECF244321}">
                <p14:modId xmlns:p14="http://schemas.microsoft.com/office/powerpoint/2010/main" val="2258901779"/>
              </p:ext>
            </p:extLst>
          </p:nvPr>
        </p:nvGraphicFramePr>
        <p:xfrm>
          <a:off x="6463037" y="1885858"/>
          <a:ext cx="1034650" cy="3971671"/>
        </p:xfrm>
        <a:graphic>
          <a:graphicData uri="http://schemas.openxmlformats.org/drawingml/2006/table">
            <a:tbl>
              <a:tblPr firstRow="1" bandRow="1">
                <a:tableStyleId>{5C22544A-7EE6-4342-B048-85BDC9FD1C3A}</a:tableStyleId>
              </a:tblPr>
              <a:tblGrid>
                <a:gridCol w="1034650">
                  <a:extLst>
                    <a:ext uri="{9D8B030D-6E8A-4147-A177-3AD203B41FA5}">
                      <a16:colId xmlns:a16="http://schemas.microsoft.com/office/drawing/2014/main" val="20000"/>
                    </a:ext>
                  </a:extLst>
                </a:gridCol>
              </a:tblGrid>
              <a:tr h="292064">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84128">
                <a:tc>
                  <a:txBody>
                    <a:bodyPr/>
                    <a:lstStyle/>
                    <a:p>
                      <a:pPr algn="ctr">
                        <a:lnSpc>
                          <a:spcPct val="70000"/>
                        </a:lnSpc>
                      </a:pPr>
                      <a:r>
                        <a:rPr lang="en-US"/>
                        <a:t>.</a:t>
                      </a:r>
                    </a:p>
                    <a:p>
                      <a:pPr algn="ctr">
                        <a:lnSpc>
                          <a:spcPct val="70000"/>
                        </a:lnSpc>
                      </a:pPr>
                      <a:r>
                        <a:rPr lang="en-US"/>
                        <a:t>.</a:t>
                      </a:r>
                    </a:p>
                    <a:p>
                      <a:pPr algn="ctr">
                        <a:lnSpc>
                          <a:spcPct val="70000"/>
                        </a:lnSpc>
                      </a:pPr>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92064">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92064">
                <a:tc>
                  <a:txBody>
                    <a:bodyPr/>
                    <a:lstStyle/>
                    <a:p>
                      <a:pPr algn="ctr"/>
                      <a:r>
                        <a:rPr lang="en-US">
                          <a:ln>
                            <a:solidFill>
                              <a:schemeClr val="bg1"/>
                            </a:solidFill>
                          </a:ln>
                          <a:solidFill>
                            <a:schemeClr val="bg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3"/>
                  </a:ext>
                </a:extLst>
              </a:tr>
              <a:tr h="292064">
                <a:tc>
                  <a:txBody>
                    <a:bodyPr/>
                    <a:lstStyle/>
                    <a:p>
                      <a:pPr algn="ctr"/>
                      <a:r>
                        <a:rPr lang="en-US">
                          <a:ln>
                            <a:solidFill>
                              <a:schemeClr val="bg1"/>
                            </a:solidFill>
                          </a:ln>
                          <a:solidFill>
                            <a:schemeClr val="bg1"/>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4"/>
                  </a:ext>
                </a:extLst>
              </a:tr>
              <a:tr h="292064">
                <a:tc>
                  <a:txBody>
                    <a:bodyPr/>
                    <a:lstStyle/>
                    <a:p>
                      <a:pPr algn="ctr"/>
                      <a:r>
                        <a:rPr lang="en-US">
                          <a:ln>
                            <a:solidFill>
                              <a:schemeClr val="bg1"/>
                            </a:solidFill>
                          </a:ln>
                          <a:solidFill>
                            <a:schemeClr val="bg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5"/>
                  </a:ext>
                </a:extLst>
              </a:tr>
              <a:tr h="292064">
                <a:tc>
                  <a:txBody>
                    <a:bodyPr/>
                    <a:lstStyle/>
                    <a:p>
                      <a:pPr algn="ctr"/>
                      <a:r>
                        <a:rPr lang="en-US">
                          <a:ln>
                            <a:solidFill>
                              <a:schemeClr val="bg1"/>
                            </a:solidFill>
                          </a:ln>
                          <a:solidFill>
                            <a:schemeClr val="bg1"/>
                          </a:solidFill>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6"/>
                  </a:ext>
                </a:extLst>
              </a:tr>
              <a:tr h="292064">
                <a:tc>
                  <a:txBody>
                    <a:bodyPr/>
                    <a:lstStyle/>
                    <a:p>
                      <a:pPr algn="ctr"/>
                      <a:r>
                        <a:rPr lang="en-US">
                          <a:ln>
                            <a:solidFill>
                              <a:schemeClr val="bg1"/>
                            </a:solidFill>
                          </a:ln>
                          <a:solidFill>
                            <a:schemeClr val="bg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7"/>
                  </a:ext>
                </a:extLst>
              </a:tr>
              <a:tr h="292064">
                <a:tc>
                  <a:txBody>
                    <a:bodyPr/>
                    <a:lstStyle/>
                    <a:p>
                      <a:pPr algn="ctr"/>
                      <a:r>
                        <a:rPr lang="en-US">
                          <a:ln>
                            <a:solidFill>
                              <a:schemeClr val="bg1"/>
                            </a:solidFill>
                          </a:ln>
                          <a:solidFill>
                            <a:schemeClr val="bg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8"/>
                  </a:ext>
                </a:extLst>
              </a:tr>
              <a:tr h="292064">
                <a:tc>
                  <a:txBody>
                    <a:bodyPr/>
                    <a:lstStyle/>
                    <a:p>
                      <a:pPr algn="ctr"/>
                      <a:r>
                        <a:rPr lang="en-US" dirty="0">
                          <a:ln>
                            <a:solidFill>
                              <a:schemeClr val="bg1"/>
                            </a:solidFill>
                          </a:ln>
                          <a:solidFill>
                            <a:schemeClr val="bg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9"/>
                  </a:ext>
                </a:extLst>
              </a:tr>
            </a:tbl>
          </a:graphicData>
        </a:graphic>
      </p:graphicFrame>
      <p:sp>
        <p:nvSpPr>
          <p:cNvPr id="44" name="Rectangle 43">
            <a:extLst>
              <a:ext uri="{FF2B5EF4-FFF2-40B4-BE49-F238E27FC236}">
                <a16:creationId xmlns:a16="http://schemas.microsoft.com/office/drawing/2014/main" id="{46067875-C348-4BA4-ABFC-64786E2F93EF}"/>
              </a:ext>
            </a:extLst>
          </p:cNvPr>
          <p:cNvSpPr/>
          <p:nvPr/>
        </p:nvSpPr>
        <p:spPr>
          <a:xfrm>
            <a:off x="5577530" y="1835735"/>
            <a:ext cx="1168081"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99</a:t>
            </a:r>
          </a:p>
        </p:txBody>
      </p:sp>
      <p:sp>
        <p:nvSpPr>
          <p:cNvPr id="45" name="Rectangle 44">
            <a:extLst>
              <a:ext uri="{FF2B5EF4-FFF2-40B4-BE49-F238E27FC236}">
                <a16:creationId xmlns:a16="http://schemas.microsoft.com/office/drawing/2014/main" id="{3EA10261-CFC2-475A-9652-B800FFB15B95}"/>
              </a:ext>
            </a:extLst>
          </p:cNvPr>
          <p:cNvSpPr/>
          <p:nvPr/>
        </p:nvSpPr>
        <p:spPr>
          <a:xfrm>
            <a:off x="5997368" y="5492716"/>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0</a:t>
            </a:r>
          </a:p>
        </p:txBody>
      </p:sp>
      <p:sp>
        <p:nvSpPr>
          <p:cNvPr id="46" name="Rectangle 45">
            <a:extLst>
              <a:ext uri="{FF2B5EF4-FFF2-40B4-BE49-F238E27FC236}">
                <a16:creationId xmlns:a16="http://schemas.microsoft.com/office/drawing/2014/main" id="{39712CA1-3830-4239-A3C9-19DDD3E2BE41}"/>
              </a:ext>
            </a:extLst>
          </p:cNvPr>
          <p:cNvSpPr/>
          <p:nvPr/>
        </p:nvSpPr>
        <p:spPr>
          <a:xfrm>
            <a:off x="6006431" y="5130106"/>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1</a:t>
            </a:r>
          </a:p>
        </p:txBody>
      </p:sp>
      <p:sp>
        <p:nvSpPr>
          <p:cNvPr id="47" name="Rectangle 46">
            <a:extLst>
              <a:ext uri="{FF2B5EF4-FFF2-40B4-BE49-F238E27FC236}">
                <a16:creationId xmlns:a16="http://schemas.microsoft.com/office/drawing/2014/main" id="{CDF5565E-2C0E-40D1-9D83-8F56A3135A27}"/>
              </a:ext>
            </a:extLst>
          </p:cNvPr>
          <p:cNvSpPr/>
          <p:nvPr/>
        </p:nvSpPr>
        <p:spPr>
          <a:xfrm>
            <a:off x="5997756" y="4801705"/>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2</a:t>
            </a:r>
          </a:p>
        </p:txBody>
      </p:sp>
      <p:sp>
        <p:nvSpPr>
          <p:cNvPr id="48" name="Rectangle 47">
            <a:extLst>
              <a:ext uri="{FF2B5EF4-FFF2-40B4-BE49-F238E27FC236}">
                <a16:creationId xmlns:a16="http://schemas.microsoft.com/office/drawing/2014/main" id="{27A7CD3D-2147-46C2-9256-E4988A02A76E}"/>
              </a:ext>
            </a:extLst>
          </p:cNvPr>
          <p:cNvSpPr/>
          <p:nvPr/>
        </p:nvSpPr>
        <p:spPr>
          <a:xfrm>
            <a:off x="5997756" y="4444306"/>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3</a:t>
            </a:r>
          </a:p>
        </p:txBody>
      </p:sp>
      <p:sp>
        <p:nvSpPr>
          <p:cNvPr id="49" name="Rectangle 48">
            <a:extLst>
              <a:ext uri="{FF2B5EF4-FFF2-40B4-BE49-F238E27FC236}">
                <a16:creationId xmlns:a16="http://schemas.microsoft.com/office/drawing/2014/main" id="{BCA391B6-901F-4855-90F5-78503FF906D5}"/>
              </a:ext>
            </a:extLst>
          </p:cNvPr>
          <p:cNvSpPr/>
          <p:nvPr/>
        </p:nvSpPr>
        <p:spPr>
          <a:xfrm>
            <a:off x="7257254" y="3316832"/>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a[6]</a:t>
            </a:r>
          </a:p>
        </p:txBody>
      </p:sp>
      <p:sp>
        <p:nvSpPr>
          <p:cNvPr id="50" name="Rectangle 49">
            <a:extLst>
              <a:ext uri="{FF2B5EF4-FFF2-40B4-BE49-F238E27FC236}">
                <a16:creationId xmlns:a16="http://schemas.microsoft.com/office/drawing/2014/main" id="{E27551BB-EF50-4E9D-BF4D-4CB40E61E230}"/>
              </a:ext>
            </a:extLst>
          </p:cNvPr>
          <p:cNvSpPr/>
          <p:nvPr/>
        </p:nvSpPr>
        <p:spPr>
          <a:xfrm>
            <a:off x="7282159" y="5554079"/>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a[0]</a:t>
            </a:r>
          </a:p>
        </p:txBody>
      </p:sp>
      <p:sp>
        <p:nvSpPr>
          <p:cNvPr id="51" name="Rectangle 50">
            <a:extLst>
              <a:ext uri="{FF2B5EF4-FFF2-40B4-BE49-F238E27FC236}">
                <a16:creationId xmlns:a16="http://schemas.microsoft.com/office/drawing/2014/main" id="{99790E5D-1C8C-4D48-AD85-93F18458F85E}"/>
              </a:ext>
            </a:extLst>
          </p:cNvPr>
          <p:cNvSpPr/>
          <p:nvPr/>
        </p:nvSpPr>
        <p:spPr>
          <a:xfrm>
            <a:off x="7278214" y="4826484"/>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a[2]</a:t>
            </a:r>
          </a:p>
        </p:txBody>
      </p:sp>
      <p:sp>
        <p:nvSpPr>
          <p:cNvPr id="52" name="Rectangle 51">
            <a:extLst>
              <a:ext uri="{FF2B5EF4-FFF2-40B4-BE49-F238E27FC236}">
                <a16:creationId xmlns:a16="http://schemas.microsoft.com/office/drawing/2014/main" id="{6ABBA056-2D56-461B-B087-99F30A06BF9D}"/>
              </a:ext>
            </a:extLst>
          </p:cNvPr>
          <p:cNvSpPr/>
          <p:nvPr/>
        </p:nvSpPr>
        <p:spPr>
          <a:xfrm>
            <a:off x="5997756" y="4047664"/>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4</a:t>
            </a:r>
          </a:p>
        </p:txBody>
      </p:sp>
      <p:sp>
        <p:nvSpPr>
          <p:cNvPr id="53" name="Rectangle 52">
            <a:extLst>
              <a:ext uri="{FF2B5EF4-FFF2-40B4-BE49-F238E27FC236}">
                <a16:creationId xmlns:a16="http://schemas.microsoft.com/office/drawing/2014/main" id="{5E390043-BD85-4ABD-969C-A88864A65A81}"/>
              </a:ext>
            </a:extLst>
          </p:cNvPr>
          <p:cNvSpPr/>
          <p:nvPr/>
        </p:nvSpPr>
        <p:spPr>
          <a:xfrm>
            <a:off x="5845006" y="3300166"/>
            <a:ext cx="7583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6</a:t>
            </a:r>
          </a:p>
        </p:txBody>
      </p:sp>
      <p:sp>
        <p:nvSpPr>
          <p:cNvPr id="54" name="Rectangle 53">
            <a:extLst>
              <a:ext uri="{FF2B5EF4-FFF2-40B4-BE49-F238E27FC236}">
                <a16:creationId xmlns:a16="http://schemas.microsoft.com/office/drawing/2014/main" id="{165B995B-8A17-4050-AFEB-71A8C8C56BA1}"/>
              </a:ext>
            </a:extLst>
          </p:cNvPr>
          <p:cNvSpPr/>
          <p:nvPr/>
        </p:nvSpPr>
        <p:spPr>
          <a:xfrm>
            <a:off x="5990784" y="3717277"/>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5</a:t>
            </a:r>
          </a:p>
        </p:txBody>
      </p:sp>
      <p:sp>
        <p:nvSpPr>
          <p:cNvPr id="55" name="Rectangle 54">
            <a:extLst>
              <a:ext uri="{FF2B5EF4-FFF2-40B4-BE49-F238E27FC236}">
                <a16:creationId xmlns:a16="http://schemas.microsoft.com/office/drawing/2014/main" id="{8BF9171F-DDA9-420F-9769-06397A5263A8}"/>
              </a:ext>
            </a:extLst>
          </p:cNvPr>
          <p:cNvSpPr/>
          <p:nvPr/>
        </p:nvSpPr>
        <p:spPr>
          <a:xfrm>
            <a:off x="7214186" y="4405348"/>
            <a:ext cx="1221481" cy="392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a[3]</a:t>
            </a:r>
          </a:p>
        </p:txBody>
      </p:sp>
      <p:sp>
        <p:nvSpPr>
          <p:cNvPr id="56" name="Rectangle 55">
            <a:extLst>
              <a:ext uri="{FF2B5EF4-FFF2-40B4-BE49-F238E27FC236}">
                <a16:creationId xmlns:a16="http://schemas.microsoft.com/office/drawing/2014/main" id="{E1E32D59-EC07-456C-B2B9-496007BF0019}"/>
              </a:ext>
            </a:extLst>
          </p:cNvPr>
          <p:cNvSpPr/>
          <p:nvPr/>
        </p:nvSpPr>
        <p:spPr>
          <a:xfrm>
            <a:off x="7276471" y="5191274"/>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a[1]</a:t>
            </a:r>
          </a:p>
        </p:txBody>
      </p:sp>
      <p:sp>
        <p:nvSpPr>
          <p:cNvPr id="57" name="Rectangle 56">
            <a:extLst>
              <a:ext uri="{FF2B5EF4-FFF2-40B4-BE49-F238E27FC236}">
                <a16:creationId xmlns:a16="http://schemas.microsoft.com/office/drawing/2014/main" id="{6EB24F7C-BC79-433F-93A9-6225C5622D64}"/>
              </a:ext>
            </a:extLst>
          </p:cNvPr>
          <p:cNvSpPr/>
          <p:nvPr/>
        </p:nvSpPr>
        <p:spPr>
          <a:xfrm>
            <a:off x="7257254" y="4080469"/>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a[4]</a:t>
            </a:r>
          </a:p>
        </p:txBody>
      </p:sp>
      <p:sp>
        <p:nvSpPr>
          <p:cNvPr id="58" name="Rectangle 57">
            <a:extLst>
              <a:ext uri="{FF2B5EF4-FFF2-40B4-BE49-F238E27FC236}">
                <a16:creationId xmlns:a16="http://schemas.microsoft.com/office/drawing/2014/main" id="{13D1E74F-5C52-4D8F-9CD5-68DD647FD0F3}"/>
              </a:ext>
            </a:extLst>
          </p:cNvPr>
          <p:cNvSpPr/>
          <p:nvPr/>
        </p:nvSpPr>
        <p:spPr>
          <a:xfrm>
            <a:off x="7207740" y="3688361"/>
            <a:ext cx="1221481" cy="392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a[5]</a:t>
            </a:r>
          </a:p>
        </p:txBody>
      </p:sp>
      <p:sp>
        <p:nvSpPr>
          <p:cNvPr id="59" name="Right Brace 58">
            <a:extLst>
              <a:ext uri="{FF2B5EF4-FFF2-40B4-BE49-F238E27FC236}">
                <a16:creationId xmlns:a16="http://schemas.microsoft.com/office/drawing/2014/main" id="{4AE6AC51-B97B-4B47-B713-7FDE25C02251}"/>
              </a:ext>
            </a:extLst>
          </p:cNvPr>
          <p:cNvSpPr/>
          <p:nvPr/>
        </p:nvSpPr>
        <p:spPr>
          <a:xfrm>
            <a:off x="8041778" y="3348304"/>
            <a:ext cx="679592" cy="2557535"/>
          </a:xfrm>
          <a:prstGeom prst="rightBrace">
            <a:avLst>
              <a:gd name="adj1" fmla="val 3396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a:extLst>
              <a:ext uri="{FF2B5EF4-FFF2-40B4-BE49-F238E27FC236}">
                <a16:creationId xmlns:a16="http://schemas.microsoft.com/office/drawing/2014/main" id="{E31BDC06-E690-4BE1-905F-F619ACF17BB6}"/>
              </a:ext>
            </a:extLst>
          </p:cNvPr>
          <p:cNvSpPr/>
          <p:nvPr/>
        </p:nvSpPr>
        <p:spPr>
          <a:xfrm rot="5400000">
            <a:off x="7247710" y="4182847"/>
            <a:ext cx="3299958" cy="340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Hiện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lưu</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trữ</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n = </a:t>
            </a:r>
            <a:r>
              <a:rPr lang="en-US" sz="2000" dirty="0">
                <a:solidFill>
                  <a:srgbClr val="FF0000"/>
                </a:solidFill>
                <a:latin typeface="Tahoma" panose="020B0604030504040204" pitchFamily="34" charset="0"/>
                <a:ea typeface="Tahoma" panose="020B0604030504040204" pitchFamily="34" charset="0"/>
                <a:cs typeface="Tahoma" panose="020B0604030504040204" pitchFamily="34" charset="0"/>
              </a:rPr>
              <a:t>7 </a:t>
            </a:r>
            <a:r>
              <a:rPr lang="en-US" sz="2000" dirty="0" err="1">
                <a:solidFill>
                  <a:srgbClr val="FF0000"/>
                </a:solidFill>
                <a:latin typeface="Tahoma" panose="020B0604030504040204" pitchFamily="34" charset="0"/>
                <a:ea typeface="Tahoma" panose="020B0604030504040204" pitchFamily="34" charset="0"/>
                <a:cs typeface="Tahoma" panose="020B0604030504040204" pitchFamily="34" charset="0"/>
              </a:rPr>
              <a:t>phần</a:t>
            </a:r>
            <a:r>
              <a:rPr lang="en-US" sz="200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FF0000"/>
                </a:solidFill>
                <a:latin typeface="Tahoma" panose="020B0604030504040204" pitchFamily="34" charset="0"/>
                <a:ea typeface="Tahoma" panose="020B0604030504040204" pitchFamily="34" charset="0"/>
                <a:cs typeface="Tahoma" panose="020B0604030504040204" pitchFamily="34" charset="0"/>
              </a:rPr>
              <a:t>tử</a:t>
            </a:r>
            <a:endParaRPr lang="en-US" sz="20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61" name="Content Placeholder 2">
            <a:extLst>
              <a:ext uri="{FF2B5EF4-FFF2-40B4-BE49-F238E27FC236}">
                <a16:creationId xmlns:a16="http://schemas.microsoft.com/office/drawing/2014/main" id="{B58B5F7F-5414-485D-B4DB-B9382D39A396}"/>
              </a:ext>
            </a:extLst>
          </p:cNvPr>
          <p:cNvSpPr txBox="1">
            <a:spLocks/>
          </p:cNvSpPr>
          <p:nvPr/>
        </p:nvSpPr>
        <p:spPr>
          <a:xfrm>
            <a:off x="4219860" y="5474311"/>
            <a:ext cx="1034650" cy="361305"/>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t>30</a:t>
            </a:r>
            <a:endParaRPr lang="en-US" sz="2000" i="1">
              <a:solidFill>
                <a:srgbClr val="C00000"/>
              </a:solidFill>
            </a:endParaRPr>
          </a:p>
        </p:txBody>
      </p:sp>
      <p:cxnSp>
        <p:nvCxnSpPr>
          <p:cNvPr id="62" name="Straight Arrow Connector 61">
            <a:extLst>
              <a:ext uri="{FF2B5EF4-FFF2-40B4-BE49-F238E27FC236}">
                <a16:creationId xmlns:a16="http://schemas.microsoft.com/office/drawing/2014/main" id="{DF5CD0BB-DB27-43A2-A2D4-770D1351A1FE}"/>
              </a:ext>
            </a:extLst>
          </p:cNvPr>
          <p:cNvCxnSpPr>
            <a:cxnSpLocks/>
            <a:stCxn id="61" idx="3"/>
            <a:endCxn id="45" idx="1"/>
          </p:cNvCxnSpPr>
          <p:nvPr/>
        </p:nvCxnSpPr>
        <p:spPr>
          <a:xfrm>
            <a:off x="5254510" y="5654964"/>
            <a:ext cx="742858" cy="92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9996C07E-B31D-48A8-B8EA-EE299584F98E}"/>
              </a:ext>
            </a:extLst>
          </p:cNvPr>
          <p:cNvSpPr/>
          <p:nvPr/>
        </p:nvSpPr>
        <p:spPr>
          <a:xfrm rot="16200000">
            <a:off x="5877761" y="5718507"/>
            <a:ext cx="758309" cy="758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a:p>
            <a:pPr algn="ctr"/>
            <a:r>
              <a:rPr lang="en-US" sz="2400">
                <a:solidFill>
                  <a:schemeClr val="tx1"/>
                </a:solidFill>
              </a:rPr>
              <a:t>i =</a:t>
            </a:r>
          </a:p>
          <a:p>
            <a:pPr algn="ctr"/>
            <a:endParaRPr lang="en-US" sz="2400">
              <a:solidFill>
                <a:schemeClr val="tx1"/>
              </a:solidFill>
            </a:endParaRPr>
          </a:p>
        </p:txBody>
      </p:sp>
      <p:sp>
        <p:nvSpPr>
          <p:cNvPr id="64" name="Content Placeholder 2">
            <a:extLst>
              <a:ext uri="{FF2B5EF4-FFF2-40B4-BE49-F238E27FC236}">
                <a16:creationId xmlns:a16="http://schemas.microsoft.com/office/drawing/2014/main" id="{E1D39640-9922-4BA2-8F52-6F0C76FEC96B}"/>
              </a:ext>
            </a:extLst>
          </p:cNvPr>
          <p:cNvSpPr txBox="1">
            <a:spLocks/>
          </p:cNvSpPr>
          <p:nvPr/>
        </p:nvSpPr>
        <p:spPr>
          <a:xfrm>
            <a:off x="2555378" y="5838705"/>
            <a:ext cx="3350450" cy="36130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i="1" dirty="0"/>
              <a:t>So </a:t>
            </a:r>
            <a:r>
              <a:rPr lang="en-US" sz="1600" i="1" dirty="0" err="1"/>
              <a:t>sánh</a:t>
            </a:r>
            <a:r>
              <a:rPr lang="en-US" sz="1600" i="1" dirty="0"/>
              <a:t>  x </a:t>
            </a:r>
            <a:r>
              <a:rPr lang="en-US" sz="1600" i="1" dirty="0" err="1"/>
              <a:t>với</a:t>
            </a:r>
            <a:r>
              <a:rPr lang="en-US" sz="1600" i="1" dirty="0"/>
              <a:t> a[0], a[0] !=x</a:t>
            </a:r>
          </a:p>
        </p:txBody>
      </p:sp>
      <p:sp>
        <p:nvSpPr>
          <p:cNvPr id="67" name="Content Placeholder 2">
            <a:extLst>
              <a:ext uri="{FF2B5EF4-FFF2-40B4-BE49-F238E27FC236}">
                <a16:creationId xmlns:a16="http://schemas.microsoft.com/office/drawing/2014/main" id="{84B880B0-846E-48F2-9942-471D1683C291}"/>
              </a:ext>
            </a:extLst>
          </p:cNvPr>
          <p:cNvSpPr txBox="1">
            <a:spLocks/>
          </p:cNvSpPr>
          <p:nvPr/>
        </p:nvSpPr>
        <p:spPr>
          <a:xfrm>
            <a:off x="1252915" y="1632757"/>
            <a:ext cx="1302463"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solidFill>
                  <a:srgbClr val="C00000"/>
                </a:solidFill>
              </a:rPr>
              <a:t>i</a:t>
            </a:r>
            <a:r>
              <a:rPr lang="en-US" sz="2000" dirty="0">
                <a:solidFill>
                  <a:srgbClr val="C00000"/>
                </a:solidFill>
              </a:rPr>
              <a:t> = 0</a:t>
            </a:r>
          </a:p>
        </p:txBody>
      </p:sp>
      <p:sp>
        <p:nvSpPr>
          <p:cNvPr id="68" name="Content Placeholder 2">
            <a:extLst>
              <a:ext uri="{FF2B5EF4-FFF2-40B4-BE49-F238E27FC236}">
                <a16:creationId xmlns:a16="http://schemas.microsoft.com/office/drawing/2014/main" id="{88464F42-E1DB-49F1-B49E-7BE4E33176A9}"/>
              </a:ext>
            </a:extLst>
          </p:cNvPr>
          <p:cNvSpPr txBox="1">
            <a:spLocks/>
          </p:cNvSpPr>
          <p:nvPr/>
        </p:nvSpPr>
        <p:spPr>
          <a:xfrm>
            <a:off x="112080" y="1632758"/>
            <a:ext cx="4579943"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err="1"/>
              <a:t>Bước</a:t>
            </a:r>
            <a:r>
              <a:rPr lang="en-US" sz="2000" b="1" dirty="0"/>
              <a:t> 1:</a:t>
            </a:r>
          </a:p>
        </p:txBody>
      </p:sp>
      <p:sp>
        <p:nvSpPr>
          <p:cNvPr id="69" name="Content Placeholder 2">
            <a:extLst>
              <a:ext uri="{FF2B5EF4-FFF2-40B4-BE49-F238E27FC236}">
                <a16:creationId xmlns:a16="http://schemas.microsoft.com/office/drawing/2014/main" id="{780D483E-2FAC-454F-A55C-B0F802A5534C}"/>
              </a:ext>
            </a:extLst>
          </p:cNvPr>
          <p:cNvSpPr txBox="1">
            <a:spLocks/>
          </p:cNvSpPr>
          <p:nvPr/>
        </p:nvSpPr>
        <p:spPr>
          <a:xfrm>
            <a:off x="83377" y="2087257"/>
            <a:ext cx="4772718"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t>Xét</a:t>
            </a:r>
            <a:r>
              <a:rPr lang="en-US" sz="2000" dirty="0"/>
              <a:t> </a:t>
            </a:r>
            <a:r>
              <a:rPr lang="en-US" sz="2000" dirty="0" err="1"/>
              <a:t>điều</a:t>
            </a:r>
            <a:r>
              <a:rPr lang="en-US" sz="2000" dirty="0"/>
              <a:t> </a:t>
            </a:r>
            <a:r>
              <a:rPr lang="en-US" sz="2000" dirty="0" err="1"/>
              <a:t>kiện</a:t>
            </a:r>
            <a:r>
              <a:rPr lang="en-US" sz="2000" dirty="0"/>
              <a:t> </a:t>
            </a:r>
            <a:r>
              <a:rPr lang="en-US" sz="2000" dirty="0">
                <a:solidFill>
                  <a:srgbClr val="0070C0"/>
                </a:solidFill>
              </a:rPr>
              <a:t>while</a:t>
            </a:r>
            <a:r>
              <a:rPr lang="en-US" sz="2000" dirty="0"/>
              <a:t> (</a:t>
            </a:r>
            <a:r>
              <a:rPr lang="en-US" sz="2000" dirty="0" err="1">
                <a:solidFill>
                  <a:srgbClr val="C00000"/>
                </a:solidFill>
              </a:rPr>
              <a:t>i</a:t>
            </a:r>
            <a:r>
              <a:rPr lang="en-US" sz="2000" dirty="0">
                <a:solidFill>
                  <a:srgbClr val="C00000"/>
                </a:solidFill>
              </a:rPr>
              <a:t> &lt; n </a:t>
            </a:r>
            <a:r>
              <a:rPr lang="en-US" sz="2000" dirty="0"/>
              <a:t>&amp;&amp; </a:t>
            </a:r>
            <a:r>
              <a:rPr lang="en-US" sz="2000" dirty="0">
                <a:solidFill>
                  <a:srgbClr val="C00000"/>
                </a:solidFill>
              </a:rPr>
              <a:t>a[</a:t>
            </a:r>
            <a:r>
              <a:rPr lang="en-US" sz="2000" dirty="0" err="1">
                <a:solidFill>
                  <a:srgbClr val="C00000"/>
                </a:solidFill>
              </a:rPr>
              <a:t>i</a:t>
            </a:r>
            <a:r>
              <a:rPr lang="en-US" sz="2000" dirty="0">
                <a:solidFill>
                  <a:srgbClr val="C00000"/>
                </a:solidFill>
              </a:rPr>
              <a:t>] != x</a:t>
            </a:r>
            <a:r>
              <a:rPr lang="en-US" sz="2000" dirty="0"/>
              <a:t>)</a:t>
            </a:r>
            <a:endParaRPr lang="en-US" sz="2000" dirty="0">
              <a:solidFill>
                <a:srgbClr val="C00000"/>
              </a:solidFill>
            </a:endParaRPr>
          </a:p>
        </p:txBody>
      </p:sp>
      <p:sp>
        <p:nvSpPr>
          <p:cNvPr id="70" name="Content Placeholder 2">
            <a:extLst>
              <a:ext uri="{FF2B5EF4-FFF2-40B4-BE49-F238E27FC236}">
                <a16:creationId xmlns:a16="http://schemas.microsoft.com/office/drawing/2014/main" id="{9318717C-71F6-465D-A6F6-70B442E7FBAE}"/>
              </a:ext>
            </a:extLst>
          </p:cNvPr>
          <p:cNvSpPr txBox="1">
            <a:spLocks/>
          </p:cNvSpPr>
          <p:nvPr/>
        </p:nvSpPr>
        <p:spPr>
          <a:xfrm>
            <a:off x="180918" y="2474355"/>
            <a:ext cx="5457882"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solidFill>
                  <a:srgbClr val="C00000"/>
                </a:solidFill>
              </a:rPr>
              <a:t>i</a:t>
            </a:r>
            <a:r>
              <a:rPr lang="en-US" sz="2000" dirty="0">
                <a:solidFill>
                  <a:srgbClr val="C00000"/>
                </a:solidFill>
              </a:rPr>
              <a:t> = 0, n = 7: </a:t>
            </a:r>
          </a:p>
          <a:p>
            <a:pPr marL="0" indent="0">
              <a:buNone/>
            </a:pPr>
            <a:r>
              <a:rPr lang="en-US" sz="2000" dirty="0">
                <a:solidFill>
                  <a:srgbClr val="C00000"/>
                </a:solidFill>
                <a:sym typeface="Symbol" panose="05050102010706020507" pitchFamily="18" charset="2"/>
              </a:rPr>
              <a:t>	</a:t>
            </a:r>
            <a:r>
              <a:rPr lang="en-US" sz="2000" dirty="0" err="1">
                <a:solidFill>
                  <a:srgbClr val="C00000"/>
                </a:solidFill>
                <a:sym typeface="Symbol" panose="05050102010706020507" pitchFamily="18" charset="2"/>
              </a:rPr>
              <a:t>i</a:t>
            </a:r>
            <a:r>
              <a:rPr lang="en-US" sz="2000" dirty="0">
                <a:solidFill>
                  <a:srgbClr val="C00000"/>
                </a:solidFill>
                <a:sym typeface="Symbol" panose="05050102010706020507" pitchFamily="18" charset="2"/>
              </a:rPr>
              <a:t>&lt;n </a:t>
            </a:r>
            <a:r>
              <a:rPr lang="en-US" sz="2000" dirty="0">
                <a:solidFill>
                  <a:srgbClr val="C00000"/>
                </a:solidFill>
              </a:rPr>
              <a:t> </a:t>
            </a:r>
            <a:r>
              <a:rPr lang="en-US" sz="2000" dirty="0">
                <a:sym typeface="Wingdings" panose="05000000000000000000" pitchFamily="2" charset="2"/>
              </a:rPr>
              <a:t></a:t>
            </a:r>
            <a:r>
              <a:rPr lang="en-US" sz="2000" i="1" dirty="0">
                <a:solidFill>
                  <a:srgbClr val="C00000"/>
                </a:solidFill>
              </a:rPr>
              <a:t>True</a:t>
            </a:r>
          </a:p>
        </p:txBody>
      </p:sp>
      <p:sp>
        <p:nvSpPr>
          <p:cNvPr id="71" name="Content Placeholder 2">
            <a:extLst>
              <a:ext uri="{FF2B5EF4-FFF2-40B4-BE49-F238E27FC236}">
                <a16:creationId xmlns:a16="http://schemas.microsoft.com/office/drawing/2014/main" id="{0DC08BC4-89BB-4CAE-899A-D5290E753E02}"/>
              </a:ext>
            </a:extLst>
          </p:cNvPr>
          <p:cNvSpPr txBox="1">
            <a:spLocks/>
          </p:cNvSpPr>
          <p:nvPr/>
        </p:nvSpPr>
        <p:spPr>
          <a:xfrm>
            <a:off x="83377" y="3268795"/>
            <a:ext cx="7105059"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C00000"/>
                </a:solidFill>
              </a:rPr>
              <a:t>a[</a:t>
            </a:r>
            <a:r>
              <a:rPr lang="en-US" sz="2000" dirty="0" err="1">
                <a:solidFill>
                  <a:srgbClr val="C00000"/>
                </a:solidFill>
              </a:rPr>
              <a:t>i</a:t>
            </a:r>
            <a:r>
              <a:rPr lang="en-US" sz="2000" dirty="0">
                <a:solidFill>
                  <a:srgbClr val="C00000"/>
                </a:solidFill>
              </a:rPr>
              <a:t>] = a[0] = 10, x = 30: </a:t>
            </a:r>
          </a:p>
          <a:p>
            <a:pPr marL="0" indent="0">
              <a:buNone/>
            </a:pPr>
            <a:r>
              <a:rPr lang="en-US" sz="2000" dirty="0">
                <a:sym typeface="Symbol" panose="05050102010706020507" pitchFamily="18" charset="2"/>
              </a:rPr>
              <a:t>	</a:t>
            </a:r>
            <a:r>
              <a:rPr lang="en-US" sz="2000" dirty="0">
                <a:solidFill>
                  <a:srgbClr val="C00000"/>
                </a:solidFill>
              </a:rPr>
              <a:t>a[</a:t>
            </a:r>
            <a:r>
              <a:rPr lang="en-US" sz="2000" dirty="0" err="1">
                <a:solidFill>
                  <a:srgbClr val="C00000"/>
                </a:solidFill>
              </a:rPr>
              <a:t>i</a:t>
            </a:r>
            <a:r>
              <a:rPr lang="en-US" sz="2000" dirty="0">
                <a:solidFill>
                  <a:srgbClr val="C00000"/>
                </a:solidFill>
              </a:rPr>
              <a:t>] != x</a:t>
            </a:r>
            <a:r>
              <a:rPr lang="en-US" sz="2000" dirty="0">
                <a:solidFill>
                  <a:srgbClr val="C00000"/>
                </a:solidFill>
                <a:sym typeface="Symbol" panose="05050102010706020507" pitchFamily="18" charset="2"/>
              </a:rPr>
              <a:t> </a:t>
            </a:r>
            <a:r>
              <a:rPr lang="en-US" sz="2000" dirty="0">
                <a:solidFill>
                  <a:srgbClr val="C00000"/>
                </a:solidFill>
              </a:rPr>
              <a:t> </a:t>
            </a:r>
            <a:r>
              <a:rPr lang="en-US" sz="2000" dirty="0">
                <a:sym typeface="Wingdings" panose="05000000000000000000" pitchFamily="2" charset="2"/>
              </a:rPr>
              <a:t></a:t>
            </a:r>
            <a:r>
              <a:rPr lang="en-US" sz="2000" i="1" dirty="0">
                <a:solidFill>
                  <a:srgbClr val="C00000"/>
                </a:solidFill>
              </a:rPr>
              <a:t>True</a:t>
            </a:r>
          </a:p>
        </p:txBody>
      </p:sp>
      <p:sp>
        <p:nvSpPr>
          <p:cNvPr id="72" name="Content Placeholder 2">
            <a:extLst>
              <a:ext uri="{FF2B5EF4-FFF2-40B4-BE49-F238E27FC236}">
                <a16:creationId xmlns:a16="http://schemas.microsoft.com/office/drawing/2014/main" id="{66F246E4-0E6C-4747-900C-9D375FD76D5C}"/>
              </a:ext>
            </a:extLst>
          </p:cNvPr>
          <p:cNvSpPr txBox="1">
            <a:spLocks/>
          </p:cNvSpPr>
          <p:nvPr/>
        </p:nvSpPr>
        <p:spPr>
          <a:xfrm>
            <a:off x="69137" y="4215040"/>
            <a:ext cx="5905230"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t>
            </a:r>
            <a:r>
              <a:rPr lang="en-US" sz="2000" dirty="0" err="1">
                <a:solidFill>
                  <a:srgbClr val="C00000"/>
                </a:solidFill>
              </a:rPr>
              <a:t>i</a:t>
            </a:r>
            <a:r>
              <a:rPr lang="en-US" sz="2000" dirty="0">
                <a:solidFill>
                  <a:srgbClr val="C00000"/>
                </a:solidFill>
              </a:rPr>
              <a:t> &lt; n </a:t>
            </a:r>
            <a:r>
              <a:rPr lang="en-US" sz="2000" dirty="0"/>
              <a:t>&amp;&amp; </a:t>
            </a:r>
            <a:r>
              <a:rPr lang="en-US" sz="2000" dirty="0">
                <a:solidFill>
                  <a:srgbClr val="C00000"/>
                </a:solidFill>
              </a:rPr>
              <a:t>a[</a:t>
            </a:r>
            <a:r>
              <a:rPr lang="en-US" sz="2000" dirty="0" err="1">
                <a:solidFill>
                  <a:srgbClr val="C00000"/>
                </a:solidFill>
              </a:rPr>
              <a:t>i</a:t>
            </a:r>
            <a:r>
              <a:rPr lang="en-US" sz="2000" dirty="0">
                <a:solidFill>
                  <a:srgbClr val="C00000"/>
                </a:solidFill>
              </a:rPr>
              <a:t>] != x</a:t>
            </a:r>
            <a:r>
              <a:rPr lang="en-US" sz="2000" dirty="0"/>
              <a:t>) </a:t>
            </a:r>
            <a:r>
              <a:rPr lang="en-US" sz="2000" dirty="0">
                <a:sym typeface="Wingdings" panose="05000000000000000000" pitchFamily="2" charset="2"/>
              </a:rPr>
              <a:t> </a:t>
            </a:r>
            <a:r>
              <a:rPr lang="en-US" sz="2000" dirty="0">
                <a:solidFill>
                  <a:srgbClr val="FF0000"/>
                </a:solidFill>
                <a:sym typeface="Wingdings" panose="05000000000000000000" pitchFamily="2" charset="2"/>
              </a:rPr>
              <a:t>True</a:t>
            </a:r>
            <a:endParaRPr lang="en-US" sz="2000" i="1" dirty="0">
              <a:solidFill>
                <a:srgbClr val="FF0000"/>
              </a:solidFill>
            </a:endParaRPr>
          </a:p>
        </p:txBody>
      </p:sp>
      <p:sp>
        <p:nvSpPr>
          <p:cNvPr id="73" name="Content Placeholder 2">
            <a:extLst>
              <a:ext uri="{FF2B5EF4-FFF2-40B4-BE49-F238E27FC236}">
                <a16:creationId xmlns:a16="http://schemas.microsoft.com/office/drawing/2014/main" id="{B43A2EF5-35FB-4048-B9A3-94938BD7B383}"/>
              </a:ext>
            </a:extLst>
          </p:cNvPr>
          <p:cNvSpPr txBox="1">
            <a:spLocks/>
          </p:cNvSpPr>
          <p:nvPr/>
        </p:nvSpPr>
        <p:spPr>
          <a:xfrm>
            <a:off x="3616707" y="3382101"/>
            <a:ext cx="2113042"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i="1" dirty="0">
              <a:solidFill>
                <a:srgbClr val="C00000"/>
              </a:solidFill>
            </a:endParaRPr>
          </a:p>
        </p:txBody>
      </p:sp>
      <p:sp>
        <p:nvSpPr>
          <p:cNvPr id="74" name="Content Placeholder 2">
            <a:extLst>
              <a:ext uri="{FF2B5EF4-FFF2-40B4-BE49-F238E27FC236}">
                <a16:creationId xmlns:a16="http://schemas.microsoft.com/office/drawing/2014/main" id="{BC2BE7E6-24F8-4B41-8567-34BB3C99813C}"/>
              </a:ext>
            </a:extLst>
          </p:cNvPr>
          <p:cNvSpPr txBox="1">
            <a:spLocks/>
          </p:cNvSpPr>
          <p:nvPr/>
        </p:nvSpPr>
        <p:spPr>
          <a:xfrm>
            <a:off x="69137" y="4797855"/>
            <a:ext cx="5905230"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t>Thực</a:t>
            </a:r>
            <a:r>
              <a:rPr lang="en-US" sz="2000" dirty="0"/>
              <a:t> </a:t>
            </a:r>
            <a:r>
              <a:rPr lang="en-US" sz="2000" dirty="0" err="1"/>
              <a:t>hiện</a:t>
            </a:r>
            <a:r>
              <a:rPr lang="en-US" sz="2000" dirty="0"/>
              <a:t> </a:t>
            </a:r>
            <a:r>
              <a:rPr lang="en-US" sz="2000" dirty="0" err="1"/>
              <a:t>lệnh</a:t>
            </a:r>
            <a:r>
              <a:rPr lang="en-US" sz="2000" dirty="0"/>
              <a:t> </a:t>
            </a:r>
            <a:r>
              <a:rPr lang="en-US" sz="2000" dirty="0" err="1"/>
              <a:t>tăng</a:t>
            </a:r>
            <a:r>
              <a:rPr lang="en-US" sz="2000" dirty="0"/>
              <a:t> </a:t>
            </a:r>
            <a:r>
              <a:rPr lang="en-US" sz="2000" dirty="0" err="1"/>
              <a:t>i</a:t>
            </a:r>
            <a:r>
              <a:rPr lang="en-US" sz="2000" dirty="0"/>
              <a:t>++; </a:t>
            </a:r>
          </a:p>
          <a:p>
            <a:pPr marL="0" indent="0">
              <a:buNone/>
            </a:pPr>
            <a:r>
              <a:rPr lang="en-US" sz="2000" dirty="0"/>
              <a:t>(</a:t>
            </a:r>
            <a:r>
              <a:rPr lang="en-US" sz="2000" dirty="0" err="1">
                <a:solidFill>
                  <a:srgbClr val="FF0000"/>
                </a:solidFill>
              </a:rPr>
              <a:t>i</a:t>
            </a:r>
            <a:r>
              <a:rPr lang="en-US" sz="2000" dirty="0">
                <a:solidFill>
                  <a:srgbClr val="FF0000"/>
                </a:solidFill>
              </a:rPr>
              <a:t> </a:t>
            </a:r>
            <a:r>
              <a:rPr lang="en-US" sz="2000" dirty="0" err="1">
                <a:solidFill>
                  <a:srgbClr val="FF0000"/>
                </a:solidFill>
              </a:rPr>
              <a:t>tăng</a:t>
            </a:r>
            <a:r>
              <a:rPr lang="en-US" sz="2000" dirty="0">
                <a:solidFill>
                  <a:srgbClr val="FF0000"/>
                </a:solidFill>
              </a:rPr>
              <a:t> </a:t>
            </a:r>
            <a:r>
              <a:rPr lang="en-US" sz="2000" dirty="0" err="1">
                <a:solidFill>
                  <a:srgbClr val="FF0000"/>
                </a:solidFill>
              </a:rPr>
              <a:t>lên</a:t>
            </a:r>
            <a:r>
              <a:rPr lang="en-US" sz="2000" dirty="0">
                <a:solidFill>
                  <a:srgbClr val="FF0000"/>
                </a:solidFill>
              </a:rPr>
              <a:t> 1</a:t>
            </a:r>
            <a:r>
              <a:rPr lang="en-US" sz="2000" dirty="0"/>
              <a:t>)</a:t>
            </a:r>
            <a:endParaRPr lang="en-US" sz="2000" i="1" dirty="0">
              <a:solidFill>
                <a:srgbClr val="0070C0"/>
              </a:solidFill>
            </a:endParaRPr>
          </a:p>
        </p:txBody>
      </p:sp>
    </p:spTree>
    <p:extLst>
      <p:ext uri="{BB962C8B-B14F-4D97-AF65-F5344CB8AC3E}">
        <p14:creationId xmlns:p14="http://schemas.microsoft.com/office/powerpoint/2010/main" val="85709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8">
                                            <p:txEl>
                                              <p:pRg st="0" end="0"/>
                                            </p:txEl>
                                          </p:spTgt>
                                        </p:tgtEl>
                                        <p:attrNameLst>
                                          <p:attrName>style.visibility</p:attrName>
                                        </p:attrNameLst>
                                      </p:cBhvr>
                                      <p:to>
                                        <p:strVal val="visible"/>
                                      </p:to>
                                    </p:set>
                                    <p:animEffect transition="in" filter="fade">
                                      <p:cBhvr>
                                        <p:cTn id="17" dur="500"/>
                                        <p:tgtEl>
                                          <p:spTgt spid="6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7">
                                            <p:txEl>
                                              <p:pRg st="0" end="0"/>
                                            </p:txEl>
                                          </p:spTgt>
                                        </p:tgtEl>
                                        <p:attrNameLst>
                                          <p:attrName>style.visibility</p:attrName>
                                        </p:attrNameLst>
                                      </p:cBhvr>
                                      <p:to>
                                        <p:strVal val="visible"/>
                                      </p:to>
                                    </p:set>
                                    <p:animEffect transition="in" filter="fade">
                                      <p:cBhvr>
                                        <p:cTn id="22" dur="500"/>
                                        <p:tgtEl>
                                          <p:spTgt spid="6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9">
                                            <p:txEl>
                                              <p:pRg st="0" end="0"/>
                                            </p:txEl>
                                          </p:spTgt>
                                        </p:tgtEl>
                                        <p:attrNameLst>
                                          <p:attrName>style.visibility</p:attrName>
                                        </p:attrNameLst>
                                      </p:cBhvr>
                                      <p:to>
                                        <p:strVal val="visible"/>
                                      </p:to>
                                    </p:set>
                                    <p:animEffect transition="in" filter="fade">
                                      <p:cBhvr>
                                        <p:cTn id="27" dur="500"/>
                                        <p:tgtEl>
                                          <p:spTgt spid="6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0">
                                            <p:txEl>
                                              <p:pRg st="0" end="0"/>
                                            </p:txEl>
                                          </p:spTgt>
                                        </p:tgtEl>
                                        <p:attrNameLst>
                                          <p:attrName>style.visibility</p:attrName>
                                        </p:attrNameLst>
                                      </p:cBhvr>
                                      <p:to>
                                        <p:strVal val="visible"/>
                                      </p:to>
                                    </p:set>
                                    <p:animEffect transition="in" filter="fade">
                                      <p:cBhvr>
                                        <p:cTn id="32" dur="500"/>
                                        <p:tgtEl>
                                          <p:spTgt spid="7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0">
                                            <p:txEl>
                                              <p:pRg st="1" end="1"/>
                                            </p:txEl>
                                          </p:spTgt>
                                        </p:tgtEl>
                                        <p:attrNameLst>
                                          <p:attrName>style.visibility</p:attrName>
                                        </p:attrNameLst>
                                      </p:cBhvr>
                                      <p:to>
                                        <p:strVal val="visible"/>
                                      </p:to>
                                    </p:set>
                                    <p:animEffect transition="in" filter="fade">
                                      <p:cBhvr>
                                        <p:cTn id="37" dur="500"/>
                                        <p:tgtEl>
                                          <p:spTgt spid="70">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1">
                                            <p:txEl>
                                              <p:pRg st="0" end="0"/>
                                            </p:txEl>
                                          </p:spTgt>
                                        </p:tgtEl>
                                        <p:attrNameLst>
                                          <p:attrName>style.visibility</p:attrName>
                                        </p:attrNameLst>
                                      </p:cBhvr>
                                      <p:to>
                                        <p:strVal val="visible"/>
                                      </p:to>
                                    </p:set>
                                    <p:animEffect transition="in" filter="fade">
                                      <p:cBhvr>
                                        <p:cTn id="42" dur="500"/>
                                        <p:tgtEl>
                                          <p:spTgt spid="7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1">
                                            <p:txEl>
                                              <p:pRg st="1" end="1"/>
                                            </p:txEl>
                                          </p:spTgt>
                                        </p:tgtEl>
                                        <p:attrNameLst>
                                          <p:attrName>style.visibility</p:attrName>
                                        </p:attrNameLst>
                                      </p:cBhvr>
                                      <p:to>
                                        <p:strVal val="visible"/>
                                      </p:to>
                                    </p:set>
                                    <p:animEffect transition="in" filter="fade">
                                      <p:cBhvr>
                                        <p:cTn id="47" dur="500"/>
                                        <p:tgtEl>
                                          <p:spTgt spid="71">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2">
                                            <p:txEl>
                                              <p:pRg st="0" end="0"/>
                                            </p:txEl>
                                          </p:spTgt>
                                        </p:tgtEl>
                                        <p:attrNameLst>
                                          <p:attrName>style.visibility</p:attrName>
                                        </p:attrNameLst>
                                      </p:cBhvr>
                                      <p:to>
                                        <p:strVal val="visible"/>
                                      </p:to>
                                    </p:set>
                                    <p:animEffect transition="in" filter="fade">
                                      <p:cBhvr>
                                        <p:cTn id="52" dur="500"/>
                                        <p:tgtEl>
                                          <p:spTgt spid="7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nodePh="1">
                                  <p:stCondLst>
                                    <p:cond delay="0"/>
                                  </p:stCondLst>
                                  <p:endCondLst>
                                    <p:cond evt="begin" delay="0">
                                      <p:tn val="55"/>
                                    </p:cond>
                                  </p:endCondLst>
                                  <p:childTnLst>
                                    <p:set>
                                      <p:cBhvr>
                                        <p:cTn id="56" dur="1" fill="hold">
                                          <p:stCondLst>
                                            <p:cond delay="0"/>
                                          </p:stCondLst>
                                        </p:cTn>
                                        <p:tgtEl>
                                          <p:spTgt spid="73">
                                            <p:txEl>
                                              <p:pRg st="0" end="0"/>
                                            </p:txEl>
                                          </p:spTgt>
                                        </p:tgtEl>
                                        <p:attrNameLst>
                                          <p:attrName>style.visibility</p:attrName>
                                        </p:attrNameLst>
                                      </p:cBhvr>
                                      <p:to>
                                        <p:strVal val="visible"/>
                                      </p:to>
                                    </p:set>
                                    <p:animEffect transition="in" filter="fade">
                                      <p:cBhvr>
                                        <p:cTn id="57" dur="500"/>
                                        <p:tgtEl>
                                          <p:spTgt spid="7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4">
                                            <p:txEl>
                                              <p:pRg st="0" end="0"/>
                                            </p:txEl>
                                          </p:spTgt>
                                        </p:tgtEl>
                                        <p:attrNameLst>
                                          <p:attrName>style.visibility</p:attrName>
                                        </p:attrNameLst>
                                      </p:cBhvr>
                                      <p:to>
                                        <p:strVal val="visible"/>
                                      </p:to>
                                    </p:set>
                                    <p:animEffect transition="in" filter="fade">
                                      <p:cBhvr>
                                        <p:cTn id="62" dur="500"/>
                                        <p:tgtEl>
                                          <p:spTgt spid="7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4">
                                            <p:txEl>
                                              <p:pRg st="1" end="1"/>
                                            </p:txEl>
                                          </p:spTgt>
                                        </p:tgtEl>
                                        <p:attrNameLst>
                                          <p:attrName>style.visibility</p:attrName>
                                        </p:attrNameLst>
                                      </p:cBhvr>
                                      <p:to>
                                        <p:strVal val="visible"/>
                                      </p:to>
                                    </p:set>
                                    <p:animEffect transition="in" filter="fade">
                                      <p:cBhvr>
                                        <p:cTn id="67" dur="500"/>
                                        <p:tgtEl>
                                          <p:spTgt spid="74">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4"/>
                                        </p:tgtEl>
                                        <p:attrNameLst>
                                          <p:attrName>style.visibility</p:attrName>
                                        </p:attrNameLst>
                                      </p:cBhvr>
                                      <p:to>
                                        <p:strVal val="visible"/>
                                      </p:to>
                                    </p:set>
                                    <p:animEffect transition="in" filter="fade">
                                      <p:cBhvr>
                                        <p:cTn id="72" dur="500"/>
                                        <p:tgtEl>
                                          <p:spTgt spid="6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1" nodeType="clickEffect">
                                  <p:stCondLst>
                                    <p:cond delay="0"/>
                                  </p:stCondLst>
                                  <p:childTnLst>
                                    <p:animEffect transition="out" filter="fade">
                                      <p:cBhvr>
                                        <p:cTn id="76" dur="500"/>
                                        <p:tgtEl>
                                          <p:spTgt spid="64"/>
                                        </p:tgtEl>
                                      </p:cBhvr>
                                    </p:animEffect>
                                    <p:set>
                                      <p:cBhvr>
                                        <p:cTn id="77" dur="1" fill="hold">
                                          <p:stCondLst>
                                            <p:cond delay="499"/>
                                          </p:stCondLst>
                                        </p:cTn>
                                        <p:tgtEl>
                                          <p:spTgt spid="6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64" presetClass="path" presetSubtype="0" accel="50000" decel="50000" fill="hold" grpId="1" nodeType="clickEffect">
                                  <p:stCondLst>
                                    <p:cond delay="0"/>
                                  </p:stCondLst>
                                  <p:childTnLst>
                                    <p:animMotion origin="layout" path="M -2.29167E-6 1.48148E-6 L 0.00026 -0.05139 " pathEditMode="relative" rAng="0" ptsTypes="AA">
                                      <p:cBhvr>
                                        <p:cTn id="81" dur="2000" fill="hold"/>
                                        <p:tgtEl>
                                          <p:spTgt spid="61"/>
                                        </p:tgtEl>
                                        <p:attrNameLst>
                                          <p:attrName>ppt_x</p:attrName>
                                          <p:attrName>ppt_y</p:attrName>
                                        </p:attrNameLst>
                                      </p:cBhvr>
                                      <p:rCtr x="-13" y="-2569"/>
                                    </p:animMotion>
                                  </p:childTnLst>
                                </p:cTn>
                              </p:par>
                              <p:par>
                                <p:cTn id="82" presetID="64" presetClass="path" presetSubtype="0" accel="50000" decel="50000" fill="hold" nodeType="withEffect">
                                  <p:stCondLst>
                                    <p:cond delay="0"/>
                                  </p:stCondLst>
                                  <p:childTnLst>
                                    <p:animMotion origin="layout" path="M -4.79167E-6 -2.96296E-6 L 0.00027 -0.05208 " pathEditMode="relative" rAng="0" ptsTypes="AA">
                                      <p:cBhvr>
                                        <p:cTn id="83" dur="2000" fill="hold"/>
                                        <p:tgtEl>
                                          <p:spTgt spid="62"/>
                                        </p:tgtEl>
                                        <p:attrNameLst>
                                          <p:attrName>ppt_x</p:attrName>
                                          <p:attrName>ppt_y</p:attrName>
                                        </p:attrNameLst>
                                      </p:cBhvr>
                                      <p:rCtr x="13" y="-26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4" grpId="0"/>
      <p:bldP spid="64" grpId="1"/>
      <p:bldP spid="67" grpId="0" build="p"/>
      <p:bldP spid="68" grpId="0" build="p"/>
      <p:bldP spid="69" grpId="0" build="p"/>
      <p:bldP spid="70" grpId="0" build="p"/>
      <p:bldP spid="71" grpId="0" build="p"/>
      <p:bldP spid="72" grpId="0" build="p"/>
      <p:bldP spid="73" grpId="0" build="p"/>
      <p:bldP spid="7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rgbClr val="0070C0"/>
                </a:solidFill>
                <a:latin typeface="Arial" panose="020B0604020202020204" pitchFamily="34" charset="0"/>
                <a:cs typeface="Arial" panose="020B0604020202020204" pitchFamily="34" charset="0"/>
              </a:rPr>
              <a:t>2.1 – DANH SÁCH ĐẶC</a:t>
            </a:r>
            <a:endParaRPr lang="zh-TW" altLang="en-US" sz="3600" dirty="0">
              <a:solidFill>
                <a:srgbClr val="0070C0"/>
              </a:solidFill>
              <a:latin typeface="Arial" panose="020B0604020202020204" pitchFamily="34" charset="0"/>
              <a:cs typeface="Arial" panose="020B0604020202020204" pitchFamily="34" charset="0"/>
            </a:endParaRPr>
          </a:p>
        </p:txBody>
      </p:sp>
      <p:graphicFrame>
        <p:nvGraphicFramePr>
          <p:cNvPr id="43" name="Table 42">
            <a:extLst>
              <a:ext uri="{FF2B5EF4-FFF2-40B4-BE49-F238E27FC236}">
                <a16:creationId xmlns:a16="http://schemas.microsoft.com/office/drawing/2014/main" id="{E8A527C8-64D5-4CF3-A60B-9720EC6C0706}"/>
              </a:ext>
            </a:extLst>
          </p:cNvPr>
          <p:cNvGraphicFramePr>
            <a:graphicFrameLocks noGrp="1"/>
          </p:cNvGraphicFramePr>
          <p:nvPr/>
        </p:nvGraphicFramePr>
        <p:xfrm>
          <a:off x="6463037" y="1885858"/>
          <a:ext cx="1034650" cy="3971671"/>
        </p:xfrm>
        <a:graphic>
          <a:graphicData uri="http://schemas.openxmlformats.org/drawingml/2006/table">
            <a:tbl>
              <a:tblPr firstRow="1" bandRow="1">
                <a:tableStyleId>{5C22544A-7EE6-4342-B048-85BDC9FD1C3A}</a:tableStyleId>
              </a:tblPr>
              <a:tblGrid>
                <a:gridCol w="1034650">
                  <a:extLst>
                    <a:ext uri="{9D8B030D-6E8A-4147-A177-3AD203B41FA5}">
                      <a16:colId xmlns:a16="http://schemas.microsoft.com/office/drawing/2014/main" val="20000"/>
                    </a:ext>
                  </a:extLst>
                </a:gridCol>
              </a:tblGrid>
              <a:tr h="292064">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84128">
                <a:tc>
                  <a:txBody>
                    <a:bodyPr/>
                    <a:lstStyle/>
                    <a:p>
                      <a:pPr algn="ctr">
                        <a:lnSpc>
                          <a:spcPct val="70000"/>
                        </a:lnSpc>
                      </a:pPr>
                      <a:r>
                        <a:rPr lang="en-US"/>
                        <a:t>.</a:t>
                      </a:r>
                    </a:p>
                    <a:p>
                      <a:pPr algn="ctr">
                        <a:lnSpc>
                          <a:spcPct val="70000"/>
                        </a:lnSpc>
                      </a:pPr>
                      <a:r>
                        <a:rPr lang="en-US"/>
                        <a:t>.</a:t>
                      </a:r>
                    </a:p>
                    <a:p>
                      <a:pPr algn="ctr">
                        <a:lnSpc>
                          <a:spcPct val="70000"/>
                        </a:lnSpc>
                      </a:pPr>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92064">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92064">
                <a:tc>
                  <a:txBody>
                    <a:bodyPr/>
                    <a:lstStyle/>
                    <a:p>
                      <a:pPr algn="ctr"/>
                      <a:r>
                        <a:rPr lang="en-US">
                          <a:ln>
                            <a:solidFill>
                              <a:schemeClr val="bg1"/>
                            </a:solidFill>
                          </a:ln>
                          <a:solidFill>
                            <a:schemeClr val="bg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3"/>
                  </a:ext>
                </a:extLst>
              </a:tr>
              <a:tr h="292064">
                <a:tc>
                  <a:txBody>
                    <a:bodyPr/>
                    <a:lstStyle/>
                    <a:p>
                      <a:pPr algn="ctr"/>
                      <a:r>
                        <a:rPr lang="en-US">
                          <a:ln>
                            <a:solidFill>
                              <a:schemeClr val="bg1"/>
                            </a:solidFill>
                          </a:ln>
                          <a:solidFill>
                            <a:schemeClr val="bg1"/>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4"/>
                  </a:ext>
                </a:extLst>
              </a:tr>
              <a:tr h="292064">
                <a:tc>
                  <a:txBody>
                    <a:bodyPr/>
                    <a:lstStyle/>
                    <a:p>
                      <a:pPr algn="ctr"/>
                      <a:r>
                        <a:rPr lang="en-US">
                          <a:ln>
                            <a:solidFill>
                              <a:schemeClr val="bg1"/>
                            </a:solidFill>
                          </a:ln>
                          <a:solidFill>
                            <a:schemeClr val="bg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5"/>
                  </a:ext>
                </a:extLst>
              </a:tr>
              <a:tr h="292064">
                <a:tc>
                  <a:txBody>
                    <a:bodyPr/>
                    <a:lstStyle/>
                    <a:p>
                      <a:pPr algn="ctr"/>
                      <a:r>
                        <a:rPr lang="en-US">
                          <a:ln>
                            <a:solidFill>
                              <a:schemeClr val="bg1"/>
                            </a:solidFill>
                          </a:ln>
                          <a:solidFill>
                            <a:schemeClr val="bg1"/>
                          </a:solidFill>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6"/>
                  </a:ext>
                </a:extLst>
              </a:tr>
              <a:tr h="292064">
                <a:tc>
                  <a:txBody>
                    <a:bodyPr/>
                    <a:lstStyle/>
                    <a:p>
                      <a:pPr algn="ctr"/>
                      <a:r>
                        <a:rPr lang="en-US">
                          <a:ln>
                            <a:solidFill>
                              <a:schemeClr val="bg1"/>
                            </a:solidFill>
                          </a:ln>
                          <a:solidFill>
                            <a:schemeClr val="bg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7"/>
                  </a:ext>
                </a:extLst>
              </a:tr>
              <a:tr h="292064">
                <a:tc>
                  <a:txBody>
                    <a:bodyPr/>
                    <a:lstStyle/>
                    <a:p>
                      <a:pPr algn="ctr"/>
                      <a:r>
                        <a:rPr lang="en-US">
                          <a:ln>
                            <a:solidFill>
                              <a:schemeClr val="bg1"/>
                            </a:solidFill>
                          </a:ln>
                          <a:solidFill>
                            <a:schemeClr val="bg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8"/>
                  </a:ext>
                </a:extLst>
              </a:tr>
              <a:tr h="292064">
                <a:tc>
                  <a:txBody>
                    <a:bodyPr/>
                    <a:lstStyle/>
                    <a:p>
                      <a:pPr algn="ctr"/>
                      <a:r>
                        <a:rPr lang="en-US" dirty="0">
                          <a:ln>
                            <a:solidFill>
                              <a:schemeClr val="bg1"/>
                            </a:solidFill>
                          </a:ln>
                          <a:solidFill>
                            <a:schemeClr val="bg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9"/>
                  </a:ext>
                </a:extLst>
              </a:tr>
            </a:tbl>
          </a:graphicData>
        </a:graphic>
      </p:graphicFrame>
      <p:sp>
        <p:nvSpPr>
          <p:cNvPr id="44" name="Rectangle 43">
            <a:extLst>
              <a:ext uri="{FF2B5EF4-FFF2-40B4-BE49-F238E27FC236}">
                <a16:creationId xmlns:a16="http://schemas.microsoft.com/office/drawing/2014/main" id="{46067875-C348-4BA4-ABFC-64786E2F93EF}"/>
              </a:ext>
            </a:extLst>
          </p:cNvPr>
          <p:cNvSpPr/>
          <p:nvPr/>
        </p:nvSpPr>
        <p:spPr>
          <a:xfrm>
            <a:off x="5577530" y="1835735"/>
            <a:ext cx="1168081"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99</a:t>
            </a:r>
          </a:p>
        </p:txBody>
      </p:sp>
      <p:sp>
        <p:nvSpPr>
          <p:cNvPr id="45" name="Rectangle 44">
            <a:extLst>
              <a:ext uri="{FF2B5EF4-FFF2-40B4-BE49-F238E27FC236}">
                <a16:creationId xmlns:a16="http://schemas.microsoft.com/office/drawing/2014/main" id="{3EA10261-CFC2-475A-9652-B800FFB15B95}"/>
              </a:ext>
            </a:extLst>
          </p:cNvPr>
          <p:cNvSpPr/>
          <p:nvPr/>
        </p:nvSpPr>
        <p:spPr>
          <a:xfrm>
            <a:off x="5997368" y="5492716"/>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0</a:t>
            </a:r>
          </a:p>
        </p:txBody>
      </p:sp>
      <p:sp>
        <p:nvSpPr>
          <p:cNvPr id="46" name="Rectangle 45">
            <a:extLst>
              <a:ext uri="{FF2B5EF4-FFF2-40B4-BE49-F238E27FC236}">
                <a16:creationId xmlns:a16="http://schemas.microsoft.com/office/drawing/2014/main" id="{39712CA1-3830-4239-A3C9-19DDD3E2BE41}"/>
              </a:ext>
            </a:extLst>
          </p:cNvPr>
          <p:cNvSpPr/>
          <p:nvPr/>
        </p:nvSpPr>
        <p:spPr>
          <a:xfrm>
            <a:off x="6006431" y="5130106"/>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1</a:t>
            </a:r>
          </a:p>
        </p:txBody>
      </p:sp>
      <p:sp>
        <p:nvSpPr>
          <p:cNvPr id="47" name="Rectangle 46">
            <a:extLst>
              <a:ext uri="{FF2B5EF4-FFF2-40B4-BE49-F238E27FC236}">
                <a16:creationId xmlns:a16="http://schemas.microsoft.com/office/drawing/2014/main" id="{CDF5565E-2C0E-40D1-9D83-8F56A3135A27}"/>
              </a:ext>
            </a:extLst>
          </p:cNvPr>
          <p:cNvSpPr/>
          <p:nvPr/>
        </p:nvSpPr>
        <p:spPr>
          <a:xfrm>
            <a:off x="5997756" y="4801705"/>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2</a:t>
            </a:r>
          </a:p>
        </p:txBody>
      </p:sp>
      <p:sp>
        <p:nvSpPr>
          <p:cNvPr id="48" name="Rectangle 47">
            <a:extLst>
              <a:ext uri="{FF2B5EF4-FFF2-40B4-BE49-F238E27FC236}">
                <a16:creationId xmlns:a16="http://schemas.microsoft.com/office/drawing/2014/main" id="{27A7CD3D-2147-46C2-9256-E4988A02A76E}"/>
              </a:ext>
            </a:extLst>
          </p:cNvPr>
          <p:cNvSpPr/>
          <p:nvPr/>
        </p:nvSpPr>
        <p:spPr>
          <a:xfrm>
            <a:off x="5997756" y="4444306"/>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3</a:t>
            </a:r>
          </a:p>
        </p:txBody>
      </p:sp>
      <p:sp>
        <p:nvSpPr>
          <p:cNvPr id="49" name="Rectangle 48">
            <a:extLst>
              <a:ext uri="{FF2B5EF4-FFF2-40B4-BE49-F238E27FC236}">
                <a16:creationId xmlns:a16="http://schemas.microsoft.com/office/drawing/2014/main" id="{BCA391B6-901F-4855-90F5-78503FF906D5}"/>
              </a:ext>
            </a:extLst>
          </p:cNvPr>
          <p:cNvSpPr/>
          <p:nvPr/>
        </p:nvSpPr>
        <p:spPr>
          <a:xfrm>
            <a:off x="7257254" y="3316832"/>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a[6]</a:t>
            </a:r>
          </a:p>
        </p:txBody>
      </p:sp>
      <p:sp>
        <p:nvSpPr>
          <p:cNvPr id="50" name="Rectangle 49">
            <a:extLst>
              <a:ext uri="{FF2B5EF4-FFF2-40B4-BE49-F238E27FC236}">
                <a16:creationId xmlns:a16="http://schemas.microsoft.com/office/drawing/2014/main" id="{E27551BB-EF50-4E9D-BF4D-4CB40E61E230}"/>
              </a:ext>
            </a:extLst>
          </p:cNvPr>
          <p:cNvSpPr/>
          <p:nvPr/>
        </p:nvSpPr>
        <p:spPr>
          <a:xfrm>
            <a:off x="7282159" y="5554079"/>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a[0]</a:t>
            </a:r>
          </a:p>
        </p:txBody>
      </p:sp>
      <p:sp>
        <p:nvSpPr>
          <p:cNvPr id="51" name="Rectangle 50">
            <a:extLst>
              <a:ext uri="{FF2B5EF4-FFF2-40B4-BE49-F238E27FC236}">
                <a16:creationId xmlns:a16="http://schemas.microsoft.com/office/drawing/2014/main" id="{99790E5D-1C8C-4D48-AD85-93F18458F85E}"/>
              </a:ext>
            </a:extLst>
          </p:cNvPr>
          <p:cNvSpPr/>
          <p:nvPr/>
        </p:nvSpPr>
        <p:spPr>
          <a:xfrm>
            <a:off x="7278214" y="4826484"/>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a[2]</a:t>
            </a:r>
          </a:p>
        </p:txBody>
      </p:sp>
      <p:sp>
        <p:nvSpPr>
          <p:cNvPr id="52" name="Rectangle 51">
            <a:extLst>
              <a:ext uri="{FF2B5EF4-FFF2-40B4-BE49-F238E27FC236}">
                <a16:creationId xmlns:a16="http://schemas.microsoft.com/office/drawing/2014/main" id="{6ABBA056-2D56-461B-B087-99F30A06BF9D}"/>
              </a:ext>
            </a:extLst>
          </p:cNvPr>
          <p:cNvSpPr/>
          <p:nvPr/>
        </p:nvSpPr>
        <p:spPr>
          <a:xfrm>
            <a:off x="5997756" y="4047664"/>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4</a:t>
            </a:r>
          </a:p>
        </p:txBody>
      </p:sp>
      <p:sp>
        <p:nvSpPr>
          <p:cNvPr id="53" name="Rectangle 52">
            <a:extLst>
              <a:ext uri="{FF2B5EF4-FFF2-40B4-BE49-F238E27FC236}">
                <a16:creationId xmlns:a16="http://schemas.microsoft.com/office/drawing/2014/main" id="{5E390043-BD85-4ABD-969C-A88864A65A81}"/>
              </a:ext>
            </a:extLst>
          </p:cNvPr>
          <p:cNvSpPr/>
          <p:nvPr/>
        </p:nvSpPr>
        <p:spPr>
          <a:xfrm>
            <a:off x="5845006" y="3300166"/>
            <a:ext cx="7583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6</a:t>
            </a:r>
          </a:p>
        </p:txBody>
      </p:sp>
      <p:sp>
        <p:nvSpPr>
          <p:cNvPr id="54" name="Rectangle 53">
            <a:extLst>
              <a:ext uri="{FF2B5EF4-FFF2-40B4-BE49-F238E27FC236}">
                <a16:creationId xmlns:a16="http://schemas.microsoft.com/office/drawing/2014/main" id="{165B995B-8A17-4050-AFEB-71A8C8C56BA1}"/>
              </a:ext>
            </a:extLst>
          </p:cNvPr>
          <p:cNvSpPr/>
          <p:nvPr/>
        </p:nvSpPr>
        <p:spPr>
          <a:xfrm>
            <a:off x="5990784" y="3717277"/>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5</a:t>
            </a:r>
          </a:p>
        </p:txBody>
      </p:sp>
      <p:sp>
        <p:nvSpPr>
          <p:cNvPr id="55" name="Rectangle 54">
            <a:extLst>
              <a:ext uri="{FF2B5EF4-FFF2-40B4-BE49-F238E27FC236}">
                <a16:creationId xmlns:a16="http://schemas.microsoft.com/office/drawing/2014/main" id="{8BF9171F-DDA9-420F-9769-06397A5263A8}"/>
              </a:ext>
            </a:extLst>
          </p:cNvPr>
          <p:cNvSpPr/>
          <p:nvPr/>
        </p:nvSpPr>
        <p:spPr>
          <a:xfrm>
            <a:off x="7214186" y="4405348"/>
            <a:ext cx="1221481" cy="392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a[3]</a:t>
            </a:r>
          </a:p>
        </p:txBody>
      </p:sp>
      <p:sp>
        <p:nvSpPr>
          <p:cNvPr id="56" name="Rectangle 55">
            <a:extLst>
              <a:ext uri="{FF2B5EF4-FFF2-40B4-BE49-F238E27FC236}">
                <a16:creationId xmlns:a16="http://schemas.microsoft.com/office/drawing/2014/main" id="{E1E32D59-EC07-456C-B2B9-496007BF0019}"/>
              </a:ext>
            </a:extLst>
          </p:cNvPr>
          <p:cNvSpPr/>
          <p:nvPr/>
        </p:nvSpPr>
        <p:spPr>
          <a:xfrm>
            <a:off x="7276471" y="5191274"/>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a[1]</a:t>
            </a:r>
          </a:p>
        </p:txBody>
      </p:sp>
      <p:sp>
        <p:nvSpPr>
          <p:cNvPr id="57" name="Rectangle 56">
            <a:extLst>
              <a:ext uri="{FF2B5EF4-FFF2-40B4-BE49-F238E27FC236}">
                <a16:creationId xmlns:a16="http://schemas.microsoft.com/office/drawing/2014/main" id="{6EB24F7C-BC79-433F-93A9-6225C5622D64}"/>
              </a:ext>
            </a:extLst>
          </p:cNvPr>
          <p:cNvSpPr/>
          <p:nvPr/>
        </p:nvSpPr>
        <p:spPr>
          <a:xfrm>
            <a:off x="7257254" y="4080469"/>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a[4]</a:t>
            </a:r>
          </a:p>
        </p:txBody>
      </p:sp>
      <p:sp>
        <p:nvSpPr>
          <p:cNvPr id="58" name="Rectangle 57">
            <a:extLst>
              <a:ext uri="{FF2B5EF4-FFF2-40B4-BE49-F238E27FC236}">
                <a16:creationId xmlns:a16="http://schemas.microsoft.com/office/drawing/2014/main" id="{13D1E74F-5C52-4D8F-9CD5-68DD647FD0F3}"/>
              </a:ext>
            </a:extLst>
          </p:cNvPr>
          <p:cNvSpPr/>
          <p:nvPr/>
        </p:nvSpPr>
        <p:spPr>
          <a:xfrm>
            <a:off x="7207740" y="3688361"/>
            <a:ext cx="1221481" cy="392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a[5]</a:t>
            </a:r>
          </a:p>
        </p:txBody>
      </p:sp>
      <p:sp>
        <p:nvSpPr>
          <p:cNvPr id="59" name="Right Brace 58">
            <a:extLst>
              <a:ext uri="{FF2B5EF4-FFF2-40B4-BE49-F238E27FC236}">
                <a16:creationId xmlns:a16="http://schemas.microsoft.com/office/drawing/2014/main" id="{4AE6AC51-B97B-4B47-B713-7FDE25C02251}"/>
              </a:ext>
            </a:extLst>
          </p:cNvPr>
          <p:cNvSpPr/>
          <p:nvPr/>
        </p:nvSpPr>
        <p:spPr>
          <a:xfrm>
            <a:off x="8041778" y="3348304"/>
            <a:ext cx="679592" cy="2557535"/>
          </a:xfrm>
          <a:prstGeom prst="rightBrace">
            <a:avLst>
              <a:gd name="adj1" fmla="val 3396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a:extLst>
              <a:ext uri="{FF2B5EF4-FFF2-40B4-BE49-F238E27FC236}">
                <a16:creationId xmlns:a16="http://schemas.microsoft.com/office/drawing/2014/main" id="{E31BDC06-E690-4BE1-905F-F619ACF17BB6}"/>
              </a:ext>
            </a:extLst>
          </p:cNvPr>
          <p:cNvSpPr/>
          <p:nvPr/>
        </p:nvSpPr>
        <p:spPr>
          <a:xfrm rot="5400000">
            <a:off x="7247710" y="4182847"/>
            <a:ext cx="3299958" cy="340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Hiện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lưu</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trữ</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n = </a:t>
            </a:r>
            <a:r>
              <a:rPr lang="en-US" sz="2000" dirty="0">
                <a:solidFill>
                  <a:srgbClr val="FF0000"/>
                </a:solidFill>
                <a:latin typeface="Tahoma" panose="020B0604030504040204" pitchFamily="34" charset="0"/>
                <a:ea typeface="Tahoma" panose="020B0604030504040204" pitchFamily="34" charset="0"/>
                <a:cs typeface="Tahoma" panose="020B0604030504040204" pitchFamily="34" charset="0"/>
              </a:rPr>
              <a:t>7 </a:t>
            </a:r>
            <a:r>
              <a:rPr lang="en-US" sz="2000" dirty="0" err="1">
                <a:solidFill>
                  <a:srgbClr val="FF0000"/>
                </a:solidFill>
                <a:latin typeface="Tahoma" panose="020B0604030504040204" pitchFamily="34" charset="0"/>
                <a:ea typeface="Tahoma" panose="020B0604030504040204" pitchFamily="34" charset="0"/>
                <a:cs typeface="Tahoma" panose="020B0604030504040204" pitchFamily="34" charset="0"/>
              </a:rPr>
              <a:t>phần</a:t>
            </a:r>
            <a:r>
              <a:rPr lang="en-US" sz="200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FF0000"/>
                </a:solidFill>
                <a:latin typeface="Tahoma" panose="020B0604030504040204" pitchFamily="34" charset="0"/>
                <a:ea typeface="Tahoma" panose="020B0604030504040204" pitchFamily="34" charset="0"/>
                <a:cs typeface="Tahoma" panose="020B0604030504040204" pitchFamily="34" charset="0"/>
              </a:rPr>
              <a:t>tử</a:t>
            </a:r>
            <a:endParaRPr lang="en-US" sz="20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61" name="Content Placeholder 2">
            <a:extLst>
              <a:ext uri="{FF2B5EF4-FFF2-40B4-BE49-F238E27FC236}">
                <a16:creationId xmlns:a16="http://schemas.microsoft.com/office/drawing/2014/main" id="{B58B5F7F-5414-485D-B4DB-B9382D39A396}"/>
              </a:ext>
            </a:extLst>
          </p:cNvPr>
          <p:cNvSpPr txBox="1">
            <a:spLocks/>
          </p:cNvSpPr>
          <p:nvPr/>
        </p:nvSpPr>
        <p:spPr>
          <a:xfrm>
            <a:off x="4219860" y="5176037"/>
            <a:ext cx="1034650" cy="361305"/>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t>30</a:t>
            </a:r>
            <a:endParaRPr lang="en-US" sz="2000" i="1">
              <a:solidFill>
                <a:srgbClr val="C00000"/>
              </a:solidFill>
            </a:endParaRPr>
          </a:p>
        </p:txBody>
      </p:sp>
      <p:cxnSp>
        <p:nvCxnSpPr>
          <p:cNvPr id="62" name="Straight Arrow Connector 61">
            <a:extLst>
              <a:ext uri="{FF2B5EF4-FFF2-40B4-BE49-F238E27FC236}">
                <a16:creationId xmlns:a16="http://schemas.microsoft.com/office/drawing/2014/main" id="{DF5CD0BB-DB27-43A2-A2D4-770D1351A1FE}"/>
              </a:ext>
            </a:extLst>
          </p:cNvPr>
          <p:cNvCxnSpPr>
            <a:cxnSpLocks/>
            <a:stCxn id="61" idx="3"/>
          </p:cNvCxnSpPr>
          <p:nvPr/>
        </p:nvCxnSpPr>
        <p:spPr>
          <a:xfrm>
            <a:off x="5254510" y="5356690"/>
            <a:ext cx="742858" cy="92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9996C07E-B31D-48A8-B8EA-EE299584F98E}"/>
              </a:ext>
            </a:extLst>
          </p:cNvPr>
          <p:cNvSpPr/>
          <p:nvPr/>
        </p:nvSpPr>
        <p:spPr>
          <a:xfrm rot="16200000">
            <a:off x="5877761" y="5718507"/>
            <a:ext cx="758309" cy="758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a:p>
            <a:pPr algn="ctr"/>
            <a:r>
              <a:rPr lang="en-US" sz="2400">
                <a:solidFill>
                  <a:schemeClr val="tx1"/>
                </a:solidFill>
              </a:rPr>
              <a:t>i =</a:t>
            </a:r>
          </a:p>
          <a:p>
            <a:pPr algn="ctr"/>
            <a:endParaRPr lang="en-US" sz="2400">
              <a:solidFill>
                <a:schemeClr val="tx1"/>
              </a:solidFill>
            </a:endParaRPr>
          </a:p>
        </p:txBody>
      </p:sp>
      <p:sp>
        <p:nvSpPr>
          <p:cNvPr id="64" name="Content Placeholder 2">
            <a:extLst>
              <a:ext uri="{FF2B5EF4-FFF2-40B4-BE49-F238E27FC236}">
                <a16:creationId xmlns:a16="http://schemas.microsoft.com/office/drawing/2014/main" id="{E1D39640-9922-4BA2-8F52-6F0C76FEC96B}"/>
              </a:ext>
            </a:extLst>
          </p:cNvPr>
          <p:cNvSpPr txBox="1">
            <a:spLocks/>
          </p:cNvSpPr>
          <p:nvPr/>
        </p:nvSpPr>
        <p:spPr>
          <a:xfrm>
            <a:off x="2581026" y="5554838"/>
            <a:ext cx="3350450" cy="36130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i="1" dirty="0"/>
              <a:t>So </a:t>
            </a:r>
            <a:r>
              <a:rPr lang="en-US" sz="1600" i="1" dirty="0" err="1"/>
              <a:t>sánh</a:t>
            </a:r>
            <a:r>
              <a:rPr lang="en-US" sz="1600" i="1" dirty="0"/>
              <a:t>  x </a:t>
            </a:r>
            <a:r>
              <a:rPr lang="en-US" sz="1600" i="1" dirty="0" err="1"/>
              <a:t>với</a:t>
            </a:r>
            <a:r>
              <a:rPr lang="en-US" sz="1600" i="1" dirty="0"/>
              <a:t> a[1], a[1] !=x</a:t>
            </a:r>
          </a:p>
        </p:txBody>
      </p:sp>
      <p:sp>
        <p:nvSpPr>
          <p:cNvPr id="67" name="Content Placeholder 2">
            <a:extLst>
              <a:ext uri="{FF2B5EF4-FFF2-40B4-BE49-F238E27FC236}">
                <a16:creationId xmlns:a16="http://schemas.microsoft.com/office/drawing/2014/main" id="{84B880B0-846E-48F2-9942-471D1683C291}"/>
              </a:ext>
            </a:extLst>
          </p:cNvPr>
          <p:cNvSpPr txBox="1">
            <a:spLocks/>
          </p:cNvSpPr>
          <p:nvPr/>
        </p:nvSpPr>
        <p:spPr>
          <a:xfrm>
            <a:off x="1252915" y="1632757"/>
            <a:ext cx="1302463"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solidFill>
                  <a:srgbClr val="C00000"/>
                </a:solidFill>
              </a:rPr>
              <a:t>i</a:t>
            </a:r>
            <a:r>
              <a:rPr lang="en-US" sz="2000" dirty="0">
                <a:solidFill>
                  <a:srgbClr val="C00000"/>
                </a:solidFill>
              </a:rPr>
              <a:t> = 1</a:t>
            </a:r>
          </a:p>
        </p:txBody>
      </p:sp>
      <p:sp>
        <p:nvSpPr>
          <p:cNvPr id="68" name="Content Placeholder 2">
            <a:extLst>
              <a:ext uri="{FF2B5EF4-FFF2-40B4-BE49-F238E27FC236}">
                <a16:creationId xmlns:a16="http://schemas.microsoft.com/office/drawing/2014/main" id="{88464F42-E1DB-49F1-B49E-7BE4E33176A9}"/>
              </a:ext>
            </a:extLst>
          </p:cNvPr>
          <p:cNvSpPr txBox="1">
            <a:spLocks/>
          </p:cNvSpPr>
          <p:nvPr/>
        </p:nvSpPr>
        <p:spPr>
          <a:xfrm>
            <a:off x="112080" y="1632758"/>
            <a:ext cx="4579943"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err="1"/>
              <a:t>Bước</a:t>
            </a:r>
            <a:r>
              <a:rPr lang="en-US" sz="2000" b="1" dirty="0"/>
              <a:t> 2:</a:t>
            </a:r>
          </a:p>
        </p:txBody>
      </p:sp>
      <p:sp>
        <p:nvSpPr>
          <p:cNvPr id="69" name="Content Placeholder 2">
            <a:extLst>
              <a:ext uri="{FF2B5EF4-FFF2-40B4-BE49-F238E27FC236}">
                <a16:creationId xmlns:a16="http://schemas.microsoft.com/office/drawing/2014/main" id="{780D483E-2FAC-454F-A55C-B0F802A5534C}"/>
              </a:ext>
            </a:extLst>
          </p:cNvPr>
          <p:cNvSpPr txBox="1">
            <a:spLocks/>
          </p:cNvSpPr>
          <p:nvPr/>
        </p:nvSpPr>
        <p:spPr>
          <a:xfrm>
            <a:off x="83377" y="2087257"/>
            <a:ext cx="4772718"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t>Xét</a:t>
            </a:r>
            <a:r>
              <a:rPr lang="en-US" sz="2000" dirty="0"/>
              <a:t> </a:t>
            </a:r>
            <a:r>
              <a:rPr lang="en-US" sz="2000" dirty="0" err="1"/>
              <a:t>điều</a:t>
            </a:r>
            <a:r>
              <a:rPr lang="en-US" sz="2000" dirty="0"/>
              <a:t> </a:t>
            </a:r>
            <a:r>
              <a:rPr lang="en-US" sz="2000" dirty="0" err="1"/>
              <a:t>kiện</a:t>
            </a:r>
            <a:r>
              <a:rPr lang="en-US" sz="2000" dirty="0"/>
              <a:t> </a:t>
            </a:r>
            <a:r>
              <a:rPr lang="en-US" sz="2000" dirty="0">
                <a:solidFill>
                  <a:srgbClr val="0070C0"/>
                </a:solidFill>
              </a:rPr>
              <a:t>while</a:t>
            </a:r>
            <a:r>
              <a:rPr lang="en-US" sz="2000" dirty="0"/>
              <a:t> (</a:t>
            </a:r>
            <a:r>
              <a:rPr lang="en-US" sz="2000" dirty="0" err="1">
                <a:solidFill>
                  <a:srgbClr val="C00000"/>
                </a:solidFill>
              </a:rPr>
              <a:t>i</a:t>
            </a:r>
            <a:r>
              <a:rPr lang="en-US" sz="2000" dirty="0">
                <a:solidFill>
                  <a:srgbClr val="C00000"/>
                </a:solidFill>
              </a:rPr>
              <a:t> &lt; n </a:t>
            </a:r>
            <a:r>
              <a:rPr lang="en-US" sz="2000" dirty="0"/>
              <a:t>&amp;&amp; </a:t>
            </a:r>
            <a:r>
              <a:rPr lang="en-US" sz="2000" dirty="0">
                <a:solidFill>
                  <a:srgbClr val="C00000"/>
                </a:solidFill>
              </a:rPr>
              <a:t>a[</a:t>
            </a:r>
            <a:r>
              <a:rPr lang="en-US" sz="2000" dirty="0" err="1">
                <a:solidFill>
                  <a:srgbClr val="C00000"/>
                </a:solidFill>
              </a:rPr>
              <a:t>i</a:t>
            </a:r>
            <a:r>
              <a:rPr lang="en-US" sz="2000" dirty="0">
                <a:solidFill>
                  <a:srgbClr val="C00000"/>
                </a:solidFill>
              </a:rPr>
              <a:t>] != x</a:t>
            </a:r>
            <a:r>
              <a:rPr lang="en-US" sz="2000" dirty="0"/>
              <a:t>)</a:t>
            </a:r>
            <a:endParaRPr lang="en-US" sz="2000" dirty="0">
              <a:solidFill>
                <a:srgbClr val="C00000"/>
              </a:solidFill>
            </a:endParaRPr>
          </a:p>
        </p:txBody>
      </p:sp>
      <p:sp>
        <p:nvSpPr>
          <p:cNvPr id="70" name="Content Placeholder 2">
            <a:extLst>
              <a:ext uri="{FF2B5EF4-FFF2-40B4-BE49-F238E27FC236}">
                <a16:creationId xmlns:a16="http://schemas.microsoft.com/office/drawing/2014/main" id="{9318717C-71F6-465D-A6F6-70B442E7FBAE}"/>
              </a:ext>
            </a:extLst>
          </p:cNvPr>
          <p:cNvSpPr txBox="1">
            <a:spLocks/>
          </p:cNvSpPr>
          <p:nvPr/>
        </p:nvSpPr>
        <p:spPr>
          <a:xfrm>
            <a:off x="180918" y="2474355"/>
            <a:ext cx="5457882"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solidFill>
                  <a:srgbClr val="C00000"/>
                </a:solidFill>
              </a:rPr>
              <a:t>i</a:t>
            </a:r>
            <a:r>
              <a:rPr lang="en-US" sz="2000" dirty="0">
                <a:solidFill>
                  <a:srgbClr val="C00000"/>
                </a:solidFill>
              </a:rPr>
              <a:t> = 1, n = 7: </a:t>
            </a:r>
          </a:p>
          <a:p>
            <a:pPr marL="0" indent="0">
              <a:buNone/>
            </a:pPr>
            <a:r>
              <a:rPr lang="en-US" sz="2000" dirty="0">
                <a:solidFill>
                  <a:srgbClr val="C00000"/>
                </a:solidFill>
                <a:sym typeface="Symbol" panose="05050102010706020507" pitchFamily="18" charset="2"/>
              </a:rPr>
              <a:t>	</a:t>
            </a:r>
            <a:r>
              <a:rPr lang="en-US" sz="2000" dirty="0" err="1">
                <a:solidFill>
                  <a:srgbClr val="C00000"/>
                </a:solidFill>
                <a:sym typeface="Symbol" panose="05050102010706020507" pitchFamily="18" charset="2"/>
              </a:rPr>
              <a:t>i</a:t>
            </a:r>
            <a:r>
              <a:rPr lang="en-US" sz="2000" dirty="0">
                <a:solidFill>
                  <a:srgbClr val="C00000"/>
                </a:solidFill>
                <a:sym typeface="Symbol" panose="05050102010706020507" pitchFamily="18" charset="2"/>
              </a:rPr>
              <a:t>&lt;n </a:t>
            </a:r>
            <a:r>
              <a:rPr lang="en-US" sz="2000" dirty="0">
                <a:solidFill>
                  <a:srgbClr val="C00000"/>
                </a:solidFill>
              </a:rPr>
              <a:t> </a:t>
            </a:r>
            <a:r>
              <a:rPr lang="en-US" sz="2000" dirty="0">
                <a:sym typeface="Wingdings" panose="05000000000000000000" pitchFamily="2" charset="2"/>
              </a:rPr>
              <a:t></a:t>
            </a:r>
            <a:r>
              <a:rPr lang="en-US" sz="2000" i="1" dirty="0">
                <a:solidFill>
                  <a:srgbClr val="C00000"/>
                </a:solidFill>
              </a:rPr>
              <a:t>True</a:t>
            </a:r>
          </a:p>
        </p:txBody>
      </p:sp>
      <p:sp>
        <p:nvSpPr>
          <p:cNvPr id="71" name="Content Placeholder 2">
            <a:extLst>
              <a:ext uri="{FF2B5EF4-FFF2-40B4-BE49-F238E27FC236}">
                <a16:creationId xmlns:a16="http://schemas.microsoft.com/office/drawing/2014/main" id="{0DC08BC4-89BB-4CAE-899A-D5290E753E02}"/>
              </a:ext>
            </a:extLst>
          </p:cNvPr>
          <p:cNvSpPr txBox="1">
            <a:spLocks/>
          </p:cNvSpPr>
          <p:nvPr/>
        </p:nvSpPr>
        <p:spPr>
          <a:xfrm>
            <a:off x="83377" y="3268795"/>
            <a:ext cx="7105059"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C00000"/>
                </a:solidFill>
              </a:rPr>
              <a:t>a[</a:t>
            </a:r>
            <a:r>
              <a:rPr lang="en-US" sz="2000" dirty="0" err="1">
                <a:solidFill>
                  <a:srgbClr val="C00000"/>
                </a:solidFill>
              </a:rPr>
              <a:t>i</a:t>
            </a:r>
            <a:r>
              <a:rPr lang="en-US" sz="2000" dirty="0">
                <a:solidFill>
                  <a:srgbClr val="C00000"/>
                </a:solidFill>
              </a:rPr>
              <a:t>] = a[1] = 50, x = 30: </a:t>
            </a:r>
          </a:p>
          <a:p>
            <a:pPr marL="0" indent="0">
              <a:buNone/>
            </a:pPr>
            <a:r>
              <a:rPr lang="en-US" sz="2000" dirty="0">
                <a:sym typeface="Symbol" panose="05050102010706020507" pitchFamily="18" charset="2"/>
              </a:rPr>
              <a:t>	</a:t>
            </a:r>
            <a:r>
              <a:rPr lang="en-US" sz="2000" dirty="0">
                <a:solidFill>
                  <a:srgbClr val="C00000"/>
                </a:solidFill>
              </a:rPr>
              <a:t>a[</a:t>
            </a:r>
            <a:r>
              <a:rPr lang="en-US" sz="2000" dirty="0" err="1">
                <a:solidFill>
                  <a:srgbClr val="C00000"/>
                </a:solidFill>
              </a:rPr>
              <a:t>i</a:t>
            </a:r>
            <a:r>
              <a:rPr lang="en-US" sz="2000" dirty="0">
                <a:solidFill>
                  <a:srgbClr val="C00000"/>
                </a:solidFill>
              </a:rPr>
              <a:t>] != x</a:t>
            </a:r>
            <a:r>
              <a:rPr lang="en-US" sz="2000" dirty="0">
                <a:solidFill>
                  <a:srgbClr val="C00000"/>
                </a:solidFill>
                <a:sym typeface="Symbol" panose="05050102010706020507" pitchFamily="18" charset="2"/>
              </a:rPr>
              <a:t> </a:t>
            </a:r>
            <a:r>
              <a:rPr lang="en-US" sz="2000" dirty="0">
                <a:solidFill>
                  <a:srgbClr val="C00000"/>
                </a:solidFill>
              </a:rPr>
              <a:t> </a:t>
            </a:r>
            <a:r>
              <a:rPr lang="en-US" sz="2000" dirty="0">
                <a:sym typeface="Wingdings" panose="05000000000000000000" pitchFamily="2" charset="2"/>
              </a:rPr>
              <a:t></a:t>
            </a:r>
            <a:r>
              <a:rPr lang="en-US" sz="2000" i="1" dirty="0">
                <a:solidFill>
                  <a:srgbClr val="C00000"/>
                </a:solidFill>
              </a:rPr>
              <a:t>True</a:t>
            </a:r>
          </a:p>
        </p:txBody>
      </p:sp>
      <p:sp>
        <p:nvSpPr>
          <p:cNvPr id="72" name="Content Placeholder 2">
            <a:extLst>
              <a:ext uri="{FF2B5EF4-FFF2-40B4-BE49-F238E27FC236}">
                <a16:creationId xmlns:a16="http://schemas.microsoft.com/office/drawing/2014/main" id="{66F246E4-0E6C-4747-900C-9D375FD76D5C}"/>
              </a:ext>
            </a:extLst>
          </p:cNvPr>
          <p:cNvSpPr txBox="1">
            <a:spLocks/>
          </p:cNvSpPr>
          <p:nvPr/>
        </p:nvSpPr>
        <p:spPr>
          <a:xfrm>
            <a:off x="69137" y="4215040"/>
            <a:ext cx="5905230"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t>
            </a:r>
            <a:r>
              <a:rPr lang="en-US" sz="2000" dirty="0" err="1">
                <a:solidFill>
                  <a:srgbClr val="C00000"/>
                </a:solidFill>
              </a:rPr>
              <a:t>i</a:t>
            </a:r>
            <a:r>
              <a:rPr lang="en-US" sz="2000" dirty="0">
                <a:solidFill>
                  <a:srgbClr val="C00000"/>
                </a:solidFill>
              </a:rPr>
              <a:t> &lt; n </a:t>
            </a:r>
            <a:r>
              <a:rPr lang="en-US" sz="2000" dirty="0"/>
              <a:t>&amp;&amp; </a:t>
            </a:r>
            <a:r>
              <a:rPr lang="en-US" sz="2000" dirty="0">
                <a:solidFill>
                  <a:srgbClr val="C00000"/>
                </a:solidFill>
              </a:rPr>
              <a:t>a[</a:t>
            </a:r>
            <a:r>
              <a:rPr lang="en-US" sz="2000" dirty="0" err="1">
                <a:solidFill>
                  <a:srgbClr val="C00000"/>
                </a:solidFill>
              </a:rPr>
              <a:t>i</a:t>
            </a:r>
            <a:r>
              <a:rPr lang="en-US" sz="2000" dirty="0">
                <a:solidFill>
                  <a:srgbClr val="C00000"/>
                </a:solidFill>
              </a:rPr>
              <a:t>] != x</a:t>
            </a:r>
            <a:r>
              <a:rPr lang="en-US" sz="2000" dirty="0"/>
              <a:t>) </a:t>
            </a:r>
            <a:r>
              <a:rPr lang="en-US" sz="2000" dirty="0">
                <a:sym typeface="Wingdings" panose="05000000000000000000" pitchFamily="2" charset="2"/>
              </a:rPr>
              <a:t> </a:t>
            </a:r>
            <a:r>
              <a:rPr lang="en-US" sz="2000" dirty="0">
                <a:solidFill>
                  <a:srgbClr val="FF0000"/>
                </a:solidFill>
                <a:sym typeface="Wingdings" panose="05000000000000000000" pitchFamily="2" charset="2"/>
              </a:rPr>
              <a:t>True</a:t>
            </a:r>
            <a:endParaRPr lang="en-US" sz="2000" i="1" dirty="0">
              <a:solidFill>
                <a:srgbClr val="FF0000"/>
              </a:solidFill>
            </a:endParaRPr>
          </a:p>
        </p:txBody>
      </p:sp>
      <p:sp>
        <p:nvSpPr>
          <p:cNvPr id="73" name="Content Placeholder 2">
            <a:extLst>
              <a:ext uri="{FF2B5EF4-FFF2-40B4-BE49-F238E27FC236}">
                <a16:creationId xmlns:a16="http://schemas.microsoft.com/office/drawing/2014/main" id="{B43A2EF5-35FB-4048-B9A3-94938BD7B383}"/>
              </a:ext>
            </a:extLst>
          </p:cNvPr>
          <p:cNvSpPr txBox="1">
            <a:spLocks/>
          </p:cNvSpPr>
          <p:nvPr/>
        </p:nvSpPr>
        <p:spPr>
          <a:xfrm>
            <a:off x="3616707" y="3382101"/>
            <a:ext cx="2113042"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i="1" dirty="0">
              <a:solidFill>
                <a:srgbClr val="C00000"/>
              </a:solidFill>
            </a:endParaRPr>
          </a:p>
        </p:txBody>
      </p:sp>
      <p:sp>
        <p:nvSpPr>
          <p:cNvPr id="74" name="Content Placeholder 2">
            <a:extLst>
              <a:ext uri="{FF2B5EF4-FFF2-40B4-BE49-F238E27FC236}">
                <a16:creationId xmlns:a16="http://schemas.microsoft.com/office/drawing/2014/main" id="{BC2BE7E6-24F8-4B41-8567-34BB3C99813C}"/>
              </a:ext>
            </a:extLst>
          </p:cNvPr>
          <p:cNvSpPr txBox="1">
            <a:spLocks/>
          </p:cNvSpPr>
          <p:nvPr/>
        </p:nvSpPr>
        <p:spPr>
          <a:xfrm>
            <a:off x="69137" y="4797855"/>
            <a:ext cx="5905230"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t>Thực</a:t>
            </a:r>
            <a:r>
              <a:rPr lang="en-US" sz="2000" dirty="0"/>
              <a:t> </a:t>
            </a:r>
            <a:r>
              <a:rPr lang="en-US" sz="2000" dirty="0" err="1"/>
              <a:t>hiện</a:t>
            </a:r>
            <a:r>
              <a:rPr lang="en-US" sz="2000" dirty="0"/>
              <a:t> </a:t>
            </a:r>
            <a:r>
              <a:rPr lang="en-US" sz="2000" dirty="0" err="1"/>
              <a:t>lệnh</a:t>
            </a:r>
            <a:r>
              <a:rPr lang="en-US" sz="2000" dirty="0"/>
              <a:t> </a:t>
            </a:r>
            <a:r>
              <a:rPr lang="en-US" sz="2000" dirty="0" err="1"/>
              <a:t>tăng</a:t>
            </a:r>
            <a:r>
              <a:rPr lang="en-US" sz="2000" dirty="0"/>
              <a:t> </a:t>
            </a:r>
            <a:r>
              <a:rPr lang="en-US" sz="2000" dirty="0" err="1"/>
              <a:t>i</a:t>
            </a:r>
            <a:r>
              <a:rPr lang="en-US" sz="2000" dirty="0"/>
              <a:t>++; </a:t>
            </a:r>
          </a:p>
          <a:p>
            <a:pPr marL="0" indent="0">
              <a:buNone/>
            </a:pPr>
            <a:r>
              <a:rPr lang="en-US" sz="2000" dirty="0"/>
              <a:t>(</a:t>
            </a:r>
            <a:r>
              <a:rPr lang="en-US" sz="2000" dirty="0" err="1">
                <a:solidFill>
                  <a:srgbClr val="FF0000"/>
                </a:solidFill>
              </a:rPr>
              <a:t>i</a:t>
            </a:r>
            <a:r>
              <a:rPr lang="en-US" sz="2000" dirty="0">
                <a:solidFill>
                  <a:srgbClr val="FF0000"/>
                </a:solidFill>
              </a:rPr>
              <a:t> </a:t>
            </a:r>
            <a:r>
              <a:rPr lang="en-US" sz="2000" dirty="0" err="1">
                <a:solidFill>
                  <a:srgbClr val="FF0000"/>
                </a:solidFill>
              </a:rPr>
              <a:t>tăng</a:t>
            </a:r>
            <a:r>
              <a:rPr lang="en-US" sz="2000" dirty="0">
                <a:solidFill>
                  <a:srgbClr val="FF0000"/>
                </a:solidFill>
              </a:rPr>
              <a:t> </a:t>
            </a:r>
            <a:r>
              <a:rPr lang="en-US" sz="2000" dirty="0" err="1">
                <a:solidFill>
                  <a:srgbClr val="FF0000"/>
                </a:solidFill>
              </a:rPr>
              <a:t>lên</a:t>
            </a:r>
            <a:r>
              <a:rPr lang="en-US" sz="2000" dirty="0">
                <a:solidFill>
                  <a:srgbClr val="FF0000"/>
                </a:solidFill>
              </a:rPr>
              <a:t> 1</a:t>
            </a:r>
            <a:r>
              <a:rPr lang="en-US" sz="2000" dirty="0"/>
              <a:t>)</a:t>
            </a:r>
            <a:endParaRPr lang="en-US" sz="2000" i="1" dirty="0">
              <a:solidFill>
                <a:srgbClr val="0070C0"/>
              </a:solidFill>
            </a:endParaRPr>
          </a:p>
        </p:txBody>
      </p:sp>
    </p:spTree>
    <p:extLst>
      <p:ext uri="{BB962C8B-B14F-4D97-AF65-F5344CB8AC3E}">
        <p14:creationId xmlns:p14="http://schemas.microsoft.com/office/powerpoint/2010/main" val="396007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8">
                                            <p:txEl>
                                              <p:pRg st="0" end="0"/>
                                            </p:txEl>
                                          </p:spTgt>
                                        </p:tgtEl>
                                        <p:attrNameLst>
                                          <p:attrName>style.visibility</p:attrName>
                                        </p:attrNameLst>
                                      </p:cBhvr>
                                      <p:to>
                                        <p:strVal val="visible"/>
                                      </p:to>
                                    </p:set>
                                    <p:animEffect transition="in" filter="fade">
                                      <p:cBhvr>
                                        <p:cTn id="17" dur="500"/>
                                        <p:tgtEl>
                                          <p:spTgt spid="6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7">
                                            <p:txEl>
                                              <p:pRg st="0" end="0"/>
                                            </p:txEl>
                                          </p:spTgt>
                                        </p:tgtEl>
                                        <p:attrNameLst>
                                          <p:attrName>style.visibility</p:attrName>
                                        </p:attrNameLst>
                                      </p:cBhvr>
                                      <p:to>
                                        <p:strVal val="visible"/>
                                      </p:to>
                                    </p:set>
                                    <p:animEffect transition="in" filter="fade">
                                      <p:cBhvr>
                                        <p:cTn id="22" dur="500"/>
                                        <p:tgtEl>
                                          <p:spTgt spid="6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9">
                                            <p:txEl>
                                              <p:pRg st="0" end="0"/>
                                            </p:txEl>
                                          </p:spTgt>
                                        </p:tgtEl>
                                        <p:attrNameLst>
                                          <p:attrName>style.visibility</p:attrName>
                                        </p:attrNameLst>
                                      </p:cBhvr>
                                      <p:to>
                                        <p:strVal val="visible"/>
                                      </p:to>
                                    </p:set>
                                    <p:animEffect transition="in" filter="fade">
                                      <p:cBhvr>
                                        <p:cTn id="27" dur="500"/>
                                        <p:tgtEl>
                                          <p:spTgt spid="6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0">
                                            <p:txEl>
                                              <p:pRg st="0" end="0"/>
                                            </p:txEl>
                                          </p:spTgt>
                                        </p:tgtEl>
                                        <p:attrNameLst>
                                          <p:attrName>style.visibility</p:attrName>
                                        </p:attrNameLst>
                                      </p:cBhvr>
                                      <p:to>
                                        <p:strVal val="visible"/>
                                      </p:to>
                                    </p:set>
                                    <p:animEffect transition="in" filter="fade">
                                      <p:cBhvr>
                                        <p:cTn id="32" dur="500"/>
                                        <p:tgtEl>
                                          <p:spTgt spid="7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0">
                                            <p:txEl>
                                              <p:pRg st="1" end="1"/>
                                            </p:txEl>
                                          </p:spTgt>
                                        </p:tgtEl>
                                        <p:attrNameLst>
                                          <p:attrName>style.visibility</p:attrName>
                                        </p:attrNameLst>
                                      </p:cBhvr>
                                      <p:to>
                                        <p:strVal val="visible"/>
                                      </p:to>
                                    </p:set>
                                    <p:animEffect transition="in" filter="fade">
                                      <p:cBhvr>
                                        <p:cTn id="37" dur="500"/>
                                        <p:tgtEl>
                                          <p:spTgt spid="70">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1">
                                            <p:txEl>
                                              <p:pRg st="0" end="0"/>
                                            </p:txEl>
                                          </p:spTgt>
                                        </p:tgtEl>
                                        <p:attrNameLst>
                                          <p:attrName>style.visibility</p:attrName>
                                        </p:attrNameLst>
                                      </p:cBhvr>
                                      <p:to>
                                        <p:strVal val="visible"/>
                                      </p:to>
                                    </p:set>
                                    <p:animEffect transition="in" filter="fade">
                                      <p:cBhvr>
                                        <p:cTn id="42" dur="500"/>
                                        <p:tgtEl>
                                          <p:spTgt spid="7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1">
                                            <p:txEl>
                                              <p:pRg st="1" end="1"/>
                                            </p:txEl>
                                          </p:spTgt>
                                        </p:tgtEl>
                                        <p:attrNameLst>
                                          <p:attrName>style.visibility</p:attrName>
                                        </p:attrNameLst>
                                      </p:cBhvr>
                                      <p:to>
                                        <p:strVal val="visible"/>
                                      </p:to>
                                    </p:set>
                                    <p:animEffect transition="in" filter="fade">
                                      <p:cBhvr>
                                        <p:cTn id="47" dur="500"/>
                                        <p:tgtEl>
                                          <p:spTgt spid="71">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2">
                                            <p:txEl>
                                              <p:pRg st="0" end="0"/>
                                            </p:txEl>
                                          </p:spTgt>
                                        </p:tgtEl>
                                        <p:attrNameLst>
                                          <p:attrName>style.visibility</p:attrName>
                                        </p:attrNameLst>
                                      </p:cBhvr>
                                      <p:to>
                                        <p:strVal val="visible"/>
                                      </p:to>
                                    </p:set>
                                    <p:animEffect transition="in" filter="fade">
                                      <p:cBhvr>
                                        <p:cTn id="52" dur="500"/>
                                        <p:tgtEl>
                                          <p:spTgt spid="7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nodePh="1">
                                  <p:stCondLst>
                                    <p:cond delay="0"/>
                                  </p:stCondLst>
                                  <p:endCondLst>
                                    <p:cond evt="begin" delay="0">
                                      <p:tn val="55"/>
                                    </p:cond>
                                  </p:endCondLst>
                                  <p:childTnLst>
                                    <p:set>
                                      <p:cBhvr>
                                        <p:cTn id="56" dur="1" fill="hold">
                                          <p:stCondLst>
                                            <p:cond delay="0"/>
                                          </p:stCondLst>
                                        </p:cTn>
                                        <p:tgtEl>
                                          <p:spTgt spid="73">
                                            <p:txEl>
                                              <p:pRg st="0" end="0"/>
                                            </p:txEl>
                                          </p:spTgt>
                                        </p:tgtEl>
                                        <p:attrNameLst>
                                          <p:attrName>style.visibility</p:attrName>
                                        </p:attrNameLst>
                                      </p:cBhvr>
                                      <p:to>
                                        <p:strVal val="visible"/>
                                      </p:to>
                                    </p:set>
                                    <p:animEffect transition="in" filter="fade">
                                      <p:cBhvr>
                                        <p:cTn id="57" dur="500"/>
                                        <p:tgtEl>
                                          <p:spTgt spid="7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4">
                                            <p:txEl>
                                              <p:pRg st="0" end="0"/>
                                            </p:txEl>
                                          </p:spTgt>
                                        </p:tgtEl>
                                        <p:attrNameLst>
                                          <p:attrName>style.visibility</p:attrName>
                                        </p:attrNameLst>
                                      </p:cBhvr>
                                      <p:to>
                                        <p:strVal val="visible"/>
                                      </p:to>
                                    </p:set>
                                    <p:animEffect transition="in" filter="fade">
                                      <p:cBhvr>
                                        <p:cTn id="62" dur="500"/>
                                        <p:tgtEl>
                                          <p:spTgt spid="7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4">
                                            <p:txEl>
                                              <p:pRg st="1" end="1"/>
                                            </p:txEl>
                                          </p:spTgt>
                                        </p:tgtEl>
                                        <p:attrNameLst>
                                          <p:attrName>style.visibility</p:attrName>
                                        </p:attrNameLst>
                                      </p:cBhvr>
                                      <p:to>
                                        <p:strVal val="visible"/>
                                      </p:to>
                                    </p:set>
                                    <p:animEffect transition="in" filter="fade">
                                      <p:cBhvr>
                                        <p:cTn id="67" dur="500"/>
                                        <p:tgtEl>
                                          <p:spTgt spid="74">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4"/>
                                        </p:tgtEl>
                                        <p:attrNameLst>
                                          <p:attrName>style.visibility</p:attrName>
                                        </p:attrNameLst>
                                      </p:cBhvr>
                                      <p:to>
                                        <p:strVal val="visible"/>
                                      </p:to>
                                    </p:set>
                                    <p:animEffect transition="in" filter="fade">
                                      <p:cBhvr>
                                        <p:cTn id="72" dur="500"/>
                                        <p:tgtEl>
                                          <p:spTgt spid="6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1" nodeType="clickEffect">
                                  <p:stCondLst>
                                    <p:cond delay="0"/>
                                  </p:stCondLst>
                                  <p:childTnLst>
                                    <p:animEffect transition="out" filter="fade">
                                      <p:cBhvr>
                                        <p:cTn id="76" dur="500"/>
                                        <p:tgtEl>
                                          <p:spTgt spid="64"/>
                                        </p:tgtEl>
                                      </p:cBhvr>
                                    </p:animEffect>
                                    <p:set>
                                      <p:cBhvr>
                                        <p:cTn id="77" dur="1" fill="hold">
                                          <p:stCondLst>
                                            <p:cond delay="499"/>
                                          </p:stCondLst>
                                        </p:cTn>
                                        <p:tgtEl>
                                          <p:spTgt spid="6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64" presetClass="path" presetSubtype="0" accel="50000" decel="50000" fill="hold" grpId="1" nodeType="clickEffect">
                                  <p:stCondLst>
                                    <p:cond delay="0"/>
                                  </p:stCondLst>
                                  <p:childTnLst>
                                    <p:animMotion origin="layout" path="M 4.44444E-6 1.48148E-6 L 0.00017 -0.05139 " pathEditMode="relative" rAng="0" ptsTypes="AA">
                                      <p:cBhvr>
                                        <p:cTn id="81" dur="2000" fill="hold"/>
                                        <p:tgtEl>
                                          <p:spTgt spid="61"/>
                                        </p:tgtEl>
                                        <p:attrNameLst>
                                          <p:attrName>ppt_x</p:attrName>
                                          <p:attrName>ppt_y</p:attrName>
                                        </p:attrNameLst>
                                      </p:cBhvr>
                                      <p:rCtr x="0" y="-2569"/>
                                    </p:animMotion>
                                  </p:childTnLst>
                                </p:cTn>
                              </p:par>
                              <p:par>
                                <p:cTn id="82" presetID="64" presetClass="path" presetSubtype="0" accel="50000" decel="50000" fill="hold" nodeType="withEffect">
                                  <p:stCondLst>
                                    <p:cond delay="0"/>
                                  </p:stCondLst>
                                  <p:childTnLst>
                                    <p:animMotion origin="layout" path="M 2.22222E-6 -2.96296E-6 L 0.00035 -0.05208 " pathEditMode="relative" rAng="0" ptsTypes="AA">
                                      <p:cBhvr>
                                        <p:cTn id="83" dur="2000" fill="hold"/>
                                        <p:tgtEl>
                                          <p:spTgt spid="62"/>
                                        </p:tgtEl>
                                        <p:attrNameLst>
                                          <p:attrName>ppt_x</p:attrName>
                                          <p:attrName>ppt_y</p:attrName>
                                        </p:attrNameLst>
                                      </p:cBhvr>
                                      <p:rCtr x="17" y="-26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4" grpId="0"/>
      <p:bldP spid="64" grpId="1"/>
      <p:bldP spid="67" grpId="0" build="p"/>
      <p:bldP spid="68" grpId="0" build="p"/>
      <p:bldP spid="69" grpId="0" build="p"/>
      <p:bldP spid="70" grpId="0" build="p"/>
      <p:bldP spid="71" grpId="0" build="p"/>
      <p:bldP spid="72" grpId="0" build="p"/>
      <p:bldP spid="73" grpId="0" build="p"/>
      <p:bldP spid="7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rgbClr val="0070C0"/>
                </a:solidFill>
                <a:latin typeface="Arial" panose="020B0604020202020204" pitchFamily="34" charset="0"/>
                <a:cs typeface="Arial" panose="020B0604020202020204" pitchFamily="34" charset="0"/>
              </a:rPr>
              <a:t>2.1 – DANH SÁCH ĐẶC</a:t>
            </a:r>
            <a:endParaRPr lang="zh-TW" altLang="en-US" sz="3600" dirty="0">
              <a:solidFill>
                <a:srgbClr val="0070C0"/>
              </a:solidFill>
              <a:latin typeface="Arial" panose="020B0604020202020204" pitchFamily="34" charset="0"/>
              <a:cs typeface="Arial" panose="020B0604020202020204" pitchFamily="34" charset="0"/>
            </a:endParaRPr>
          </a:p>
        </p:txBody>
      </p:sp>
      <p:graphicFrame>
        <p:nvGraphicFramePr>
          <p:cNvPr id="43" name="Table 42">
            <a:extLst>
              <a:ext uri="{FF2B5EF4-FFF2-40B4-BE49-F238E27FC236}">
                <a16:creationId xmlns:a16="http://schemas.microsoft.com/office/drawing/2014/main" id="{E8A527C8-64D5-4CF3-A60B-9720EC6C0706}"/>
              </a:ext>
            </a:extLst>
          </p:cNvPr>
          <p:cNvGraphicFramePr>
            <a:graphicFrameLocks noGrp="1"/>
          </p:cNvGraphicFramePr>
          <p:nvPr/>
        </p:nvGraphicFramePr>
        <p:xfrm>
          <a:off x="6463037" y="1885858"/>
          <a:ext cx="1034650" cy="3971671"/>
        </p:xfrm>
        <a:graphic>
          <a:graphicData uri="http://schemas.openxmlformats.org/drawingml/2006/table">
            <a:tbl>
              <a:tblPr firstRow="1" bandRow="1">
                <a:tableStyleId>{5C22544A-7EE6-4342-B048-85BDC9FD1C3A}</a:tableStyleId>
              </a:tblPr>
              <a:tblGrid>
                <a:gridCol w="1034650">
                  <a:extLst>
                    <a:ext uri="{9D8B030D-6E8A-4147-A177-3AD203B41FA5}">
                      <a16:colId xmlns:a16="http://schemas.microsoft.com/office/drawing/2014/main" val="20000"/>
                    </a:ext>
                  </a:extLst>
                </a:gridCol>
              </a:tblGrid>
              <a:tr h="292064">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84128">
                <a:tc>
                  <a:txBody>
                    <a:bodyPr/>
                    <a:lstStyle/>
                    <a:p>
                      <a:pPr algn="ctr">
                        <a:lnSpc>
                          <a:spcPct val="70000"/>
                        </a:lnSpc>
                      </a:pPr>
                      <a:r>
                        <a:rPr lang="en-US"/>
                        <a:t>.</a:t>
                      </a:r>
                    </a:p>
                    <a:p>
                      <a:pPr algn="ctr">
                        <a:lnSpc>
                          <a:spcPct val="70000"/>
                        </a:lnSpc>
                      </a:pPr>
                      <a:r>
                        <a:rPr lang="en-US"/>
                        <a:t>.</a:t>
                      </a:r>
                    </a:p>
                    <a:p>
                      <a:pPr algn="ctr">
                        <a:lnSpc>
                          <a:spcPct val="70000"/>
                        </a:lnSpc>
                      </a:pPr>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92064">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92064">
                <a:tc>
                  <a:txBody>
                    <a:bodyPr/>
                    <a:lstStyle/>
                    <a:p>
                      <a:pPr algn="ctr"/>
                      <a:r>
                        <a:rPr lang="en-US">
                          <a:ln>
                            <a:solidFill>
                              <a:schemeClr val="bg1"/>
                            </a:solidFill>
                          </a:ln>
                          <a:solidFill>
                            <a:schemeClr val="bg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3"/>
                  </a:ext>
                </a:extLst>
              </a:tr>
              <a:tr h="292064">
                <a:tc>
                  <a:txBody>
                    <a:bodyPr/>
                    <a:lstStyle/>
                    <a:p>
                      <a:pPr algn="ctr"/>
                      <a:r>
                        <a:rPr lang="en-US">
                          <a:ln>
                            <a:solidFill>
                              <a:schemeClr val="bg1"/>
                            </a:solidFill>
                          </a:ln>
                          <a:solidFill>
                            <a:schemeClr val="bg1"/>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4"/>
                  </a:ext>
                </a:extLst>
              </a:tr>
              <a:tr h="292064">
                <a:tc>
                  <a:txBody>
                    <a:bodyPr/>
                    <a:lstStyle/>
                    <a:p>
                      <a:pPr algn="ctr"/>
                      <a:r>
                        <a:rPr lang="en-US">
                          <a:ln>
                            <a:solidFill>
                              <a:schemeClr val="bg1"/>
                            </a:solidFill>
                          </a:ln>
                          <a:solidFill>
                            <a:schemeClr val="bg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5"/>
                  </a:ext>
                </a:extLst>
              </a:tr>
              <a:tr h="292064">
                <a:tc>
                  <a:txBody>
                    <a:bodyPr/>
                    <a:lstStyle/>
                    <a:p>
                      <a:pPr algn="ctr"/>
                      <a:r>
                        <a:rPr lang="en-US">
                          <a:ln>
                            <a:solidFill>
                              <a:schemeClr val="bg1"/>
                            </a:solidFill>
                          </a:ln>
                          <a:solidFill>
                            <a:schemeClr val="bg1"/>
                          </a:solidFill>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6"/>
                  </a:ext>
                </a:extLst>
              </a:tr>
              <a:tr h="292064">
                <a:tc>
                  <a:txBody>
                    <a:bodyPr/>
                    <a:lstStyle/>
                    <a:p>
                      <a:pPr algn="ctr"/>
                      <a:r>
                        <a:rPr lang="en-US">
                          <a:ln>
                            <a:solidFill>
                              <a:schemeClr val="bg1"/>
                            </a:solidFill>
                          </a:ln>
                          <a:solidFill>
                            <a:schemeClr val="bg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7"/>
                  </a:ext>
                </a:extLst>
              </a:tr>
              <a:tr h="292064">
                <a:tc>
                  <a:txBody>
                    <a:bodyPr/>
                    <a:lstStyle/>
                    <a:p>
                      <a:pPr algn="ctr"/>
                      <a:r>
                        <a:rPr lang="en-US">
                          <a:ln>
                            <a:solidFill>
                              <a:schemeClr val="bg1"/>
                            </a:solidFill>
                          </a:ln>
                          <a:solidFill>
                            <a:schemeClr val="bg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8"/>
                  </a:ext>
                </a:extLst>
              </a:tr>
              <a:tr h="292064">
                <a:tc>
                  <a:txBody>
                    <a:bodyPr/>
                    <a:lstStyle/>
                    <a:p>
                      <a:pPr algn="ctr"/>
                      <a:r>
                        <a:rPr lang="en-US" dirty="0">
                          <a:ln>
                            <a:solidFill>
                              <a:schemeClr val="bg1"/>
                            </a:solidFill>
                          </a:ln>
                          <a:solidFill>
                            <a:schemeClr val="bg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9"/>
                  </a:ext>
                </a:extLst>
              </a:tr>
            </a:tbl>
          </a:graphicData>
        </a:graphic>
      </p:graphicFrame>
      <p:sp>
        <p:nvSpPr>
          <p:cNvPr id="44" name="Rectangle 43">
            <a:extLst>
              <a:ext uri="{FF2B5EF4-FFF2-40B4-BE49-F238E27FC236}">
                <a16:creationId xmlns:a16="http://schemas.microsoft.com/office/drawing/2014/main" id="{46067875-C348-4BA4-ABFC-64786E2F93EF}"/>
              </a:ext>
            </a:extLst>
          </p:cNvPr>
          <p:cNvSpPr/>
          <p:nvPr/>
        </p:nvSpPr>
        <p:spPr>
          <a:xfrm>
            <a:off x="5577530" y="1835735"/>
            <a:ext cx="1168081"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99</a:t>
            </a:r>
          </a:p>
        </p:txBody>
      </p:sp>
      <p:sp>
        <p:nvSpPr>
          <p:cNvPr id="45" name="Rectangle 44">
            <a:extLst>
              <a:ext uri="{FF2B5EF4-FFF2-40B4-BE49-F238E27FC236}">
                <a16:creationId xmlns:a16="http://schemas.microsoft.com/office/drawing/2014/main" id="{3EA10261-CFC2-475A-9652-B800FFB15B95}"/>
              </a:ext>
            </a:extLst>
          </p:cNvPr>
          <p:cNvSpPr/>
          <p:nvPr/>
        </p:nvSpPr>
        <p:spPr>
          <a:xfrm>
            <a:off x="5997368" y="5492716"/>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0</a:t>
            </a:r>
          </a:p>
        </p:txBody>
      </p:sp>
      <p:sp>
        <p:nvSpPr>
          <p:cNvPr id="46" name="Rectangle 45">
            <a:extLst>
              <a:ext uri="{FF2B5EF4-FFF2-40B4-BE49-F238E27FC236}">
                <a16:creationId xmlns:a16="http://schemas.microsoft.com/office/drawing/2014/main" id="{39712CA1-3830-4239-A3C9-19DDD3E2BE41}"/>
              </a:ext>
            </a:extLst>
          </p:cNvPr>
          <p:cNvSpPr/>
          <p:nvPr/>
        </p:nvSpPr>
        <p:spPr>
          <a:xfrm>
            <a:off x="6006431" y="5130106"/>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1</a:t>
            </a:r>
          </a:p>
        </p:txBody>
      </p:sp>
      <p:sp>
        <p:nvSpPr>
          <p:cNvPr id="47" name="Rectangle 46">
            <a:extLst>
              <a:ext uri="{FF2B5EF4-FFF2-40B4-BE49-F238E27FC236}">
                <a16:creationId xmlns:a16="http://schemas.microsoft.com/office/drawing/2014/main" id="{CDF5565E-2C0E-40D1-9D83-8F56A3135A27}"/>
              </a:ext>
            </a:extLst>
          </p:cNvPr>
          <p:cNvSpPr/>
          <p:nvPr/>
        </p:nvSpPr>
        <p:spPr>
          <a:xfrm>
            <a:off x="5997756" y="4801705"/>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2</a:t>
            </a:r>
          </a:p>
        </p:txBody>
      </p:sp>
      <p:sp>
        <p:nvSpPr>
          <p:cNvPr id="48" name="Rectangle 47">
            <a:extLst>
              <a:ext uri="{FF2B5EF4-FFF2-40B4-BE49-F238E27FC236}">
                <a16:creationId xmlns:a16="http://schemas.microsoft.com/office/drawing/2014/main" id="{27A7CD3D-2147-46C2-9256-E4988A02A76E}"/>
              </a:ext>
            </a:extLst>
          </p:cNvPr>
          <p:cNvSpPr/>
          <p:nvPr/>
        </p:nvSpPr>
        <p:spPr>
          <a:xfrm>
            <a:off x="5997756" y="4444306"/>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3</a:t>
            </a:r>
          </a:p>
        </p:txBody>
      </p:sp>
      <p:sp>
        <p:nvSpPr>
          <p:cNvPr id="49" name="Rectangle 48">
            <a:extLst>
              <a:ext uri="{FF2B5EF4-FFF2-40B4-BE49-F238E27FC236}">
                <a16:creationId xmlns:a16="http://schemas.microsoft.com/office/drawing/2014/main" id="{BCA391B6-901F-4855-90F5-78503FF906D5}"/>
              </a:ext>
            </a:extLst>
          </p:cNvPr>
          <p:cNvSpPr/>
          <p:nvPr/>
        </p:nvSpPr>
        <p:spPr>
          <a:xfrm>
            <a:off x="7257254" y="3316832"/>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a[6]</a:t>
            </a:r>
          </a:p>
        </p:txBody>
      </p:sp>
      <p:sp>
        <p:nvSpPr>
          <p:cNvPr id="50" name="Rectangle 49">
            <a:extLst>
              <a:ext uri="{FF2B5EF4-FFF2-40B4-BE49-F238E27FC236}">
                <a16:creationId xmlns:a16="http://schemas.microsoft.com/office/drawing/2014/main" id="{E27551BB-EF50-4E9D-BF4D-4CB40E61E230}"/>
              </a:ext>
            </a:extLst>
          </p:cNvPr>
          <p:cNvSpPr/>
          <p:nvPr/>
        </p:nvSpPr>
        <p:spPr>
          <a:xfrm>
            <a:off x="7282159" y="5554079"/>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a[0]</a:t>
            </a:r>
          </a:p>
        </p:txBody>
      </p:sp>
      <p:sp>
        <p:nvSpPr>
          <p:cNvPr id="51" name="Rectangle 50">
            <a:extLst>
              <a:ext uri="{FF2B5EF4-FFF2-40B4-BE49-F238E27FC236}">
                <a16:creationId xmlns:a16="http://schemas.microsoft.com/office/drawing/2014/main" id="{99790E5D-1C8C-4D48-AD85-93F18458F85E}"/>
              </a:ext>
            </a:extLst>
          </p:cNvPr>
          <p:cNvSpPr/>
          <p:nvPr/>
        </p:nvSpPr>
        <p:spPr>
          <a:xfrm>
            <a:off x="7278214" y="4826484"/>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a[2]</a:t>
            </a:r>
          </a:p>
        </p:txBody>
      </p:sp>
      <p:sp>
        <p:nvSpPr>
          <p:cNvPr id="52" name="Rectangle 51">
            <a:extLst>
              <a:ext uri="{FF2B5EF4-FFF2-40B4-BE49-F238E27FC236}">
                <a16:creationId xmlns:a16="http://schemas.microsoft.com/office/drawing/2014/main" id="{6ABBA056-2D56-461B-B087-99F30A06BF9D}"/>
              </a:ext>
            </a:extLst>
          </p:cNvPr>
          <p:cNvSpPr/>
          <p:nvPr/>
        </p:nvSpPr>
        <p:spPr>
          <a:xfrm>
            <a:off x="5997756" y="4047664"/>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4</a:t>
            </a:r>
          </a:p>
        </p:txBody>
      </p:sp>
      <p:sp>
        <p:nvSpPr>
          <p:cNvPr id="53" name="Rectangle 52">
            <a:extLst>
              <a:ext uri="{FF2B5EF4-FFF2-40B4-BE49-F238E27FC236}">
                <a16:creationId xmlns:a16="http://schemas.microsoft.com/office/drawing/2014/main" id="{5E390043-BD85-4ABD-969C-A88864A65A81}"/>
              </a:ext>
            </a:extLst>
          </p:cNvPr>
          <p:cNvSpPr/>
          <p:nvPr/>
        </p:nvSpPr>
        <p:spPr>
          <a:xfrm>
            <a:off x="5845006" y="3300166"/>
            <a:ext cx="7583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6</a:t>
            </a:r>
          </a:p>
        </p:txBody>
      </p:sp>
      <p:sp>
        <p:nvSpPr>
          <p:cNvPr id="54" name="Rectangle 53">
            <a:extLst>
              <a:ext uri="{FF2B5EF4-FFF2-40B4-BE49-F238E27FC236}">
                <a16:creationId xmlns:a16="http://schemas.microsoft.com/office/drawing/2014/main" id="{165B995B-8A17-4050-AFEB-71A8C8C56BA1}"/>
              </a:ext>
            </a:extLst>
          </p:cNvPr>
          <p:cNvSpPr/>
          <p:nvPr/>
        </p:nvSpPr>
        <p:spPr>
          <a:xfrm>
            <a:off x="5990784" y="3717277"/>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5</a:t>
            </a:r>
          </a:p>
        </p:txBody>
      </p:sp>
      <p:sp>
        <p:nvSpPr>
          <p:cNvPr id="55" name="Rectangle 54">
            <a:extLst>
              <a:ext uri="{FF2B5EF4-FFF2-40B4-BE49-F238E27FC236}">
                <a16:creationId xmlns:a16="http://schemas.microsoft.com/office/drawing/2014/main" id="{8BF9171F-DDA9-420F-9769-06397A5263A8}"/>
              </a:ext>
            </a:extLst>
          </p:cNvPr>
          <p:cNvSpPr/>
          <p:nvPr/>
        </p:nvSpPr>
        <p:spPr>
          <a:xfrm>
            <a:off x="7214186" y="4405348"/>
            <a:ext cx="1221481" cy="392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a[3]</a:t>
            </a:r>
          </a:p>
        </p:txBody>
      </p:sp>
      <p:sp>
        <p:nvSpPr>
          <p:cNvPr id="56" name="Rectangle 55">
            <a:extLst>
              <a:ext uri="{FF2B5EF4-FFF2-40B4-BE49-F238E27FC236}">
                <a16:creationId xmlns:a16="http://schemas.microsoft.com/office/drawing/2014/main" id="{E1E32D59-EC07-456C-B2B9-496007BF0019}"/>
              </a:ext>
            </a:extLst>
          </p:cNvPr>
          <p:cNvSpPr/>
          <p:nvPr/>
        </p:nvSpPr>
        <p:spPr>
          <a:xfrm>
            <a:off x="7276471" y="5191274"/>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a[1]</a:t>
            </a:r>
          </a:p>
        </p:txBody>
      </p:sp>
      <p:sp>
        <p:nvSpPr>
          <p:cNvPr id="57" name="Rectangle 56">
            <a:extLst>
              <a:ext uri="{FF2B5EF4-FFF2-40B4-BE49-F238E27FC236}">
                <a16:creationId xmlns:a16="http://schemas.microsoft.com/office/drawing/2014/main" id="{6EB24F7C-BC79-433F-93A9-6225C5622D64}"/>
              </a:ext>
            </a:extLst>
          </p:cNvPr>
          <p:cNvSpPr/>
          <p:nvPr/>
        </p:nvSpPr>
        <p:spPr>
          <a:xfrm>
            <a:off x="7257254" y="4080469"/>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a[4]</a:t>
            </a:r>
          </a:p>
        </p:txBody>
      </p:sp>
      <p:sp>
        <p:nvSpPr>
          <p:cNvPr id="58" name="Rectangle 57">
            <a:extLst>
              <a:ext uri="{FF2B5EF4-FFF2-40B4-BE49-F238E27FC236}">
                <a16:creationId xmlns:a16="http://schemas.microsoft.com/office/drawing/2014/main" id="{13D1E74F-5C52-4D8F-9CD5-68DD647FD0F3}"/>
              </a:ext>
            </a:extLst>
          </p:cNvPr>
          <p:cNvSpPr/>
          <p:nvPr/>
        </p:nvSpPr>
        <p:spPr>
          <a:xfrm>
            <a:off x="7207740" y="3688361"/>
            <a:ext cx="1221481" cy="392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a[5]</a:t>
            </a:r>
          </a:p>
        </p:txBody>
      </p:sp>
      <p:sp>
        <p:nvSpPr>
          <p:cNvPr id="59" name="Right Brace 58">
            <a:extLst>
              <a:ext uri="{FF2B5EF4-FFF2-40B4-BE49-F238E27FC236}">
                <a16:creationId xmlns:a16="http://schemas.microsoft.com/office/drawing/2014/main" id="{4AE6AC51-B97B-4B47-B713-7FDE25C02251}"/>
              </a:ext>
            </a:extLst>
          </p:cNvPr>
          <p:cNvSpPr/>
          <p:nvPr/>
        </p:nvSpPr>
        <p:spPr>
          <a:xfrm>
            <a:off x="8041778" y="3348304"/>
            <a:ext cx="679592" cy="2557535"/>
          </a:xfrm>
          <a:prstGeom prst="rightBrace">
            <a:avLst>
              <a:gd name="adj1" fmla="val 3396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a:extLst>
              <a:ext uri="{FF2B5EF4-FFF2-40B4-BE49-F238E27FC236}">
                <a16:creationId xmlns:a16="http://schemas.microsoft.com/office/drawing/2014/main" id="{E31BDC06-E690-4BE1-905F-F619ACF17BB6}"/>
              </a:ext>
            </a:extLst>
          </p:cNvPr>
          <p:cNvSpPr/>
          <p:nvPr/>
        </p:nvSpPr>
        <p:spPr>
          <a:xfrm rot="5400000">
            <a:off x="7247710" y="4182847"/>
            <a:ext cx="3299958" cy="340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Hiện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lưu</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trữ</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n = </a:t>
            </a:r>
            <a:r>
              <a:rPr lang="en-US" sz="2000" dirty="0">
                <a:solidFill>
                  <a:srgbClr val="FF0000"/>
                </a:solidFill>
                <a:latin typeface="Tahoma" panose="020B0604030504040204" pitchFamily="34" charset="0"/>
                <a:ea typeface="Tahoma" panose="020B0604030504040204" pitchFamily="34" charset="0"/>
                <a:cs typeface="Tahoma" panose="020B0604030504040204" pitchFamily="34" charset="0"/>
              </a:rPr>
              <a:t>7 </a:t>
            </a:r>
            <a:r>
              <a:rPr lang="en-US" sz="2000" dirty="0" err="1">
                <a:solidFill>
                  <a:srgbClr val="FF0000"/>
                </a:solidFill>
                <a:latin typeface="Tahoma" panose="020B0604030504040204" pitchFamily="34" charset="0"/>
                <a:ea typeface="Tahoma" panose="020B0604030504040204" pitchFamily="34" charset="0"/>
                <a:cs typeface="Tahoma" panose="020B0604030504040204" pitchFamily="34" charset="0"/>
              </a:rPr>
              <a:t>phần</a:t>
            </a:r>
            <a:r>
              <a:rPr lang="en-US" sz="200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FF0000"/>
                </a:solidFill>
                <a:latin typeface="Tahoma" panose="020B0604030504040204" pitchFamily="34" charset="0"/>
                <a:ea typeface="Tahoma" panose="020B0604030504040204" pitchFamily="34" charset="0"/>
                <a:cs typeface="Tahoma" panose="020B0604030504040204" pitchFamily="34" charset="0"/>
              </a:rPr>
              <a:t>tử</a:t>
            </a:r>
            <a:endParaRPr lang="en-US" sz="20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61" name="Content Placeholder 2">
            <a:extLst>
              <a:ext uri="{FF2B5EF4-FFF2-40B4-BE49-F238E27FC236}">
                <a16:creationId xmlns:a16="http://schemas.microsoft.com/office/drawing/2014/main" id="{B58B5F7F-5414-485D-B4DB-B9382D39A396}"/>
              </a:ext>
            </a:extLst>
          </p:cNvPr>
          <p:cNvSpPr txBox="1">
            <a:spLocks/>
          </p:cNvSpPr>
          <p:nvPr/>
        </p:nvSpPr>
        <p:spPr>
          <a:xfrm>
            <a:off x="4394524" y="4794068"/>
            <a:ext cx="859985" cy="361305"/>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t>30</a:t>
            </a:r>
            <a:endParaRPr lang="en-US" sz="2000" i="1">
              <a:solidFill>
                <a:srgbClr val="C00000"/>
              </a:solidFill>
            </a:endParaRPr>
          </a:p>
        </p:txBody>
      </p:sp>
      <p:cxnSp>
        <p:nvCxnSpPr>
          <p:cNvPr id="62" name="Straight Arrow Connector 61">
            <a:extLst>
              <a:ext uri="{FF2B5EF4-FFF2-40B4-BE49-F238E27FC236}">
                <a16:creationId xmlns:a16="http://schemas.microsoft.com/office/drawing/2014/main" id="{DF5CD0BB-DB27-43A2-A2D4-770D1351A1FE}"/>
              </a:ext>
            </a:extLst>
          </p:cNvPr>
          <p:cNvCxnSpPr>
            <a:cxnSpLocks/>
            <a:stCxn id="61" idx="3"/>
          </p:cNvCxnSpPr>
          <p:nvPr/>
        </p:nvCxnSpPr>
        <p:spPr>
          <a:xfrm>
            <a:off x="5254509" y="4974721"/>
            <a:ext cx="742859" cy="92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9996C07E-B31D-48A8-B8EA-EE299584F98E}"/>
              </a:ext>
            </a:extLst>
          </p:cNvPr>
          <p:cNvSpPr/>
          <p:nvPr/>
        </p:nvSpPr>
        <p:spPr>
          <a:xfrm rot="16200000">
            <a:off x="5877761" y="5718507"/>
            <a:ext cx="758309" cy="758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a:p>
            <a:pPr algn="ctr"/>
            <a:r>
              <a:rPr lang="en-US" sz="2400">
                <a:solidFill>
                  <a:schemeClr val="tx1"/>
                </a:solidFill>
              </a:rPr>
              <a:t>i =</a:t>
            </a:r>
          </a:p>
          <a:p>
            <a:pPr algn="ctr"/>
            <a:endParaRPr lang="en-US" sz="2400">
              <a:solidFill>
                <a:schemeClr val="tx1"/>
              </a:solidFill>
            </a:endParaRPr>
          </a:p>
        </p:txBody>
      </p:sp>
      <p:sp>
        <p:nvSpPr>
          <p:cNvPr id="64" name="Content Placeholder 2">
            <a:extLst>
              <a:ext uri="{FF2B5EF4-FFF2-40B4-BE49-F238E27FC236}">
                <a16:creationId xmlns:a16="http://schemas.microsoft.com/office/drawing/2014/main" id="{E1D39640-9922-4BA2-8F52-6F0C76FEC96B}"/>
              </a:ext>
            </a:extLst>
          </p:cNvPr>
          <p:cNvSpPr txBox="1">
            <a:spLocks/>
          </p:cNvSpPr>
          <p:nvPr/>
        </p:nvSpPr>
        <p:spPr>
          <a:xfrm>
            <a:off x="3616707" y="5172869"/>
            <a:ext cx="2314768" cy="36130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i="1" dirty="0"/>
              <a:t>So </a:t>
            </a:r>
            <a:r>
              <a:rPr lang="en-US" sz="1600" i="1" dirty="0" err="1"/>
              <a:t>sánh</a:t>
            </a:r>
            <a:r>
              <a:rPr lang="en-US" sz="1600" i="1" dirty="0"/>
              <a:t>  x </a:t>
            </a:r>
            <a:r>
              <a:rPr lang="en-US" sz="1600" i="1" dirty="0" err="1"/>
              <a:t>với</a:t>
            </a:r>
            <a:r>
              <a:rPr lang="en-US" sz="1600" i="1" dirty="0"/>
              <a:t> a[2], a[2] !=x</a:t>
            </a:r>
          </a:p>
        </p:txBody>
      </p:sp>
      <p:sp>
        <p:nvSpPr>
          <p:cNvPr id="67" name="Content Placeholder 2">
            <a:extLst>
              <a:ext uri="{FF2B5EF4-FFF2-40B4-BE49-F238E27FC236}">
                <a16:creationId xmlns:a16="http://schemas.microsoft.com/office/drawing/2014/main" id="{84B880B0-846E-48F2-9942-471D1683C291}"/>
              </a:ext>
            </a:extLst>
          </p:cNvPr>
          <p:cNvSpPr txBox="1">
            <a:spLocks/>
          </p:cNvSpPr>
          <p:nvPr/>
        </p:nvSpPr>
        <p:spPr>
          <a:xfrm>
            <a:off x="1252915" y="1632757"/>
            <a:ext cx="1302463"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solidFill>
                  <a:srgbClr val="C00000"/>
                </a:solidFill>
              </a:rPr>
              <a:t>i</a:t>
            </a:r>
            <a:r>
              <a:rPr lang="en-US" sz="2000" dirty="0">
                <a:solidFill>
                  <a:srgbClr val="C00000"/>
                </a:solidFill>
              </a:rPr>
              <a:t> = 2</a:t>
            </a:r>
          </a:p>
        </p:txBody>
      </p:sp>
      <p:sp>
        <p:nvSpPr>
          <p:cNvPr id="68" name="Content Placeholder 2">
            <a:extLst>
              <a:ext uri="{FF2B5EF4-FFF2-40B4-BE49-F238E27FC236}">
                <a16:creationId xmlns:a16="http://schemas.microsoft.com/office/drawing/2014/main" id="{88464F42-E1DB-49F1-B49E-7BE4E33176A9}"/>
              </a:ext>
            </a:extLst>
          </p:cNvPr>
          <p:cNvSpPr txBox="1">
            <a:spLocks/>
          </p:cNvSpPr>
          <p:nvPr/>
        </p:nvSpPr>
        <p:spPr>
          <a:xfrm>
            <a:off x="112080" y="1632758"/>
            <a:ext cx="4579943"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err="1"/>
              <a:t>Bước</a:t>
            </a:r>
            <a:r>
              <a:rPr lang="en-US" sz="2000" b="1" dirty="0"/>
              <a:t> 3:</a:t>
            </a:r>
          </a:p>
        </p:txBody>
      </p:sp>
      <p:sp>
        <p:nvSpPr>
          <p:cNvPr id="69" name="Content Placeholder 2">
            <a:extLst>
              <a:ext uri="{FF2B5EF4-FFF2-40B4-BE49-F238E27FC236}">
                <a16:creationId xmlns:a16="http://schemas.microsoft.com/office/drawing/2014/main" id="{780D483E-2FAC-454F-A55C-B0F802A5534C}"/>
              </a:ext>
            </a:extLst>
          </p:cNvPr>
          <p:cNvSpPr txBox="1">
            <a:spLocks/>
          </p:cNvSpPr>
          <p:nvPr/>
        </p:nvSpPr>
        <p:spPr>
          <a:xfrm>
            <a:off x="83377" y="2087257"/>
            <a:ext cx="4772718"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t>Xét</a:t>
            </a:r>
            <a:r>
              <a:rPr lang="en-US" sz="2000" dirty="0"/>
              <a:t> </a:t>
            </a:r>
            <a:r>
              <a:rPr lang="en-US" sz="2000" dirty="0" err="1"/>
              <a:t>điều</a:t>
            </a:r>
            <a:r>
              <a:rPr lang="en-US" sz="2000" dirty="0"/>
              <a:t> </a:t>
            </a:r>
            <a:r>
              <a:rPr lang="en-US" sz="2000" dirty="0" err="1"/>
              <a:t>kiện</a:t>
            </a:r>
            <a:r>
              <a:rPr lang="en-US" sz="2000" dirty="0"/>
              <a:t> </a:t>
            </a:r>
            <a:r>
              <a:rPr lang="en-US" sz="2000" dirty="0">
                <a:solidFill>
                  <a:srgbClr val="0070C0"/>
                </a:solidFill>
              </a:rPr>
              <a:t>while</a:t>
            </a:r>
            <a:r>
              <a:rPr lang="en-US" sz="2000" dirty="0"/>
              <a:t> (</a:t>
            </a:r>
            <a:r>
              <a:rPr lang="en-US" sz="2000" dirty="0" err="1">
                <a:solidFill>
                  <a:srgbClr val="C00000"/>
                </a:solidFill>
              </a:rPr>
              <a:t>i</a:t>
            </a:r>
            <a:r>
              <a:rPr lang="en-US" sz="2000" dirty="0">
                <a:solidFill>
                  <a:srgbClr val="C00000"/>
                </a:solidFill>
              </a:rPr>
              <a:t> &lt; n </a:t>
            </a:r>
            <a:r>
              <a:rPr lang="en-US" sz="2000" dirty="0"/>
              <a:t>&amp;&amp; </a:t>
            </a:r>
            <a:r>
              <a:rPr lang="en-US" sz="2000" dirty="0">
                <a:solidFill>
                  <a:srgbClr val="C00000"/>
                </a:solidFill>
              </a:rPr>
              <a:t>a[</a:t>
            </a:r>
            <a:r>
              <a:rPr lang="en-US" sz="2000" dirty="0" err="1">
                <a:solidFill>
                  <a:srgbClr val="C00000"/>
                </a:solidFill>
              </a:rPr>
              <a:t>i</a:t>
            </a:r>
            <a:r>
              <a:rPr lang="en-US" sz="2000" dirty="0">
                <a:solidFill>
                  <a:srgbClr val="C00000"/>
                </a:solidFill>
              </a:rPr>
              <a:t>] != x</a:t>
            </a:r>
            <a:r>
              <a:rPr lang="en-US" sz="2000" dirty="0"/>
              <a:t>)</a:t>
            </a:r>
            <a:endParaRPr lang="en-US" sz="2000" dirty="0">
              <a:solidFill>
                <a:srgbClr val="C00000"/>
              </a:solidFill>
            </a:endParaRPr>
          </a:p>
        </p:txBody>
      </p:sp>
      <p:sp>
        <p:nvSpPr>
          <p:cNvPr id="70" name="Content Placeholder 2">
            <a:extLst>
              <a:ext uri="{FF2B5EF4-FFF2-40B4-BE49-F238E27FC236}">
                <a16:creationId xmlns:a16="http://schemas.microsoft.com/office/drawing/2014/main" id="{9318717C-71F6-465D-A6F6-70B442E7FBAE}"/>
              </a:ext>
            </a:extLst>
          </p:cNvPr>
          <p:cNvSpPr txBox="1">
            <a:spLocks/>
          </p:cNvSpPr>
          <p:nvPr/>
        </p:nvSpPr>
        <p:spPr>
          <a:xfrm>
            <a:off x="180918" y="2474355"/>
            <a:ext cx="5457882"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solidFill>
                  <a:srgbClr val="C00000"/>
                </a:solidFill>
              </a:rPr>
              <a:t>i</a:t>
            </a:r>
            <a:r>
              <a:rPr lang="en-US" sz="2000" dirty="0">
                <a:solidFill>
                  <a:srgbClr val="C00000"/>
                </a:solidFill>
              </a:rPr>
              <a:t> = 2, n = 7: </a:t>
            </a:r>
          </a:p>
          <a:p>
            <a:pPr marL="0" indent="0">
              <a:buNone/>
            </a:pPr>
            <a:r>
              <a:rPr lang="en-US" sz="2000" dirty="0">
                <a:solidFill>
                  <a:srgbClr val="C00000"/>
                </a:solidFill>
                <a:sym typeface="Symbol" panose="05050102010706020507" pitchFamily="18" charset="2"/>
              </a:rPr>
              <a:t>	</a:t>
            </a:r>
            <a:r>
              <a:rPr lang="en-US" sz="2000" dirty="0" err="1">
                <a:solidFill>
                  <a:srgbClr val="C00000"/>
                </a:solidFill>
                <a:sym typeface="Symbol" panose="05050102010706020507" pitchFamily="18" charset="2"/>
              </a:rPr>
              <a:t>i</a:t>
            </a:r>
            <a:r>
              <a:rPr lang="en-US" sz="2000" dirty="0">
                <a:solidFill>
                  <a:srgbClr val="C00000"/>
                </a:solidFill>
                <a:sym typeface="Symbol" panose="05050102010706020507" pitchFamily="18" charset="2"/>
              </a:rPr>
              <a:t>&lt;n </a:t>
            </a:r>
            <a:r>
              <a:rPr lang="en-US" sz="2000" dirty="0">
                <a:solidFill>
                  <a:srgbClr val="C00000"/>
                </a:solidFill>
              </a:rPr>
              <a:t> </a:t>
            </a:r>
            <a:r>
              <a:rPr lang="en-US" sz="2000" dirty="0">
                <a:sym typeface="Wingdings" panose="05000000000000000000" pitchFamily="2" charset="2"/>
              </a:rPr>
              <a:t></a:t>
            </a:r>
            <a:r>
              <a:rPr lang="en-US" sz="2000" i="1" dirty="0">
                <a:solidFill>
                  <a:srgbClr val="C00000"/>
                </a:solidFill>
              </a:rPr>
              <a:t>True</a:t>
            </a:r>
          </a:p>
        </p:txBody>
      </p:sp>
      <p:sp>
        <p:nvSpPr>
          <p:cNvPr id="71" name="Content Placeholder 2">
            <a:extLst>
              <a:ext uri="{FF2B5EF4-FFF2-40B4-BE49-F238E27FC236}">
                <a16:creationId xmlns:a16="http://schemas.microsoft.com/office/drawing/2014/main" id="{0DC08BC4-89BB-4CAE-899A-D5290E753E02}"/>
              </a:ext>
            </a:extLst>
          </p:cNvPr>
          <p:cNvSpPr txBox="1">
            <a:spLocks/>
          </p:cNvSpPr>
          <p:nvPr/>
        </p:nvSpPr>
        <p:spPr>
          <a:xfrm>
            <a:off x="83377" y="3268795"/>
            <a:ext cx="7105059"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C00000"/>
                </a:solidFill>
              </a:rPr>
              <a:t>a[</a:t>
            </a:r>
            <a:r>
              <a:rPr lang="en-US" sz="2000" dirty="0" err="1">
                <a:solidFill>
                  <a:srgbClr val="C00000"/>
                </a:solidFill>
              </a:rPr>
              <a:t>i</a:t>
            </a:r>
            <a:r>
              <a:rPr lang="en-US" sz="2000" dirty="0">
                <a:solidFill>
                  <a:srgbClr val="C00000"/>
                </a:solidFill>
              </a:rPr>
              <a:t>] = a[2] = 20, x = 30: </a:t>
            </a:r>
          </a:p>
          <a:p>
            <a:pPr marL="0" indent="0">
              <a:buNone/>
            </a:pPr>
            <a:r>
              <a:rPr lang="en-US" sz="2000" dirty="0">
                <a:sym typeface="Symbol" panose="05050102010706020507" pitchFamily="18" charset="2"/>
              </a:rPr>
              <a:t>	</a:t>
            </a:r>
            <a:r>
              <a:rPr lang="en-US" sz="2000" dirty="0">
                <a:solidFill>
                  <a:srgbClr val="C00000"/>
                </a:solidFill>
              </a:rPr>
              <a:t>a[</a:t>
            </a:r>
            <a:r>
              <a:rPr lang="en-US" sz="2000" dirty="0" err="1">
                <a:solidFill>
                  <a:srgbClr val="C00000"/>
                </a:solidFill>
              </a:rPr>
              <a:t>i</a:t>
            </a:r>
            <a:r>
              <a:rPr lang="en-US" sz="2000" dirty="0">
                <a:solidFill>
                  <a:srgbClr val="C00000"/>
                </a:solidFill>
              </a:rPr>
              <a:t>] != x</a:t>
            </a:r>
            <a:r>
              <a:rPr lang="en-US" sz="2000" dirty="0">
                <a:solidFill>
                  <a:srgbClr val="C00000"/>
                </a:solidFill>
                <a:sym typeface="Symbol" panose="05050102010706020507" pitchFamily="18" charset="2"/>
              </a:rPr>
              <a:t> </a:t>
            </a:r>
            <a:r>
              <a:rPr lang="en-US" sz="2000" dirty="0">
                <a:solidFill>
                  <a:srgbClr val="C00000"/>
                </a:solidFill>
              </a:rPr>
              <a:t> </a:t>
            </a:r>
            <a:r>
              <a:rPr lang="en-US" sz="2000" dirty="0">
                <a:sym typeface="Wingdings" panose="05000000000000000000" pitchFamily="2" charset="2"/>
              </a:rPr>
              <a:t></a:t>
            </a:r>
            <a:r>
              <a:rPr lang="en-US" sz="2000" i="1" dirty="0">
                <a:solidFill>
                  <a:srgbClr val="C00000"/>
                </a:solidFill>
              </a:rPr>
              <a:t>True</a:t>
            </a:r>
          </a:p>
        </p:txBody>
      </p:sp>
      <p:sp>
        <p:nvSpPr>
          <p:cNvPr id="72" name="Content Placeholder 2">
            <a:extLst>
              <a:ext uri="{FF2B5EF4-FFF2-40B4-BE49-F238E27FC236}">
                <a16:creationId xmlns:a16="http://schemas.microsoft.com/office/drawing/2014/main" id="{66F246E4-0E6C-4747-900C-9D375FD76D5C}"/>
              </a:ext>
            </a:extLst>
          </p:cNvPr>
          <p:cNvSpPr txBox="1">
            <a:spLocks/>
          </p:cNvSpPr>
          <p:nvPr/>
        </p:nvSpPr>
        <p:spPr>
          <a:xfrm>
            <a:off x="69137" y="4215040"/>
            <a:ext cx="5905230"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t>
            </a:r>
            <a:r>
              <a:rPr lang="en-US" sz="2000" dirty="0" err="1">
                <a:solidFill>
                  <a:srgbClr val="C00000"/>
                </a:solidFill>
              </a:rPr>
              <a:t>i</a:t>
            </a:r>
            <a:r>
              <a:rPr lang="en-US" sz="2000" dirty="0">
                <a:solidFill>
                  <a:srgbClr val="C00000"/>
                </a:solidFill>
              </a:rPr>
              <a:t> &lt; n </a:t>
            </a:r>
            <a:r>
              <a:rPr lang="en-US" sz="2000" dirty="0"/>
              <a:t>&amp;&amp; </a:t>
            </a:r>
            <a:r>
              <a:rPr lang="en-US" sz="2000" dirty="0">
                <a:solidFill>
                  <a:srgbClr val="C00000"/>
                </a:solidFill>
              </a:rPr>
              <a:t>a[</a:t>
            </a:r>
            <a:r>
              <a:rPr lang="en-US" sz="2000" dirty="0" err="1">
                <a:solidFill>
                  <a:srgbClr val="C00000"/>
                </a:solidFill>
              </a:rPr>
              <a:t>i</a:t>
            </a:r>
            <a:r>
              <a:rPr lang="en-US" sz="2000" dirty="0">
                <a:solidFill>
                  <a:srgbClr val="C00000"/>
                </a:solidFill>
              </a:rPr>
              <a:t>] != x</a:t>
            </a:r>
            <a:r>
              <a:rPr lang="en-US" sz="2000" dirty="0"/>
              <a:t>) </a:t>
            </a:r>
            <a:r>
              <a:rPr lang="en-US" sz="2000" dirty="0">
                <a:sym typeface="Wingdings" panose="05000000000000000000" pitchFamily="2" charset="2"/>
              </a:rPr>
              <a:t> </a:t>
            </a:r>
            <a:r>
              <a:rPr lang="en-US" sz="2000" dirty="0">
                <a:solidFill>
                  <a:srgbClr val="FF0000"/>
                </a:solidFill>
                <a:sym typeface="Wingdings" panose="05000000000000000000" pitchFamily="2" charset="2"/>
              </a:rPr>
              <a:t>True</a:t>
            </a:r>
            <a:endParaRPr lang="en-US" sz="2000" i="1" dirty="0">
              <a:solidFill>
                <a:srgbClr val="FF0000"/>
              </a:solidFill>
            </a:endParaRPr>
          </a:p>
        </p:txBody>
      </p:sp>
      <p:sp>
        <p:nvSpPr>
          <p:cNvPr id="73" name="Content Placeholder 2">
            <a:extLst>
              <a:ext uri="{FF2B5EF4-FFF2-40B4-BE49-F238E27FC236}">
                <a16:creationId xmlns:a16="http://schemas.microsoft.com/office/drawing/2014/main" id="{B43A2EF5-35FB-4048-B9A3-94938BD7B383}"/>
              </a:ext>
            </a:extLst>
          </p:cNvPr>
          <p:cNvSpPr txBox="1">
            <a:spLocks/>
          </p:cNvSpPr>
          <p:nvPr/>
        </p:nvSpPr>
        <p:spPr>
          <a:xfrm>
            <a:off x="3616707" y="3382101"/>
            <a:ext cx="2113042"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i="1" dirty="0">
              <a:solidFill>
                <a:srgbClr val="C00000"/>
              </a:solidFill>
            </a:endParaRPr>
          </a:p>
        </p:txBody>
      </p:sp>
      <p:sp>
        <p:nvSpPr>
          <p:cNvPr id="74" name="Content Placeholder 2">
            <a:extLst>
              <a:ext uri="{FF2B5EF4-FFF2-40B4-BE49-F238E27FC236}">
                <a16:creationId xmlns:a16="http://schemas.microsoft.com/office/drawing/2014/main" id="{BC2BE7E6-24F8-4B41-8567-34BB3C99813C}"/>
              </a:ext>
            </a:extLst>
          </p:cNvPr>
          <p:cNvSpPr txBox="1">
            <a:spLocks/>
          </p:cNvSpPr>
          <p:nvPr/>
        </p:nvSpPr>
        <p:spPr>
          <a:xfrm>
            <a:off x="69137" y="4797855"/>
            <a:ext cx="5905230"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t>Thực</a:t>
            </a:r>
            <a:r>
              <a:rPr lang="en-US" sz="2000" dirty="0"/>
              <a:t> </a:t>
            </a:r>
            <a:r>
              <a:rPr lang="en-US" sz="2000" dirty="0" err="1"/>
              <a:t>hiện</a:t>
            </a:r>
            <a:r>
              <a:rPr lang="en-US" sz="2000" dirty="0"/>
              <a:t> </a:t>
            </a:r>
            <a:r>
              <a:rPr lang="en-US" sz="2000" dirty="0" err="1"/>
              <a:t>lệnh</a:t>
            </a:r>
            <a:r>
              <a:rPr lang="en-US" sz="2000" dirty="0"/>
              <a:t> </a:t>
            </a:r>
            <a:r>
              <a:rPr lang="en-US" sz="2000" dirty="0" err="1"/>
              <a:t>tăng</a:t>
            </a:r>
            <a:r>
              <a:rPr lang="en-US" sz="2000" dirty="0"/>
              <a:t> </a:t>
            </a:r>
            <a:r>
              <a:rPr lang="en-US" sz="2000" dirty="0" err="1"/>
              <a:t>i</a:t>
            </a:r>
            <a:r>
              <a:rPr lang="en-US" sz="2000" dirty="0"/>
              <a:t>++; </a:t>
            </a:r>
          </a:p>
          <a:p>
            <a:pPr marL="0" indent="0">
              <a:buNone/>
            </a:pPr>
            <a:r>
              <a:rPr lang="en-US" sz="2000" dirty="0"/>
              <a:t>(</a:t>
            </a:r>
            <a:r>
              <a:rPr lang="en-US" sz="2000" dirty="0" err="1">
                <a:solidFill>
                  <a:srgbClr val="FF0000"/>
                </a:solidFill>
              </a:rPr>
              <a:t>i</a:t>
            </a:r>
            <a:r>
              <a:rPr lang="en-US" sz="2000" dirty="0">
                <a:solidFill>
                  <a:srgbClr val="FF0000"/>
                </a:solidFill>
              </a:rPr>
              <a:t> </a:t>
            </a:r>
            <a:r>
              <a:rPr lang="en-US" sz="2000" dirty="0" err="1">
                <a:solidFill>
                  <a:srgbClr val="FF0000"/>
                </a:solidFill>
              </a:rPr>
              <a:t>tăng</a:t>
            </a:r>
            <a:r>
              <a:rPr lang="en-US" sz="2000" dirty="0">
                <a:solidFill>
                  <a:srgbClr val="FF0000"/>
                </a:solidFill>
              </a:rPr>
              <a:t> </a:t>
            </a:r>
            <a:r>
              <a:rPr lang="en-US" sz="2000" dirty="0" err="1">
                <a:solidFill>
                  <a:srgbClr val="FF0000"/>
                </a:solidFill>
              </a:rPr>
              <a:t>lên</a:t>
            </a:r>
            <a:r>
              <a:rPr lang="en-US" sz="2000" dirty="0">
                <a:solidFill>
                  <a:srgbClr val="FF0000"/>
                </a:solidFill>
              </a:rPr>
              <a:t> 1</a:t>
            </a:r>
            <a:r>
              <a:rPr lang="en-US" sz="2000" dirty="0"/>
              <a:t>)</a:t>
            </a:r>
            <a:endParaRPr lang="en-US" sz="2000" i="1" dirty="0">
              <a:solidFill>
                <a:srgbClr val="0070C0"/>
              </a:solidFill>
            </a:endParaRPr>
          </a:p>
        </p:txBody>
      </p:sp>
    </p:spTree>
    <p:extLst>
      <p:ext uri="{BB962C8B-B14F-4D97-AF65-F5344CB8AC3E}">
        <p14:creationId xmlns:p14="http://schemas.microsoft.com/office/powerpoint/2010/main" val="394652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8">
                                            <p:txEl>
                                              <p:pRg st="0" end="0"/>
                                            </p:txEl>
                                          </p:spTgt>
                                        </p:tgtEl>
                                        <p:attrNameLst>
                                          <p:attrName>style.visibility</p:attrName>
                                        </p:attrNameLst>
                                      </p:cBhvr>
                                      <p:to>
                                        <p:strVal val="visible"/>
                                      </p:to>
                                    </p:set>
                                    <p:animEffect transition="in" filter="fade">
                                      <p:cBhvr>
                                        <p:cTn id="17" dur="500"/>
                                        <p:tgtEl>
                                          <p:spTgt spid="6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7">
                                            <p:txEl>
                                              <p:pRg st="0" end="0"/>
                                            </p:txEl>
                                          </p:spTgt>
                                        </p:tgtEl>
                                        <p:attrNameLst>
                                          <p:attrName>style.visibility</p:attrName>
                                        </p:attrNameLst>
                                      </p:cBhvr>
                                      <p:to>
                                        <p:strVal val="visible"/>
                                      </p:to>
                                    </p:set>
                                    <p:animEffect transition="in" filter="fade">
                                      <p:cBhvr>
                                        <p:cTn id="22" dur="500"/>
                                        <p:tgtEl>
                                          <p:spTgt spid="6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9">
                                            <p:txEl>
                                              <p:pRg st="0" end="0"/>
                                            </p:txEl>
                                          </p:spTgt>
                                        </p:tgtEl>
                                        <p:attrNameLst>
                                          <p:attrName>style.visibility</p:attrName>
                                        </p:attrNameLst>
                                      </p:cBhvr>
                                      <p:to>
                                        <p:strVal val="visible"/>
                                      </p:to>
                                    </p:set>
                                    <p:animEffect transition="in" filter="fade">
                                      <p:cBhvr>
                                        <p:cTn id="27" dur="500"/>
                                        <p:tgtEl>
                                          <p:spTgt spid="6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0">
                                            <p:txEl>
                                              <p:pRg st="0" end="0"/>
                                            </p:txEl>
                                          </p:spTgt>
                                        </p:tgtEl>
                                        <p:attrNameLst>
                                          <p:attrName>style.visibility</p:attrName>
                                        </p:attrNameLst>
                                      </p:cBhvr>
                                      <p:to>
                                        <p:strVal val="visible"/>
                                      </p:to>
                                    </p:set>
                                    <p:animEffect transition="in" filter="fade">
                                      <p:cBhvr>
                                        <p:cTn id="32" dur="500"/>
                                        <p:tgtEl>
                                          <p:spTgt spid="7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0">
                                            <p:txEl>
                                              <p:pRg st="1" end="1"/>
                                            </p:txEl>
                                          </p:spTgt>
                                        </p:tgtEl>
                                        <p:attrNameLst>
                                          <p:attrName>style.visibility</p:attrName>
                                        </p:attrNameLst>
                                      </p:cBhvr>
                                      <p:to>
                                        <p:strVal val="visible"/>
                                      </p:to>
                                    </p:set>
                                    <p:animEffect transition="in" filter="fade">
                                      <p:cBhvr>
                                        <p:cTn id="37" dur="500"/>
                                        <p:tgtEl>
                                          <p:spTgt spid="70">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1">
                                            <p:txEl>
                                              <p:pRg st="0" end="0"/>
                                            </p:txEl>
                                          </p:spTgt>
                                        </p:tgtEl>
                                        <p:attrNameLst>
                                          <p:attrName>style.visibility</p:attrName>
                                        </p:attrNameLst>
                                      </p:cBhvr>
                                      <p:to>
                                        <p:strVal val="visible"/>
                                      </p:to>
                                    </p:set>
                                    <p:animEffect transition="in" filter="fade">
                                      <p:cBhvr>
                                        <p:cTn id="42" dur="500"/>
                                        <p:tgtEl>
                                          <p:spTgt spid="7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1">
                                            <p:txEl>
                                              <p:pRg st="1" end="1"/>
                                            </p:txEl>
                                          </p:spTgt>
                                        </p:tgtEl>
                                        <p:attrNameLst>
                                          <p:attrName>style.visibility</p:attrName>
                                        </p:attrNameLst>
                                      </p:cBhvr>
                                      <p:to>
                                        <p:strVal val="visible"/>
                                      </p:to>
                                    </p:set>
                                    <p:animEffect transition="in" filter="fade">
                                      <p:cBhvr>
                                        <p:cTn id="47" dur="500"/>
                                        <p:tgtEl>
                                          <p:spTgt spid="71">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2">
                                            <p:txEl>
                                              <p:pRg st="0" end="0"/>
                                            </p:txEl>
                                          </p:spTgt>
                                        </p:tgtEl>
                                        <p:attrNameLst>
                                          <p:attrName>style.visibility</p:attrName>
                                        </p:attrNameLst>
                                      </p:cBhvr>
                                      <p:to>
                                        <p:strVal val="visible"/>
                                      </p:to>
                                    </p:set>
                                    <p:animEffect transition="in" filter="fade">
                                      <p:cBhvr>
                                        <p:cTn id="52" dur="500"/>
                                        <p:tgtEl>
                                          <p:spTgt spid="7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nodePh="1">
                                  <p:stCondLst>
                                    <p:cond delay="0"/>
                                  </p:stCondLst>
                                  <p:endCondLst>
                                    <p:cond evt="begin" delay="0">
                                      <p:tn val="55"/>
                                    </p:cond>
                                  </p:endCondLst>
                                  <p:childTnLst>
                                    <p:set>
                                      <p:cBhvr>
                                        <p:cTn id="56" dur="1" fill="hold">
                                          <p:stCondLst>
                                            <p:cond delay="0"/>
                                          </p:stCondLst>
                                        </p:cTn>
                                        <p:tgtEl>
                                          <p:spTgt spid="73">
                                            <p:txEl>
                                              <p:pRg st="0" end="0"/>
                                            </p:txEl>
                                          </p:spTgt>
                                        </p:tgtEl>
                                        <p:attrNameLst>
                                          <p:attrName>style.visibility</p:attrName>
                                        </p:attrNameLst>
                                      </p:cBhvr>
                                      <p:to>
                                        <p:strVal val="visible"/>
                                      </p:to>
                                    </p:set>
                                    <p:animEffect transition="in" filter="fade">
                                      <p:cBhvr>
                                        <p:cTn id="57" dur="500"/>
                                        <p:tgtEl>
                                          <p:spTgt spid="7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4">
                                            <p:txEl>
                                              <p:pRg st="0" end="0"/>
                                            </p:txEl>
                                          </p:spTgt>
                                        </p:tgtEl>
                                        <p:attrNameLst>
                                          <p:attrName>style.visibility</p:attrName>
                                        </p:attrNameLst>
                                      </p:cBhvr>
                                      <p:to>
                                        <p:strVal val="visible"/>
                                      </p:to>
                                    </p:set>
                                    <p:animEffect transition="in" filter="fade">
                                      <p:cBhvr>
                                        <p:cTn id="62" dur="500"/>
                                        <p:tgtEl>
                                          <p:spTgt spid="7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4">
                                            <p:txEl>
                                              <p:pRg st="1" end="1"/>
                                            </p:txEl>
                                          </p:spTgt>
                                        </p:tgtEl>
                                        <p:attrNameLst>
                                          <p:attrName>style.visibility</p:attrName>
                                        </p:attrNameLst>
                                      </p:cBhvr>
                                      <p:to>
                                        <p:strVal val="visible"/>
                                      </p:to>
                                    </p:set>
                                    <p:animEffect transition="in" filter="fade">
                                      <p:cBhvr>
                                        <p:cTn id="67" dur="500"/>
                                        <p:tgtEl>
                                          <p:spTgt spid="74">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4"/>
                                        </p:tgtEl>
                                        <p:attrNameLst>
                                          <p:attrName>style.visibility</p:attrName>
                                        </p:attrNameLst>
                                      </p:cBhvr>
                                      <p:to>
                                        <p:strVal val="visible"/>
                                      </p:to>
                                    </p:set>
                                    <p:animEffect transition="in" filter="fade">
                                      <p:cBhvr>
                                        <p:cTn id="72" dur="500"/>
                                        <p:tgtEl>
                                          <p:spTgt spid="6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1" nodeType="clickEffect">
                                  <p:stCondLst>
                                    <p:cond delay="0"/>
                                  </p:stCondLst>
                                  <p:childTnLst>
                                    <p:animEffect transition="out" filter="fade">
                                      <p:cBhvr>
                                        <p:cTn id="76" dur="500"/>
                                        <p:tgtEl>
                                          <p:spTgt spid="64"/>
                                        </p:tgtEl>
                                      </p:cBhvr>
                                    </p:animEffect>
                                    <p:set>
                                      <p:cBhvr>
                                        <p:cTn id="77" dur="1" fill="hold">
                                          <p:stCondLst>
                                            <p:cond delay="499"/>
                                          </p:stCondLst>
                                        </p:cTn>
                                        <p:tgtEl>
                                          <p:spTgt spid="6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64" presetClass="path" presetSubtype="0" accel="50000" decel="50000" fill="hold" grpId="1" nodeType="clickEffect">
                                  <p:stCondLst>
                                    <p:cond delay="0"/>
                                  </p:stCondLst>
                                  <p:childTnLst>
                                    <p:animMotion origin="layout" path="M -4.16667E-6 -1.48148E-6 L 0.00018 -0.05139 " pathEditMode="relative" rAng="0" ptsTypes="AA">
                                      <p:cBhvr>
                                        <p:cTn id="81" dur="2000" fill="hold"/>
                                        <p:tgtEl>
                                          <p:spTgt spid="61"/>
                                        </p:tgtEl>
                                        <p:attrNameLst>
                                          <p:attrName>ppt_x</p:attrName>
                                          <p:attrName>ppt_y</p:attrName>
                                        </p:attrNameLst>
                                      </p:cBhvr>
                                      <p:rCtr x="0" y="-2569"/>
                                    </p:animMotion>
                                  </p:childTnLst>
                                </p:cTn>
                              </p:par>
                              <p:par>
                                <p:cTn id="82" presetID="64" presetClass="path" presetSubtype="0" accel="50000" decel="50000" fill="hold" nodeType="withEffect">
                                  <p:stCondLst>
                                    <p:cond delay="0"/>
                                  </p:stCondLst>
                                  <p:childTnLst>
                                    <p:animMotion origin="layout" path="M 2.22222E-6 4.07407E-6 L 0.00035 -0.05209 " pathEditMode="relative" rAng="0" ptsTypes="AA">
                                      <p:cBhvr>
                                        <p:cTn id="83" dur="2000" fill="hold"/>
                                        <p:tgtEl>
                                          <p:spTgt spid="62"/>
                                        </p:tgtEl>
                                        <p:attrNameLst>
                                          <p:attrName>ppt_x</p:attrName>
                                          <p:attrName>ppt_y</p:attrName>
                                        </p:attrNameLst>
                                      </p:cBhvr>
                                      <p:rCtr x="17" y="-26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4" grpId="0"/>
      <p:bldP spid="64" grpId="1"/>
      <p:bldP spid="67" grpId="0" build="p"/>
      <p:bldP spid="68" grpId="0" build="p"/>
      <p:bldP spid="69" grpId="0" build="p"/>
      <p:bldP spid="70" grpId="0" build="p"/>
      <p:bldP spid="71" grpId="0" build="p"/>
      <p:bldP spid="72" grpId="0" build="p"/>
      <p:bldP spid="73" grpId="0" build="p"/>
      <p:bldP spid="7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rgbClr val="0070C0"/>
                </a:solidFill>
                <a:latin typeface="Arial" panose="020B0604020202020204" pitchFamily="34" charset="0"/>
                <a:cs typeface="Arial" panose="020B0604020202020204" pitchFamily="34" charset="0"/>
              </a:rPr>
              <a:t>2.1 – DANH SÁCH ĐẶC</a:t>
            </a:r>
            <a:endParaRPr lang="zh-TW" altLang="en-US" sz="3600" dirty="0">
              <a:solidFill>
                <a:srgbClr val="0070C0"/>
              </a:solidFill>
              <a:latin typeface="Arial" panose="020B0604020202020204" pitchFamily="34" charset="0"/>
              <a:cs typeface="Arial" panose="020B0604020202020204" pitchFamily="34" charset="0"/>
            </a:endParaRPr>
          </a:p>
        </p:txBody>
      </p:sp>
      <p:graphicFrame>
        <p:nvGraphicFramePr>
          <p:cNvPr id="43" name="Table 42">
            <a:extLst>
              <a:ext uri="{FF2B5EF4-FFF2-40B4-BE49-F238E27FC236}">
                <a16:creationId xmlns:a16="http://schemas.microsoft.com/office/drawing/2014/main" id="{E8A527C8-64D5-4CF3-A60B-9720EC6C0706}"/>
              </a:ext>
            </a:extLst>
          </p:cNvPr>
          <p:cNvGraphicFramePr>
            <a:graphicFrameLocks noGrp="1"/>
          </p:cNvGraphicFramePr>
          <p:nvPr/>
        </p:nvGraphicFramePr>
        <p:xfrm>
          <a:off x="6463037" y="1885858"/>
          <a:ext cx="1034650" cy="3971671"/>
        </p:xfrm>
        <a:graphic>
          <a:graphicData uri="http://schemas.openxmlformats.org/drawingml/2006/table">
            <a:tbl>
              <a:tblPr firstRow="1" bandRow="1">
                <a:tableStyleId>{5C22544A-7EE6-4342-B048-85BDC9FD1C3A}</a:tableStyleId>
              </a:tblPr>
              <a:tblGrid>
                <a:gridCol w="1034650">
                  <a:extLst>
                    <a:ext uri="{9D8B030D-6E8A-4147-A177-3AD203B41FA5}">
                      <a16:colId xmlns:a16="http://schemas.microsoft.com/office/drawing/2014/main" val="20000"/>
                    </a:ext>
                  </a:extLst>
                </a:gridCol>
              </a:tblGrid>
              <a:tr h="292064">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84128">
                <a:tc>
                  <a:txBody>
                    <a:bodyPr/>
                    <a:lstStyle/>
                    <a:p>
                      <a:pPr algn="ctr">
                        <a:lnSpc>
                          <a:spcPct val="70000"/>
                        </a:lnSpc>
                      </a:pPr>
                      <a:r>
                        <a:rPr lang="en-US"/>
                        <a:t>.</a:t>
                      </a:r>
                    </a:p>
                    <a:p>
                      <a:pPr algn="ctr">
                        <a:lnSpc>
                          <a:spcPct val="70000"/>
                        </a:lnSpc>
                      </a:pPr>
                      <a:r>
                        <a:rPr lang="en-US"/>
                        <a:t>.</a:t>
                      </a:r>
                    </a:p>
                    <a:p>
                      <a:pPr algn="ctr">
                        <a:lnSpc>
                          <a:spcPct val="70000"/>
                        </a:lnSpc>
                      </a:pPr>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92064">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92064">
                <a:tc>
                  <a:txBody>
                    <a:bodyPr/>
                    <a:lstStyle/>
                    <a:p>
                      <a:pPr algn="ctr"/>
                      <a:r>
                        <a:rPr lang="en-US">
                          <a:ln>
                            <a:solidFill>
                              <a:schemeClr val="bg1"/>
                            </a:solidFill>
                          </a:ln>
                          <a:solidFill>
                            <a:schemeClr val="bg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3"/>
                  </a:ext>
                </a:extLst>
              </a:tr>
              <a:tr h="292064">
                <a:tc>
                  <a:txBody>
                    <a:bodyPr/>
                    <a:lstStyle/>
                    <a:p>
                      <a:pPr algn="ctr"/>
                      <a:r>
                        <a:rPr lang="en-US">
                          <a:ln>
                            <a:solidFill>
                              <a:schemeClr val="bg1"/>
                            </a:solidFill>
                          </a:ln>
                          <a:solidFill>
                            <a:schemeClr val="bg1"/>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4"/>
                  </a:ext>
                </a:extLst>
              </a:tr>
              <a:tr h="292064">
                <a:tc>
                  <a:txBody>
                    <a:bodyPr/>
                    <a:lstStyle/>
                    <a:p>
                      <a:pPr algn="ctr"/>
                      <a:r>
                        <a:rPr lang="en-US">
                          <a:ln>
                            <a:solidFill>
                              <a:schemeClr val="bg1"/>
                            </a:solidFill>
                          </a:ln>
                          <a:solidFill>
                            <a:schemeClr val="bg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5"/>
                  </a:ext>
                </a:extLst>
              </a:tr>
              <a:tr h="292064">
                <a:tc>
                  <a:txBody>
                    <a:bodyPr/>
                    <a:lstStyle/>
                    <a:p>
                      <a:pPr algn="ctr"/>
                      <a:r>
                        <a:rPr lang="en-US">
                          <a:ln>
                            <a:solidFill>
                              <a:schemeClr val="bg1"/>
                            </a:solidFill>
                          </a:ln>
                          <a:solidFill>
                            <a:schemeClr val="bg1"/>
                          </a:solidFill>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6"/>
                  </a:ext>
                </a:extLst>
              </a:tr>
              <a:tr h="292064">
                <a:tc>
                  <a:txBody>
                    <a:bodyPr/>
                    <a:lstStyle/>
                    <a:p>
                      <a:pPr algn="ctr"/>
                      <a:r>
                        <a:rPr lang="en-US">
                          <a:ln>
                            <a:solidFill>
                              <a:schemeClr val="bg1"/>
                            </a:solidFill>
                          </a:ln>
                          <a:solidFill>
                            <a:schemeClr val="bg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7"/>
                  </a:ext>
                </a:extLst>
              </a:tr>
              <a:tr h="292064">
                <a:tc>
                  <a:txBody>
                    <a:bodyPr/>
                    <a:lstStyle/>
                    <a:p>
                      <a:pPr algn="ctr"/>
                      <a:r>
                        <a:rPr lang="en-US">
                          <a:ln>
                            <a:solidFill>
                              <a:schemeClr val="bg1"/>
                            </a:solidFill>
                          </a:ln>
                          <a:solidFill>
                            <a:schemeClr val="bg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8"/>
                  </a:ext>
                </a:extLst>
              </a:tr>
              <a:tr h="292064">
                <a:tc>
                  <a:txBody>
                    <a:bodyPr/>
                    <a:lstStyle/>
                    <a:p>
                      <a:pPr algn="ctr"/>
                      <a:r>
                        <a:rPr lang="en-US" dirty="0">
                          <a:ln>
                            <a:solidFill>
                              <a:schemeClr val="bg1"/>
                            </a:solidFill>
                          </a:ln>
                          <a:solidFill>
                            <a:schemeClr val="bg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9"/>
                  </a:ext>
                </a:extLst>
              </a:tr>
            </a:tbl>
          </a:graphicData>
        </a:graphic>
      </p:graphicFrame>
      <p:sp>
        <p:nvSpPr>
          <p:cNvPr id="44" name="Rectangle 43">
            <a:extLst>
              <a:ext uri="{FF2B5EF4-FFF2-40B4-BE49-F238E27FC236}">
                <a16:creationId xmlns:a16="http://schemas.microsoft.com/office/drawing/2014/main" id="{46067875-C348-4BA4-ABFC-64786E2F93EF}"/>
              </a:ext>
            </a:extLst>
          </p:cNvPr>
          <p:cNvSpPr/>
          <p:nvPr/>
        </p:nvSpPr>
        <p:spPr>
          <a:xfrm>
            <a:off x="5577530" y="1835735"/>
            <a:ext cx="1168081"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99</a:t>
            </a:r>
          </a:p>
        </p:txBody>
      </p:sp>
      <p:sp>
        <p:nvSpPr>
          <p:cNvPr id="45" name="Rectangle 44">
            <a:extLst>
              <a:ext uri="{FF2B5EF4-FFF2-40B4-BE49-F238E27FC236}">
                <a16:creationId xmlns:a16="http://schemas.microsoft.com/office/drawing/2014/main" id="{3EA10261-CFC2-475A-9652-B800FFB15B95}"/>
              </a:ext>
            </a:extLst>
          </p:cNvPr>
          <p:cNvSpPr/>
          <p:nvPr/>
        </p:nvSpPr>
        <p:spPr>
          <a:xfrm>
            <a:off x="5997368" y="5492716"/>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0</a:t>
            </a:r>
          </a:p>
        </p:txBody>
      </p:sp>
      <p:sp>
        <p:nvSpPr>
          <p:cNvPr id="46" name="Rectangle 45">
            <a:extLst>
              <a:ext uri="{FF2B5EF4-FFF2-40B4-BE49-F238E27FC236}">
                <a16:creationId xmlns:a16="http://schemas.microsoft.com/office/drawing/2014/main" id="{39712CA1-3830-4239-A3C9-19DDD3E2BE41}"/>
              </a:ext>
            </a:extLst>
          </p:cNvPr>
          <p:cNvSpPr/>
          <p:nvPr/>
        </p:nvSpPr>
        <p:spPr>
          <a:xfrm>
            <a:off x="6006431" y="5130106"/>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1</a:t>
            </a:r>
          </a:p>
        </p:txBody>
      </p:sp>
      <p:sp>
        <p:nvSpPr>
          <p:cNvPr id="47" name="Rectangle 46">
            <a:extLst>
              <a:ext uri="{FF2B5EF4-FFF2-40B4-BE49-F238E27FC236}">
                <a16:creationId xmlns:a16="http://schemas.microsoft.com/office/drawing/2014/main" id="{CDF5565E-2C0E-40D1-9D83-8F56A3135A27}"/>
              </a:ext>
            </a:extLst>
          </p:cNvPr>
          <p:cNvSpPr/>
          <p:nvPr/>
        </p:nvSpPr>
        <p:spPr>
          <a:xfrm>
            <a:off x="5997756" y="4801705"/>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2</a:t>
            </a:r>
          </a:p>
        </p:txBody>
      </p:sp>
      <p:sp>
        <p:nvSpPr>
          <p:cNvPr id="48" name="Rectangle 47">
            <a:extLst>
              <a:ext uri="{FF2B5EF4-FFF2-40B4-BE49-F238E27FC236}">
                <a16:creationId xmlns:a16="http://schemas.microsoft.com/office/drawing/2014/main" id="{27A7CD3D-2147-46C2-9256-E4988A02A76E}"/>
              </a:ext>
            </a:extLst>
          </p:cNvPr>
          <p:cNvSpPr/>
          <p:nvPr/>
        </p:nvSpPr>
        <p:spPr>
          <a:xfrm>
            <a:off x="5997756" y="4444306"/>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3</a:t>
            </a:r>
          </a:p>
        </p:txBody>
      </p:sp>
      <p:sp>
        <p:nvSpPr>
          <p:cNvPr id="49" name="Rectangle 48">
            <a:extLst>
              <a:ext uri="{FF2B5EF4-FFF2-40B4-BE49-F238E27FC236}">
                <a16:creationId xmlns:a16="http://schemas.microsoft.com/office/drawing/2014/main" id="{BCA391B6-901F-4855-90F5-78503FF906D5}"/>
              </a:ext>
            </a:extLst>
          </p:cNvPr>
          <p:cNvSpPr/>
          <p:nvPr/>
        </p:nvSpPr>
        <p:spPr>
          <a:xfrm>
            <a:off x="7257254" y="3316832"/>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a[6]</a:t>
            </a:r>
          </a:p>
        </p:txBody>
      </p:sp>
      <p:sp>
        <p:nvSpPr>
          <p:cNvPr id="50" name="Rectangle 49">
            <a:extLst>
              <a:ext uri="{FF2B5EF4-FFF2-40B4-BE49-F238E27FC236}">
                <a16:creationId xmlns:a16="http://schemas.microsoft.com/office/drawing/2014/main" id="{E27551BB-EF50-4E9D-BF4D-4CB40E61E230}"/>
              </a:ext>
            </a:extLst>
          </p:cNvPr>
          <p:cNvSpPr/>
          <p:nvPr/>
        </p:nvSpPr>
        <p:spPr>
          <a:xfrm>
            <a:off x="7282159" y="5554079"/>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a[0]</a:t>
            </a:r>
          </a:p>
        </p:txBody>
      </p:sp>
      <p:sp>
        <p:nvSpPr>
          <p:cNvPr id="51" name="Rectangle 50">
            <a:extLst>
              <a:ext uri="{FF2B5EF4-FFF2-40B4-BE49-F238E27FC236}">
                <a16:creationId xmlns:a16="http://schemas.microsoft.com/office/drawing/2014/main" id="{99790E5D-1C8C-4D48-AD85-93F18458F85E}"/>
              </a:ext>
            </a:extLst>
          </p:cNvPr>
          <p:cNvSpPr/>
          <p:nvPr/>
        </p:nvSpPr>
        <p:spPr>
          <a:xfrm>
            <a:off x="7278214" y="4826484"/>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a[2]</a:t>
            </a:r>
          </a:p>
        </p:txBody>
      </p:sp>
      <p:sp>
        <p:nvSpPr>
          <p:cNvPr id="52" name="Rectangle 51">
            <a:extLst>
              <a:ext uri="{FF2B5EF4-FFF2-40B4-BE49-F238E27FC236}">
                <a16:creationId xmlns:a16="http://schemas.microsoft.com/office/drawing/2014/main" id="{6ABBA056-2D56-461B-B087-99F30A06BF9D}"/>
              </a:ext>
            </a:extLst>
          </p:cNvPr>
          <p:cNvSpPr/>
          <p:nvPr/>
        </p:nvSpPr>
        <p:spPr>
          <a:xfrm>
            <a:off x="5997756" y="4047664"/>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4</a:t>
            </a:r>
          </a:p>
        </p:txBody>
      </p:sp>
      <p:sp>
        <p:nvSpPr>
          <p:cNvPr id="53" name="Rectangle 52">
            <a:extLst>
              <a:ext uri="{FF2B5EF4-FFF2-40B4-BE49-F238E27FC236}">
                <a16:creationId xmlns:a16="http://schemas.microsoft.com/office/drawing/2014/main" id="{5E390043-BD85-4ABD-969C-A88864A65A81}"/>
              </a:ext>
            </a:extLst>
          </p:cNvPr>
          <p:cNvSpPr/>
          <p:nvPr/>
        </p:nvSpPr>
        <p:spPr>
          <a:xfrm>
            <a:off x="5845006" y="3300166"/>
            <a:ext cx="7583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6</a:t>
            </a:r>
          </a:p>
        </p:txBody>
      </p:sp>
      <p:sp>
        <p:nvSpPr>
          <p:cNvPr id="54" name="Rectangle 53">
            <a:extLst>
              <a:ext uri="{FF2B5EF4-FFF2-40B4-BE49-F238E27FC236}">
                <a16:creationId xmlns:a16="http://schemas.microsoft.com/office/drawing/2014/main" id="{165B995B-8A17-4050-AFEB-71A8C8C56BA1}"/>
              </a:ext>
            </a:extLst>
          </p:cNvPr>
          <p:cNvSpPr/>
          <p:nvPr/>
        </p:nvSpPr>
        <p:spPr>
          <a:xfrm>
            <a:off x="5990784" y="3717277"/>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5</a:t>
            </a:r>
          </a:p>
        </p:txBody>
      </p:sp>
      <p:sp>
        <p:nvSpPr>
          <p:cNvPr id="55" name="Rectangle 54">
            <a:extLst>
              <a:ext uri="{FF2B5EF4-FFF2-40B4-BE49-F238E27FC236}">
                <a16:creationId xmlns:a16="http://schemas.microsoft.com/office/drawing/2014/main" id="{8BF9171F-DDA9-420F-9769-06397A5263A8}"/>
              </a:ext>
            </a:extLst>
          </p:cNvPr>
          <p:cNvSpPr/>
          <p:nvPr/>
        </p:nvSpPr>
        <p:spPr>
          <a:xfrm>
            <a:off x="7214186" y="4405348"/>
            <a:ext cx="1221481" cy="392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a[3]</a:t>
            </a:r>
          </a:p>
        </p:txBody>
      </p:sp>
      <p:sp>
        <p:nvSpPr>
          <p:cNvPr id="56" name="Rectangle 55">
            <a:extLst>
              <a:ext uri="{FF2B5EF4-FFF2-40B4-BE49-F238E27FC236}">
                <a16:creationId xmlns:a16="http://schemas.microsoft.com/office/drawing/2014/main" id="{E1E32D59-EC07-456C-B2B9-496007BF0019}"/>
              </a:ext>
            </a:extLst>
          </p:cNvPr>
          <p:cNvSpPr/>
          <p:nvPr/>
        </p:nvSpPr>
        <p:spPr>
          <a:xfrm>
            <a:off x="7276471" y="5191274"/>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a[1]</a:t>
            </a:r>
          </a:p>
        </p:txBody>
      </p:sp>
      <p:sp>
        <p:nvSpPr>
          <p:cNvPr id="57" name="Rectangle 56">
            <a:extLst>
              <a:ext uri="{FF2B5EF4-FFF2-40B4-BE49-F238E27FC236}">
                <a16:creationId xmlns:a16="http://schemas.microsoft.com/office/drawing/2014/main" id="{6EB24F7C-BC79-433F-93A9-6225C5622D64}"/>
              </a:ext>
            </a:extLst>
          </p:cNvPr>
          <p:cNvSpPr/>
          <p:nvPr/>
        </p:nvSpPr>
        <p:spPr>
          <a:xfrm>
            <a:off x="7257254" y="4080469"/>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a[4]</a:t>
            </a:r>
          </a:p>
        </p:txBody>
      </p:sp>
      <p:sp>
        <p:nvSpPr>
          <p:cNvPr id="58" name="Rectangle 57">
            <a:extLst>
              <a:ext uri="{FF2B5EF4-FFF2-40B4-BE49-F238E27FC236}">
                <a16:creationId xmlns:a16="http://schemas.microsoft.com/office/drawing/2014/main" id="{13D1E74F-5C52-4D8F-9CD5-68DD647FD0F3}"/>
              </a:ext>
            </a:extLst>
          </p:cNvPr>
          <p:cNvSpPr/>
          <p:nvPr/>
        </p:nvSpPr>
        <p:spPr>
          <a:xfrm>
            <a:off x="7207740" y="3688361"/>
            <a:ext cx="1221481" cy="392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a[5]</a:t>
            </a:r>
          </a:p>
        </p:txBody>
      </p:sp>
      <p:sp>
        <p:nvSpPr>
          <p:cNvPr id="59" name="Right Brace 58">
            <a:extLst>
              <a:ext uri="{FF2B5EF4-FFF2-40B4-BE49-F238E27FC236}">
                <a16:creationId xmlns:a16="http://schemas.microsoft.com/office/drawing/2014/main" id="{4AE6AC51-B97B-4B47-B713-7FDE25C02251}"/>
              </a:ext>
            </a:extLst>
          </p:cNvPr>
          <p:cNvSpPr/>
          <p:nvPr/>
        </p:nvSpPr>
        <p:spPr>
          <a:xfrm>
            <a:off x="8041778" y="3348304"/>
            <a:ext cx="679592" cy="2557535"/>
          </a:xfrm>
          <a:prstGeom prst="rightBrace">
            <a:avLst>
              <a:gd name="adj1" fmla="val 3396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a:extLst>
              <a:ext uri="{FF2B5EF4-FFF2-40B4-BE49-F238E27FC236}">
                <a16:creationId xmlns:a16="http://schemas.microsoft.com/office/drawing/2014/main" id="{E31BDC06-E690-4BE1-905F-F619ACF17BB6}"/>
              </a:ext>
            </a:extLst>
          </p:cNvPr>
          <p:cNvSpPr/>
          <p:nvPr/>
        </p:nvSpPr>
        <p:spPr>
          <a:xfrm rot="5400000">
            <a:off x="7247710" y="4182847"/>
            <a:ext cx="3299958" cy="340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Hiện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lưu</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trữ</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n = </a:t>
            </a:r>
            <a:r>
              <a:rPr lang="en-US" sz="2000" dirty="0">
                <a:solidFill>
                  <a:srgbClr val="FF0000"/>
                </a:solidFill>
                <a:latin typeface="Tahoma" panose="020B0604030504040204" pitchFamily="34" charset="0"/>
                <a:ea typeface="Tahoma" panose="020B0604030504040204" pitchFamily="34" charset="0"/>
                <a:cs typeface="Tahoma" panose="020B0604030504040204" pitchFamily="34" charset="0"/>
              </a:rPr>
              <a:t>7 </a:t>
            </a:r>
            <a:r>
              <a:rPr lang="en-US" sz="2000" dirty="0" err="1">
                <a:solidFill>
                  <a:srgbClr val="FF0000"/>
                </a:solidFill>
                <a:latin typeface="Tahoma" panose="020B0604030504040204" pitchFamily="34" charset="0"/>
                <a:ea typeface="Tahoma" panose="020B0604030504040204" pitchFamily="34" charset="0"/>
                <a:cs typeface="Tahoma" panose="020B0604030504040204" pitchFamily="34" charset="0"/>
              </a:rPr>
              <a:t>phần</a:t>
            </a:r>
            <a:r>
              <a:rPr lang="en-US" sz="200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FF0000"/>
                </a:solidFill>
                <a:latin typeface="Tahoma" panose="020B0604030504040204" pitchFamily="34" charset="0"/>
                <a:ea typeface="Tahoma" panose="020B0604030504040204" pitchFamily="34" charset="0"/>
                <a:cs typeface="Tahoma" panose="020B0604030504040204" pitchFamily="34" charset="0"/>
              </a:rPr>
              <a:t>tử</a:t>
            </a:r>
            <a:endParaRPr lang="en-US" sz="20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61" name="Content Placeholder 2">
            <a:extLst>
              <a:ext uri="{FF2B5EF4-FFF2-40B4-BE49-F238E27FC236}">
                <a16:creationId xmlns:a16="http://schemas.microsoft.com/office/drawing/2014/main" id="{B58B5F7F-5414-485D-B4DB-B9382D39A396}"/>
              </a:ext>
            </a:extLst>
          </p:cNvPr>
          <p:cNvSpPr txBox="1">
            <a:spLocks/>
          </p:cNvSpPr>
          <p:nvPr/>
        </p:nvSpPr>
        <p:spPr>
          <a:xfrm>
            <a:off x="4511617" y="4438301"/>
            <a:ext cx="859985" cy="361305"/>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t>30</a:t>
            </a:r>
            <a:endParaRPr lang="en-US" sz="2000" i="1">
              <a:solidFill>
                <a:srgbClr val="C00000"/>
              </a:solidFill>
            </a:endParaRPr>
          </a:p>
        </p:txBody>
      </p:sp>
      <p:cxnSp>
        <p:nvCxnSpPr>
          <p:cNvPr id="62" name="Straight Arrow Connector 61">
            <a:extLst>
              <a:ext uri="{FF2B5EF4-FFF2-40B4-BE49-F238E27FC236}">
                <a16:creationId xmlns:a16="http://schemas.microsoft.com/office/drawing/2014/main" id="{DF5CD0BB-DB27-43A2-A2D4-770D1351A1FE}"/>
              </a:ext>
            </a:extLst>
          </p:cNvPr>
          <p:cNvCxnSpPr>
            <a:cxnSpLocks/>
            <a:stCxn id="61" idx="3"/>
          </p:cNvCxnSpPr>
          <p:nvPr/>
        </p:nvCxnSpPr>
        <p:spPr>
          <a:xfrm>
            <a:off x="5371602" y="4618954"/>
            <a:ext cx="742859" cy="92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9996C07E-B31D-48A8-B8EA-EE299584F98E}"/>
              </a:ext>
            </a:extLst>
          </p:cNvPr>
          <p:cNvSpPr/>
          <p:nvPr/>
        </p:nvSpPr>
        <p:spPr>
          <a:xfrm rot="16200000">
            <a:off x="5877761" y="5718507"/>
            <a:ext cx="758309" cy="758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a:p>
            <a:pPr algn="ctr"/>
            <a:r>
              <a:rPr lang="en-US" sz="2400">
                <a:solidFill>
                  <a:schemeClr val="tx1"/>
                </a:solidFill>
              </a:rPr>
              <a:t>i =</a:t>
            </a:r>
          </a:p>
          <a:p>
            <a:pPr algn="ctr"/>
            <a:endParaRPr lang="en-US" sz="2400">
              <a:solidFill>
                <a:schemeClr val="tx1"/>
              </a:solidFill>
            </a:endParaRPr>
          </a:p>
        </p:txBody>
      </p:sp>
      <p:sp>
        <p:nvSpPr>
          <p:cNvPr id="64" name="Content Placeholder 2">
            <a:extLst>
              <a:ext uri="{FF2B5EF4-FFF2-40B4-BE49-F238E27FC236}">
                <a16:creationId xmlns:a16="http://schemas.microsoft.com/office/drawing/2014/main" id="{E1D39640-9922-4BA2-8F52-6F0C76FEC96B}"/>
              </a:ext>
            </a:extLst>
          </p:cNvPr>
          <p:cNvSpPr txBox="1">
            <a:spLocks/>
          </p:cNvSpPr>
          <p:nvPr/>
        </p:nvSpPr>
        <p:spPr>
          <a:xfrm>
            <a:off x="3733800" y="4817102"/>
            <a:ext cx="2314768" cy="36130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i="1" dirty="0"/>
              <a:t>So </a:t>
            </a:r>
            <a:r>
              <a:rPr lang="en-US" sz="1600" i="1" dirty="0" err="1"/>
              <a:t>sánh</a:t>
            </a:r>
            <a:r>
              <a:rPr lang="en-US" sz="1600" i="1" dirty="0"/>
              <a:t>  x </a:t>
            </a:r>
            <a:r>
              <a:rPr lang="en-US" sz="1600" i="1" dirty="0" err="1"/>
              <a:t>với</a:t>
            </a:r>
            <a:r>
              <a:rPr lang="en-US" sz="1600" i="1" dirty="0"/>
              <a:t> a[3], a[3] !=x</a:t>
            </a:r>
          </a:p>
        </p:txBody>
      </p:sp>
      <p:sp>
        <p:nvSpPr>
          <p:cNvPr id="67" name="Content Placeholder 2">
            <a:extLst>
              <a:ext uri="{FF2B5EF4-FFF2-40B4-BE49-F238E27FC236}">
                <a16:creationId xmlns:a16="http://schemas.microsoft.com/office/drawing/2014/main" id="{84B880B0-846E-48F2-9942-471D1683C291}"/>
              </a:ext>
            </a:extLst>
          </p:cNvPr>
          <p:cNvSpPr txBox="1">
            <a:spLocks/>
          </p:cNvSpPr>
          <p:nvPr/>
        </p:nvSpPr>
        <p:spPr>
          <a:xfrm>
            <a:off x="1252915" y="1632757"/>
            <a:ext cx="1302463"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solidFill>
                  <a:srgbClr val="C00000"/>
                </a:solidFill>
              </a:rPr>
              <a:t>i</a:t>
            </a:r>
            <a:r>
              <a:rPr lang="en-US" sz="2000" dirty="0">
                <a:solidFill>
                  <a:srgbClr val="C00000"/>
                </a:solidFill>
              </a:rPr>
              <a:t> = 3</a:t>
            </a:r>
          </a:p>
        </p:txBody>
      </p:sp>
      <p:sp>
        <p:nvSpPr>
          <p:cNvPr id="68" name="Content Placeholder 2">
            <a:extLst>
              <a:ext uri="{FF2B5EF4-FFF2-40B4-BE49-F238E27FC236}">
                <a16:creationId xmlns:a16="http://schemas.microsoft.com/office/drawing/2014/main" id="{88464F42-E1DB-49F1-B49E-7BE4E33176A9}"/>
              </a:ext>
            </a:extLst>
          </p:cNvPr>
          <p:cNvSpPr txBox="1">
            <a:spLocks/>
          </p:cNvSpPr>
          <p:nvPr/>
        </p:nvSpPr>
        <p:spPr>
          <a:xfrm>
            <a:off x="112080" y="1632758"/>
            <a:ext cx="4579943"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err="1"/>
              <a:t>Bước</a:t>
            </a:r>
            <a:r>
              <a:rPr lang="en-US" sz="2000" b="1" dirty="0"/>
              <a:t> 4:</a:t>
            </a:r>
          </a:p>
        </p:txBody>
      </p:sp>
      <p:sp>
        <p:nvSpPr>
          <p:cNvPr id="69" name="Content Placeholder 2">
            <a:extLst>
              <a:ext uri="{FF2B5EF4-FFF2-40B4-BE49-F238E27FC236}">
                <a16:creationId xmlns:a16="http://schemas.microsoft.com/office/drawing/2014/main" id="{780D483E-2FAC-454F-A55C-B0F802A5534C}"/>
              </a:ext>
            </a:extLst>
          </p:cNvPr>
          <p:cNvSpPr txBox="1">
            <a:spLocks/>
          </p:cNvSpPr>
          <p:nvPr/>
        </p:nvSpPr>
        <p:spPr>
          <a:xfrm>
            <a:off x="83377" y="2087257"/>
            <a:ext cx="4772718"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t>Xét</a:t>
            </a:r>
            <a:r>
              <a:rPr lang="en-US" sz="2000" dirty="0"/>
              <a:t> </a:t>
            </a:r>
            <a:r>
              <a:rPr lang="en-US" sz="2000" dirty="0" err="1"/>
              <a:t>điều</a:t>
            </a:r>
            <a:r>
              <a:rPr lang="en-US" sz="2000" dirty="0"/>
              <a:t> </a:t>
            </a:r>
            <a:r>
              <a:rPr lang="en-US" sz="2000" dirty="0" err="1"/>
              <a:t>kiện</a:t>
            </a:r>
            <a:r>
              <a:rPr lang="en-US" sz="2000" dirty="0"/>
              <a:t> </a:t>
            </a:r>
            <a:r>
              <a:rPr lang="en-US" sz="2000" dirty="0">
                <a:solidFill>
                  <a:srgbClr val="0070C0"/>
                </a:solidFill>
              </a:rPr>
              <a:t>while</a:t>
            </a:r>
            <a:r>
              <a:rPr lang="en-US" sz="2000" dirty="0"/>
              <a:t> (</a:t>
            </a:r>
            <a:r>
              <a:rPr lang="en-US" sz="2000" dirty="0" err="1">
                <a:solidFill>
                  <a:srgbClr val="C00000"/>
                </a:solidFill>
              </a:rPr>
              <a:t>i</a:t>
            </a:r>
            <a:r>
              <a:rPr lang="en-US" sz="2000" dirty="0">
                <a:solidFill>
                  <a:srgbClr val="C00000"/>
                </a:solidFill>
              </a:rPr>
              <a:t> &lt; n </a:t>
            </a:r>
            <a:r>
              <a:rPr lang="en-US" sz="2000" dirty="0"/>
              <a:t>&amp;&amp; </a:t>
            </a:r>
            <a:r>
              <a:rPr lang="en-US" sz="2000" dirty="0">
                <a:solidFill>
                  <a:srgbClr val="C00000"/>
                </a:solidFill>
              </a:rPr>
              <a:t>a[</a:t>
            </a:r>
            <a:r>
              <a:rPr lang="en-US" sz="2000" dirty="0" err="1">
                <a:solidFill>
                  <a:srgbClr val="C00000"/>
                </a:solidFill>
              </a:rPr>
              <a:t>i</a:t>
            </a:r>
            <a:r>
              <a:rPr lang="en-US" sz="2000" dirty="0">
                <a:solidFill>
                  <a:srgbClr val="C00000"/>
                </a:solidFill>
              </a:rPr>
              <a:t>] != x</a:t>
            </a:r>
            <a:r>
              <a:rPr lang="en-US" sz="2000" dirty="0"/>
              <a:t>)</a:t>
            </a:r>
            <a:endParaRPr lang="en-US" sz="2000" dirty="0">
              <a:solidFill>
                <a:srgbClr val="C00000"/>
              </a:solidFill>
            </a:endParaRPr>
          </a:p>
        </p:txBody>
      </p:sp>
      <p:sp>
        <p:nvSpPr>
          <p:cNvPr id="70" name="Content Placeholder 2">
            <a:extLst>
              <a:ext uri="{FF2B5EF4-FFF2-40B4-BE49-F238E27FC236}">
                <a16:creationId xmlns:a16="http://schemas.microsoft.com/office/drawing/2014/main" id="{9318717C-71F6-465D-A6F6-70B442E7FBAE}"/>
              </a:ext>
            </a:extLst>
          </p:cNvPr>
          <p:cNvSpPr txBox="1">
            <a:spLocks/>
          </p:cNvSpPr>
          <p:nvPr/>
        </p:nvSpPr>
        <p:spPr>
          <a:xfrm>
            <a:off x="180918" y="2474355"/>
            <a:ext cx="5457882"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solidFill>
                  <a:srgbClr val="C00000"/>
                </a:solidFill>
              </a:rPr>
              <a:t>i</a:t>
            </a:r>
            <a:r>
              <a:rPr lang="en-US" sz="2000" dirty="0">
                <a:solidFill>
                  <a:srgbClr val="C00000"/>
                </a:solidFill>
              </a:rPr>
              <a:t> = 3, n = 7: </a:t>
            </a:r>
          </a:p>
          <a:p>
            <a:pPr marL="0" indent="0">
              <a:buNone/>
            </a:pPr>
            <a:r>
              <a:rPr lang="en-US" sz="2000" dirty="0">
                <a:solidFill>
                  <a:srgbClr val="C00000"/>
                </a:solidFill>
                <a:sym typeface="Symbol" panose="05050102010706020507" pitchFamily="18" charset="2"/>
              </a:rPr>
              <a:t>	</a:t>
            </a:r>
            <a:r>
              <a:rPr lang="en-US" sz="2000" dirty="0" err="1">
                <a:solidFill>
                  <a:srgbClr val="C00000"/>
                </a:solidFill>
                <a:sym typeface="Symbol" panose="05050102010706020507" pitchFamily="18" charset="2"/>
              </a:rPr>
              <a:t>i</a:t>
            </a:r>
            <a:r>
              <a:rPr lang="en-US" sz="2000" dirty="0">
                <a:solidFill>
                  <a:srgbClr val="C00000"/>
                </a:solidFill>
                <a:sym typeface="Symbol" panose="05050102010706020507" pitchFamily="18" charset="2"/>
              </a:rPr>
              <a:t>&lt;n </a:t>
            </a:r>
            <a:r>
              <a:rPr lang="en-US" sz="2000" dirty="0">
                <a:solidFill>
                  <a:srgbClr val="C00000"/>
                </a:solidFill>
              </a:rPr>
              <a:t> </a:t>
            </a:r>
            <a:r>
              <a:rPr lang="en-US" sz="2000" dirty="0">
                <a:sym typeface="Wingdings" panose="05000000000000000000" pitchFamily="2" charset="2"/>
              </a:rPr>
              <a:t></a:t>
            </a:r>
            <a:r>
              <a:rPr lang="en-US" sz="2000" i="1" dirty="0">
                <a:solidFill>
                  <a:srgbClr val="C00000"/>
                </a:solidFill>
              </a:rPr>
              <a:t>True</a:t>
            </a:r>
          </a:p>
        </p:txBody>
      </p:sp>
      <p:sp>
        <p:nvSpPr>
          <p:cNvPr id="71" name="Content Placeholder 2">
            <a:extLst>
              <a:ext uri="{FF2B5EF4-FFF2-40B4-BE49-F238E27FC236}">
                <a16:creationId xmlns:a16="http://schemas.microsoft.com/office/drawing/2014/main" id="{0DC08BC4-89BB-4CAE-899A-D5290E753E02}"/>
              </a:ext>
            </a:extLst>
          </p:cNvPr>
          <p:cNvSpPr txBox="1">
            <a:spLocks/>
          </p:cNvSpPr>
          <p:nvPr/>
        </p:nvSpPr>
        <p:spPr>
          <a:xfrm>
            <a:off x="83377" y="3268795"/>
            <a:ext cx="7105059"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C00000"/>
                </a:solidFill>
              </a:rPr>
              <a:t>a[</a:t>
            </a:r>
            <a:r>
              <a:rPr lang="en-US" sz="2000" dirty="0" err="1">
                <a:solidFill>
                  <a:srgbClr val="C00000"/>
                </a:solidFill>
              </a:rPr>
              <a:t>i</a:t>
            </a:r>
            <a:r>
              <a:rPr lang="en-US" sz="2000" dirty="0">
                <a:solidFill>
                  <a:srgbClr val="C00000"/>
                </a:solidFill>
              </a:rPr>
              <a:t>] = a[3] = 70, x = 30: </a:t>
            </a:r>
          </a:p>
          <a:p>
            <a:pPr marL="0" indent="0">
              <a:buNone/>
            </a:pPr>
            <a:r>
              <a:rPr lang="en-US" sz="2000" dirty="0">
                <a:sym typeface="Symbol" panose="05050102010706020507" pitchFamily="18" charset="2"/>
              </a:rPr>
              <a:t>	</a:t>
            </a:r>
            <a:r>
              <a:rPr lang="en-US" sz="2000" dirty="0">
                <a:solidFill>
                  <a:srgbClr val="C00000"/>
                </a:solidFill>
              </a:rPr>
              <a:t>a[</a:t>
            </a:r>
            <a:r>
              <a:rPr lang="en-US" sz="2000" dirty="0" err="1">
                <a:solidFill>
                  <a:srgbClr val="C00000"/>
                </a:solidFill>
              </a:rPr>
              <a:t>i</a:t>
            </a:r>
            <a:r>
              <a:rPr lang="en-US" sz="2000" dirty="0">
                <a:solidFill>
                  <a:srgbClr val="C00000"/>
                </a:solidFill>
              </a:rPr>
              <a:t>] != x</a:t>
            </a:r>
            <a:r>
              <a:rPr lang="en-US" sz="2000" dirty="0">
                <a:solidFill>
                  <a:srgbClr val="C00000"/>
                </a:solidFill>
                <a:sym typeface="Symbol" panose="05050102010706020507" pitchFamily="18" charset="2"/>
              </a:rPr>
              <a:t> </a:t>
            </a:r>
            <a:r>
              <a:rPr lang="en-US" sz="2000" dirty="0">
                <a:solidFill>
                  <a:srgbClr val="C00000"/>
                </a:solidFill>
              </a:rPr>
              <a:t> </a:t>
            </a:r>
            <a:r>
              <a:rPr lang="en-US" sz="2000" dirty="0">
                <a:sym typeface="Wingdings" panose="05000000000000000000" pitchFamily="2" charset="2"/>
              </a:rPr>
              <a:t></a:t>
            </a:r>
            <a:r>
              <a:rPr lang="en-US" sz="2000" i="1" dirty="0">
                <a:solidFill>
                  <a:srgbClr val="C00000"/>
                </a:solidFill>
              </a:rPr>
              <a:t>True</a:t>
            </a:r>
          </a:p>
        </p:txBody>
      </p:sp>
      <p:sp>
        <p:nvSpPr>
          <p:cNvPr id="72" name="Content Placeholder 2">
            <a:extLst>
              <a:ext uri="{FF2B5EF4-FFF2-40B4-BE49-F238E27FC236}">
                <a16:creationId xmlns:a16="http://schemas.microsoft.com/office/drawing/2014/main" id="{66F246E4-0E6C-4747-900C-9D375FD76D5C}"/>
              </a:ext>
            </a:extLst>
          </p:cNvPr>
          <p:cNvSpPr txBox="1">
            <a:spLocks/>
          </p:cNvSpPr>
          <p:nvPr/>
        </p:nvSpPr>
        <p:spPr>
          <a:xfrm>
            <a:off x="69137" y="4215040"/>
            <a:ext cx="5905230"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t>
            </a:r>
            <a:r>
              <a:rPr lang="en-US" sz="2000" dirty="0" err="1">
                <a:solidFill>
                  <a:srgbClr val="C00000"/>
                </a:solidFill>
              </a:rPr>
              <a:t>i</a:t>
            </a:r>
            <a:r>
              <a:rPr lang="en-US" sz="2000" dirty="0">
                <a:solidFill>
                  <a:srgbClr val="C00000"/>
                </a:solidFill>
              </a:rPr>
              <a:t> &lt; n </a:t>
            </a:r>
            <a:r>
              <a:rPr lang="en-US" sz="2000" dirty="0"/>
              <a:t>&amp;&amp; </a:t>
            </a:r>
            <a:r>
              <a:rPr lang="en-US" sz="2000" dirty="0">
                <a:solidFill>
                  <a:srgbClr val="C00000"/>
                </a:solidFill>
              </a:rPr>
              <a:t>a[</a:t>
            </a:r>
            <a:r>
              <a:rPr lang="en-US" sz="2000" dirty="0" err="1">
                <a:solidFill>
                  <a:srgbClr val="C00000"/>
                </a:solidFill>
              </a:rPr>
              <a:t>i</a:t>
            </a:r>
            <a:r>
              <a:rPr lang="en-US" sz="2000" dirty="0">
                <a:solidFill>
                  <a:srgbClr val="C00000"/>
                </a:solidFill>
              </a:rPr>
              <a:t>] != x</a:t>
            </a:r>
            <a:r>
              <a:rPr lang="en-US" sz="2000" dirty="0"/>
              <a:t>) </a:t>
            </a:r>
            <a:r>
              <a:rPr lang="en-US" sz="2000" dirty="0">
                <a:sym typeface="Wingdings" panose="05000000000000000000" pitchFamily="2" charset="2"/>
              </a:rPr>
              <a:t> </a:t>
            </a:r>
            <a:r>
              <a:rPr lang="en-US" sz="2000" dirty="0">
                <a:solidFill>
                  <a:srgbClr val="FF0000"/>
                </a:solidFill>
                <a:sym typeface="Wingdings" panose="05000000000000000000" pitchFamily="2" charset="2"/>
              </a:rPr>
              <a:t>True</a:t>
            </a:r>
            <a:endParaRPr lang="en-US" sz="2000" i="1" dirty="0">
              <a:solidFill>
                <a:srgbClr val="FF0000"/>
              </a:solidFill>
            </a:endParaRPr>
          </a:p>
        </p:txBody>
      </p:sp>
      <p:sp>
        <p:nvSpPr>
          <p:cNvPr id="73" name="Content Placeholder 2">
            <a:extLst>
              <a:ext uri="{FF2B5EF4-FFF2-40B4-BE49-F238E27FC236}">
                <a16:creationId xmlns:a16="http://schemas.microsoft.com/office/drawing/2014/main" id="{B43A2EF5-35FB-4048-B9A3-94938BD7B383}"/>
              </a:ext>
            </a:extLst>
          </p:cNvPr>
          <p:cNvSpPr txBox="1">
            <a:spLocks/>
          </p:cNvSpPr>
          <p:nvPr/>
        </p:nvSpPr>
        <p:spPr>
          <a:xfrm>
            <a:off x="3616707" y="3382101"/>
            <a:ext cx="2113042"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i="1" dirty="0">
              <a:solidFill>
                <a:srgbClr val="C00000"/>
              </a:solidFill>
            </a:endParaRPr>
          </a:p>
        </p:txBody>
      </p:sp>
      <p:sp>
        <p:nvSpPr>
          <p:cNvPr id="74" name="Content Placeholder 2">
            <a:extLst>
              <a:ext uri="{FF2B5EF4-FFF2-40B4-BE49-F238E27FC236}">
                <a16:creationId xmlns:a16="http://schemas.microsoft.com/office/drawing/2014/main" id="{BC2BE7E6-24F8-4B41-8567-34BB3C99813C}"/>
              </a:ext>
            </a:extLst>
          </p:cNvPr>
          <p:cNvSpPr txBox="1">
            <a:spLocks/>
          </p:cNvSpPr>
          <p:nvPr/>
        </p:nvSpPr>
        <p:spPr>
          <a:xfrm>
            <a:off x="69137" y="4797855"/>
            <a:ext cx="5905230"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t>Thực</a:t>
            </a:r>
            <a:r>
              <a:rPr lang="en-US" sz="2000" dirty="0"/>
              <a:t> </a:t>
            </a:r>
            <a:r>
              <a:rPr lang="en-US" sz="2000" dirty="0" err="1"/>
              <a:t>hiện</a:t>
            </a:r>
            <a:r>
              <a:rPr lang="en-US" sz="2000" dirty="0"/>
              <a:t> </a:t>
            </a:r>
            <a:r>
              <a:rPr lang="en-US" sz="2000" dirty="0" err="1"/>
              <a:t>lệnh</a:t>
            </a:r>
            <a:r>
              <a:rPr lang="en-US" sz="2000" dirty="0"/>
              <a:t> </a:t>
            </a:r>
            <a:r>
              <a:rPr lang="en-US" sz="2000" dirty="0" err="1"/>
              <a:t>tăng</a:t>
            </a:r>
            <a:r>
              <a:rPr lang="en-US" sz="2000" dirty="0"/>
              <a:t> </a:t>
            </a:r>
            <a:r>
              <a:rPr lang="en-US" sz="2000" dirty="0" err="1"/>
              <a:t>i</a:t>
            </a:r>
            <a:r>
              <a:rPr lang="en-US" sz="2000" dirty="0"/>
              <a:t>++; </a:t>
            </a:r>
          </a:p>
          <a:p>
            <a:pPr marL="0" indent="0">
              <a:buNone/>
            </a:pPr>
            <a:r>
              <a:rPr lang="en-US" sz="2000" dirty="0"/>
              <a:t>(</a:t>
            </a:r>
            <a:r>
              <a:rPr lang="en-US" sz="2000" dirty="0" err="1">
                <a:solidFill>
                  <a:srgbClr val="FF0000"/>
                </a:solidFill>
              </a:rPr>
              <a:t>i</a:t>
            </a:r>
            <a:r>
              <a:rPr lang="en-US" sz="2000" dirty="0">
                <a:solidFill>
                  <a:srgbClr val="FF0000"/>
                </a:solidFill>
              </a:rPr>
              <a:t> </a:t>
            </a:r>
            <a:r>
              <a:rPr lang="en-US" sz="2000" dirty="0" err="1">
                <a:solidFill>
                  <a:srgbClr val="FF0000"/>
                </a:solidFill>
              </a:rPr>
              <a:t>tăng</a:t>
            </a:r>
            <a:r>
              <a:rPr lang="en-US" sz="2000" dirty="0">
                <a:solidFill>
                  <a:srgbClr val="FF0000"/>
                </a:solidFill>
              </a:rPr>
              <a:t> </a:t>
            </a:r>
            <a:r>
              <a:rPr lang="en-US" sz="2000" dirty="0" err="1">
                <a:solidFill>
                  <a:srgbClr val="FF0000"/>
                </a:solidFill>
              </a:rPr>
              <a:t>lên</a:t>
            </a:r>
            <a:r>
              <a:rPr lang="en-US" sz="2000" dirty="0">
                <a:solidFill>
                  <a:srgbClr val="FF0000"/>
                </a:solidFill>
              </a:rPr>
              <a:t> 1</a:t>
            </a:r>
            <a:r>
              <a:rPr lang="en-US" sz="2000" dirty="0"/>
              <a:t>)</a:t>
            </a:r>
            <a:endParaRPr lang="en-US" sz="2000" i="1" dirty="0">
              <a:solidFill>
                <a:srgbClr val="0070C0"/>
              </a:solidFill>
            </a:endParaRPr>
          </a:p>
        </p:txBody>
      </p:sp>
    </p:spTree>
    <p:extLst>
      <p:ext uri="{BB962C8B-B14F-4D97-AF65-F5344CB8AC3E}">
        <p14:creationId xmlns:p14="http://schemas.microsoft.com/office/powerpoint/2010/main" val="76257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8">
                                            <p:txEl>
                                              <p:pRg st="0" end="0"/>
                                            </p:txEl>
                                          </p:spTgt>
                                        </p:tgtEl>
                                        <p:attrNameLst>
                                          <p:attrName>style.visibility</p:attrName>
                                        </p:attrNameLst>
                                      </p:cBhvr>
                                      <p:to>
                                        <p:strVal val="visible"/>
                                      </p:to>
                                    </p:set>
                                    <p:animEffect transition="in" filter="fade">
                                      <p:cBhvr>
                                        <p:cTn id="17" dur="500"/>
                                        <p:tgtEl>
                                          <p:spTgt spid="6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7">
                                            <p:txEl>
                                              <p:pRg st="0" end="0"/>
                                            </p:txEl>
                                          </p:spTgt>
                                        </p:tgtEl>
                                        <p:attrNameLst>
                                          <p:attrName>style.visibility</p:attrName>
                                        </p:attrNameLst>
                                      </p:cBhvr>
                                      <p:to>
                                        <p:strVal val="visible"/>
                                      </p:to>
                                    </p:set>
                                    <p:animEffect transition="in" filter="fade">
                                      <p:cBhvr>
                                        <p:cTn id="22" dur="500"/>
                                        <p:tgtEl>
                                          <p:spTgt spid="6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9">
                                            <p:txEl>
                                              <p:pRg st="0" end="0"/>
                                            </p:txEl>
                                          </p:spTgt>
                                        </p:tgtEl>
                                        <p:attrNameLst>
                                          <p:attrName>style.visibility</p:attrName>
                                        </p:attrNameLst>
                                      </p:cBhvr>
                                      <p:to>
                                        <p:strVal val="visible"/>
                                      </p:to>
                                    </p:set>
                                    <p:animEffect transition="in" filter="fade">
                                      <p:cBhvr>
                                        <p:cTn id="27" dur="500"/>
                                        <p:tgtEl>
                                          <p:spTgt spid="6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0">
                                            <p:txEl>
                                              <p:pRg st="0" end="0"/>
                                            </p:txEl>
                                          </p:spTgt>
                                        </p:tgtEl>
                                        <p:attrNameLst>
                                          <p:attrName>style.visibility</p:attrName>
                                        </p:attrNameLst>
                                      </p:cBhvr>
                                      <p:to>
                                        <p:strVal val="visible"/>
                                      </p:to>
                                    </p:set>
                                    <p:animEffect transition="in" filter="fade">
                                      <p:cBhvr>
                                        <p:cTn id="32" dur="500"/>
                                        <p:tgtEl>
                                          <p:spTgt spid="7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0">
                                            <p:txEl>
                                              <p:pRg st="1" end="1"/>
                                            </p:txEl>
                                          </p:spTgt>
                                        </p:tgtEl>
                                        <p:attrNameLst>
                                          <p:attrName>style.visibility</p:attrName>
                                        </p:attrNameLst>
                                      </p:cBhvr>
                                      <p:to>
                                        <p:strVal val="visible"/>
                                      </p:to>
                                    </p:set>
                                    <p:animEffect transition="in" filter="fade">
                                      <p:cBhvr>
                                        <p:cTn id="37" dur="500"/>
                                        <p:tgtEl>
                                          <p:spTgt spid="70">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1">
                                            <p:txEl>
                                              <p:pRg st="0" end="0"/>
                                            </p:txEl>
                                          </p:spTgt>
                                        </p:tgtEl>
                                        <p:attrNameLst>
                                          <p:attrName>style.visibility</p:attrName>
                                        </p:attrNameLst>
                                      </p:cBhvr>
                                      <p:to>
                                        <p:strVal val="visible"/>
                                      </p:to>
                                    </p:set>
                                    <p:animEffect transition="in" filter="fade">
                                      <p:cBhvr>
                                        <p:cTn id="42" dur="500"/>
                                        <p:tgtEl>
                                          <p:spTgt spid="7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1">
                                            <p:txEl>
                                              <p:pRg st="1" end="1"/>
                                            </p:txEl>
                                          </p:spTgt>
                                        </p:tgtEl>
                                        <p:attrNameLst>
                                          <p:attrName>style.visibility</p:attrName>
                                        </p:attrNameLst>
                                      </p:cBhvr>
                                      <p:to>
                                        <p:strVal val="visible"/>
                                      </p:to>
                                    </p:set>
                                    <p:animEffect transition="in" filter="fade">
                                      <p:cBhvr>
                                        <p:cTn id="47" dur="500"/>
                                        <p:tgtEl>
                                          <p:spTgt spid="71">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2">
                                            <p:txEl>
                                              <p:pRg st="0" end="0"/>
                                            </p:txEl>
                                          </p:spTgt>
                                        </p:tgtEl>
                                        <p:attrNameLst>
                                          <p:attrName>style.visibility</p:attrName>
                                        </p:attrNameLst>
                                      </p:cBhvr>
                                      <p:to>
                                        <p:strVal val="visible"/>
                                      </p:to>
                                    </p:set>
                                    <p:animEffect transition="in" filter="fade">
                                      <p:cBhvr>
                                        <p:cTn id="52" dur="500"/>
                                        <p:tgtEl>
                                          <p:spTgt spid="7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nodePh="1">
                                  <p:stCondLst>
                                    <p:cond delay="0"/>
                                  </p:stCondLst>
                                  <p:endCondLst>
                                    <p:cond evt="begin" delay="0">
                                      <p:tn val="55"/>
                                    </p:cond>
                                  </p:endCondLst>
                                  <p:childTnLst>
                                    <p:set>
                                      <p:cBhvr>
                                        <p:cTn id="56" dur="1" fill="hold">
                                          <p:stCondLst>
                                            <p:cond delay="0"/>
                                          </p:stCondLst>
                                        </p:cTn>
                                        <p:tgtEl>
                                          <p:spTgt spid="73">
                                            <p:txEl>
                                              <p:pRg st="0" end="0"/>
                                            </p:txEl>
                                          </p:spTgt>
                                        </p:tgtEl>
                                        <p:attrNameLst>
                                          <p:attrName>style.visibility</p:attrName>
                                        </p:attrNameLst>
                                      </p:cBhvr>
                                      <p:to>
                                        <p:strVal val="visible"/>
                                      </p:to>
                                    </p:set>
                                    <p:animEffect transition="in" filter="fade">
                                      <p:cBhvr>
                                        <p:cTn id="57" dur="500"/>
                                        <p:tgtEl>
                                          <p:spTgt spid="7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4">
                                            <p:txEl>
                                              <p:pRg st="0" end="0"/>
                                            </p:txEl>
                                          </p:spTgt>
                                        </p:tgtEl>
                                        <p:attrNameLst>
                                          <p:attrName>style.visibility</p:attrName>
                                        </p:attrNameLst>
                                      </p:cBhvr>
                                      <p:to>
                                        <p:strVal val="visible"/>
                                      </p:to>
                                    </p:set>
                                    <p:animEffect transition="in" filter="fade">
                                      <p:cBhvr>
                                        <p:cTn id="62" dur="500"/>
                                        <p:tgtEl>
                                          <p:spTgt spid="7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4">
                                            <p:txEl>
                                              <p:pRg st="1" end="1"/>
                                            </p:txEl>
                                          </p:spTgt>
                                        </p:tgtEl>
                                        <p:attrNameLst>
                                          <p:attrName>style.visibility</p:attrName>
                                        </p:attrNameLst>
                                      </p:cBhvr>
                                      <p:to>
                                        <p:strVal val="visible"/>
                                      </p:to>
                                    </p:set>
                                    <p:animEffect transition="in" filter="fade">
                                      <p:cBhvr>
                                        <p:cTn id="67" dur="500"/>
                                        <p:tgtEl>
                                          <p:spTgt spid="74">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4"/>
                                        </p:tgtEl>
                                        <p:attrNameLst>
                                          <p:attrName>style.visibility</p:attrName>
                                        </p:attrNameLst>
                                      </p:cBhvr>
                                      <p:to>
                                        <p:strVal val="visible"/>
                                      </p:to>
                                    </p:set>
                                    <p:animEffect transition="in" filter="fade">
                                      <p:cBhvr>
                                        <p:cTn id="72" dur="500"/>
                                        <p:tgtEl>
                                          <p:spTgt spid="6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1" nodeType="clickEffect">
                                  <p:stCondLst>
                                    <p:cond delay="0"/>
                                  </p:stCondLst>
                                  <p:childTnLst>
                                    <p:animEffect transition="out" filter="fade">
                                      <p:cBhvr>
                                        <p:cTn id="76" dur="500"/>
                                        <p:tgtEl>
                                          <p:spTgt spid="64"/>
                                        </p:tgtEl>
                                      </p:cBhvr>
                                    </p:animEffect>
                                    <p:set>
                                      <p:cBhvr>
                                        <p:cTn id="77" dur="1" fill="hold">
                                          <p:stCondLst>
                                            <p:cond delay="499"/>
                                          </p:stCondLst>
                                        </p:cTn>
                                        <p:tgtEl>
                                          <p:spTgt spid="6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64" presetClass="path" presetSubtype="0" accel="50000" decel="50000" fill="hold" grpId="1" nodeType="clickEffect">
                                  <p:stCondLst>
                                    <p:cond delay="0"/>
                                  </p:stCondLst>
                                  <p:childTnLst>
                                    <p:animMotion origin="layout" path="M -1.38889E-6 3.7037E-7 L 0.00018 -0.05139 " pathEditMode="relative" rAng="0" ptsTypes="AA">
                                      <p:cBhvr>
                                        <p:cTn id="81" dur="2000" fill="hold"/>
                                        <p:tgtEl>
                                          <p:spTgt spid="61"/>
                                        </p:tgtEl>
                                        <p:attrNameLst>
                                          <p:attrName>ppt_x</p:attrName>
                                          <p:attrName>ppt_y</p:attrName>
                                        </p:attrNameLst>
                                      </p:cBhvr>
                                      <p:rCtr x="0" y="-2569"/>
                                    </p:animMotion>
                                  </p:childTnLst>
                                </p:cTn>
                              </p:par>
                              <p:par>
                                <p:cTn id="82" presetID="64" presetClass="path" presetSubtype="0" accel="50000" decel="50000" fill="hold" nodeType="withEffect">
                                  <p:stCondLst>
                                    <p:cond delay="0"/>
                                  </p:stCondLst>
                                  <p:childTnLst>
                                    <p:animMotion origin="layout" path="M 5E-6 -4.07407E-6 L 0.00035 -0.05208 " pathEditMode="relative" rAng="0" ptsTypes="AA">
                                      <p:cBhvr>
                                        <p:cTn id="83" dur="2000" fill="hold"/>
                                        <p:tgtEl>
                                          <p:spTgt spid="62"/>
                                        </p:tgtEl>
                                        <p:attrNameLst>
                                          <p:attrName>ppt_x</p:attrName>
                                          <p:attrName>ppt_y</p:attrName>
                                        </p:attrNameLst>
                                      </p:cBhvr>
                                      <p:rCtr x="17" y="-26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4" grpId="0"/>
      <p:bldP spid="64" grpId="1"/>
      <p:bldP spid="67" grpId="0" build="p"/>
      <p:bldP spid="68" grpId="0" build="p"/>
      <p:bldP spid="69" grpId="0" build="p"/>
      <p:bldP spid="70" grpId="0" build="p"/>
      <p:bldP spid="71" grpId="0" build="p"/>
      <p:bldP spid="72" grpId="0" build="p"/>
      <p:bldP spid="73" grpId="0" build="p"/>
      <p:bldP spid="7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rgbClr val="0070C0"/>
                </a:solidFill>
                <a:latin typeface="Arial" panose="020B0604020202020204" pitchFamily="34" charset="0"/>
                <a:cs typeface="Arial" panose="020B0604020202020204" pitchFamily="34" charset="0"/>
              </a:rPr>
              <a:t>2.1 – DANH SÁCH ĐẶC</a:t>
            </a:r>
            <a:endParaRPr lang="zh-TW" altLang="en-US" sz="3600" dirty="0">
              <a:solidFill>
                <a:srgbClr val="0070C0"/>
              </a:solidFill>
              <a:latin typeface="Arial" panose="020B0604020202020204" pitchFamily="34" charset="0"/>
              <a:cs typeface="Arial" panose="020B0604020202020204" pitchFamily="34" charset="0"/>
            </a:endParaRPr>
          </a:p>
        </p:txBody>
      </p:sp>
      <p:graphicFrame>
        <p:nvGraphicFramePr>
          <p:cNvPr id="43" name="Table 42">
            <a:extLst>
              <a:ext uri="{FF2B5EF4-FFF2-40B4-BE49-F238E27FC236}">
                <a16:creationId xmlns:a16="http://schemas.microsoft.com/office/drawing/2014/main" id="{E8A527C8-64D5-4CF3-A60B-9720EC6C0706}"/>
              </a:ext>
            </a:extLst>
          </p:cNvPr>
          <p:cNvGraphicFramePr>
            <a:graphicFrameLocks noGrp="1"/>
          </p:cNvGraphicFramePr>
          <p:nvPr/>
        </p:nvGraphicFramePr>
        <p:xfrm>
          <a:off x="6463037" y="1885858"/>
          <a:ext cx="1034650" cy="3971671"/>
        </p:xfrm>
        <a:graphic>
          <a:graphicData uri="http://schemas.openxmlformats.org/drawingml/2006/table">
            <a:tbl>
              <a:tblPr firstRow="1" bandRow="1">
                <a:tableStyleId>{5C22544A-7EE6-4342-B048-85BDC9FD1C3A}</a:tableStyleId>
              </a:tblPr>
              <a:tblGrid>
                <a:gridCol w="1034650">
                  <a:extLst>
                    <a:ext uri="{9D8B030D-6E8A-4147-A177-3AD203B41FA5}">
                      <a16:colId xmlns:a16="http://schemas.microsoft.com/office/drawing/2014/main" val="20000"/>
                    </a:ext>
                  </a:extLst>
                </a:gridCol>
              </a:tblGrid>
              <a:tr h="292064">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84128">
                <a:tc>
                  <a:txBody>
                    <a:bodyPr/>
                    <a:lstStyle/>
                    <a:p>
                      <a:pPr algn="ctr">
                        <a:lnSpc>
                          <a:spcPct val="70000"/>
                        </a:lnSpc>
                      </a:pPr>
                      <a:r>
                        <a:rPr lang="en-US"/>
                        <a:t>.</a:t>
                      </a:r>
                    </a:p>
                    <a:p>
                      <a:pPr algn="ctr">
                        <a:lnSpc>
                          <a:spcPct val="70000"/>
                        </a:lnSpc>
                      </a:pPr>
                      <a:r>
                        <a:rPr lang="en-US"/>
                        <a:t>.</a:t>
                      </a:r>
                    </a:p>
                    <a:p>
                      <a:pPr algn="ctr">
                        <a:lnSpc>
                          <a:spcPct val="70000"/>
                        </a:lnSpc>
                      </a:pPr>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92064">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92064">
                <a:tc>
                  <a:txBody>
                    <a:bodyPr/>
                    <a:lstStyle/>
                    <a:p>
                      <a:pPr algn="ctr"/>
                      <a:r>
                        <a:rPr lang="en-US">
                          <a:ln>
                            <a:solidFill>
                              <a:schemeClr val="bg1"/>
                            </a:solidFill>
                          </a:ln>
                          <a:solidFill>
                            <a:schemeClr val="bg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3"/>
                  </a:ext>
                </a:extLst>
              </a:tr>
              <a:tr h="292064">
                <a:tc>
                  <a:txBody>
                    <a:bodyPr/>
                    <a:lstStyle/>
                    <a:p>
                      <a:pPr algn="ctr"/>
                      <a:r>
                        <a:rPr lang="en-US">
                          <a:ln>
                            <a:solidFill>
                              <a:schemeClr val="bg1"/>
                            </a:solidFill>
                          </a:ln>
                          <a:solidFill>
                            <a:schemeClr val="bg1"/>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4"/>
                  </a:ext>
                </a:extLst>
              </a:tr>
              <a:tr h="292064">
                <a:tc>
                  <a:txBody>
                    <a:bodyPr/>
                    <a:lstStyle/>
                    <a:p>
                      <a:pPr algn="ctr"/>
                      <a:r>
                        <a:rPr lang="en-US">
                          <a:ln>
                            <a:solidFill>
                              <a:schemeClr val="bg1"/>
                            </a:solidFill>
                          </a:ln>
                          <a:solidFill>
                            <a:schemeClr val="bg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5"/>
                  </a:ext>
                </a:extLst>
              </a:tr>
              <a:tr h="292064">
                <a:tc>
                  <a:txBody>
                    <a:bodyPr/>
                    <a:lstStyle/>
                    <a:p>
                      <a:pPr algn="ctr"/>
                      <a:r>
                        <a:rPr lang="en-US">
                          <a:ln>
                            <a:solidFill>
                              <a:schemeClr val="bg1"/>
                            </a:solidFill>
                          </a:ln>
                          <a:solidFill>
                            <a:schemeClr val="bg1"/>
                          </a:solidFill>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6"/>
                  </a:ext>
                </a:extLst>
              </a:tr>
              <a:tr h="292064">
                <a:tc>
                  <a:txBody>
                    <a:bodyPr/>
                    <a:lstStyle/>
                    <a:p>
                      <a:pPr algn="ctr"/>
                      <a:r>
                        <a:rPr lang="en-US">
                          <a:ln>
                            <a:solidFill>
                              <a:schemeClr val="bg1"/>
                            </a:solidFill>
                          </a:ln>
                          <a:solidFill>
                            <a:schemeClr val="bg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7"/>
                  </a:ext>
                </a:extLst>
              </a:tr>
              <a:tr h="292064">
                <a:tc>
                  <a:txBody>
                    <a:bodyPr/>
                    <a:lstStyle/>
                    <a:p>
                      <a:pPr algn="ctr"/>
                      <a:r>
                        <a:rPr lang="en-US">
                          <a:ln>
                            <a:solidFill>
                              <a:schemeClr val="bg1"/>
                            </a:solidFill>
                          </a:ln>
                          <a:solidFill>
                            <a:schemeClr val="bg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8"/>
                  </a:ext>
                </a:extLst>
              </a:tr>
              <a:tr h="292064">
                <a:tc>
                  <a:txBody>
                    <a:bodyPr/>
                    <a:lstStyle/>
                    <a:p>
                      <a:pPr algn="ctr"/>
                      <a:r>
                        <a:rPr lang="en-US" dirty="0">
                          <a:ln>
                            <a:solidFill>
                              <a:schemeClr val="bg1"/>
                            </a:solidFill>
                          </a:ln>
                          <a:solidFill>
                            <a:schemeClr val="bg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9"/>
                  </a:ext>
                </a:extLst>
              </a:tr>
            </a:tbl>
          </a:graphicData>
        </a:graphic>
      </p:graphicFrame>
      <p:sp>
        <p:nvSpPr>
          <p:cNvPr id="44" name="Rectangle 43">
            <a:extLst>
              <a:ext uri="{FF2B5EF4-FFF2-40B4-BE49-F238E27FC236}">
                <a16:creationId xmlns:a16="http://schemas.microsoft.com/office/drawing/2014/main" id="{46067875-C348-4BA4-ABFC-64786E2F93EF}"/>
              </a:ext>
            </a:extLst>
          </p:cNvPr>
          <p:cNvSpPr/>
          <p:nvPr/>
        </p:nvSpPr>
        <p:spPr>
          <a:xfrm>
            <a:off x="5577530" y="1835735"/>
            <a:ext cx="1168081"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99</a:t>
            </a:r>
          </a:p>
        </p:txBody>
      </p:sp>
      <p:sp>
        <p:nvSpPr>
          <p:cNvPr id="45" name="Rectangle 44">
            <a:extLst>
              <a:ext uri="{FF2B5EF4-FFF2-40B4-BE49-F238E27FC236}">
                <a16:creationId xmlns:a16="http://schemas.microsoft.com/office/drawing/2014/main" id="{3EA10261-CFC2-475A-9652-B800FFB15B95}"/>
              </a:ext>
            </a:extLst>
          </p:cNvPr>
          <p:cNvSpPr/>
          <p:nvPr/>
        </p:nvSpPr>
        <p:spPr>
          <a:xfrm>
            <a:off x="5997368" y="5492716"/>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0</a:t>
            </a:r>
          </a:p>
        </p:txBody>
      </p:sp>
      <p:sp>
        <p:nvSpPr>
          <p:cNvPr id="46" name="Rectangle 45">
            <a:extLst>
              <a:ext uri="{FF2B5EF4-FFF2-40B4-BE49-F238E27FC236}">
                <a16:creationId xmlns:a16="http://schemas.microsoft.com/office/drawing/2014/main" id="{39712CA1-3830-4239-A3C9-19DDD3E2BE41}"/>
              </a:ext>
            </a:extLst>
          </p:cNvPr>
          <p:cNvSpPr/>
          <p:nvPr/>
        </p:nvSpPr>
        <p:spPr>
          <a:xfrm>
            <a:off x="6006431" y="5130106"/>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1</a:t>
            </a:r>
          </a:p>
        </p:txBody>
      </p:sp>
      <p:sp>
        <p:nvSpPr>
          <p:cNvPr id="47" name="Rectangle 46">
            <a:extLst>
              <a:ext uri="{FF2B5EF4-FFF2-40B4-BE49-F238E27FC236}">
                <a16:creationId xmlns:a16="http://schemas.microsoft.com/office/drawing/2014/main" id="{CDF5565E-2C0E-40D1-9D83-8F56A3135A27}"/>
              </a:ext>
            </a:extLst>
          </p:cNvPr>
          <p:cNvSpPr/>
          <p:nvPr/>
        </p:nvSpPr>
        <p:spPr>
          <a:xfrm>
            <a:off x="5997756" y="4801705"/>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2</a:t>
            </a:r>
          </a:p>
        </p:txBody>
      </p:sp>
      <p:sp>
        <p:nvSpPr>
          <p:cNvPr id="48" name="Rectangle 47">
            <a:extLst>
              <a:ext uri="{FF2B5EF4-FFF2-40B4-BE49-F238E27FC236}">
                <a16:creationId xmlns:a16="http://schemas.microsoft.com/office/drawing/2014/main" id="{27A7CD3D-2147-46C2-9256-E4988A02A76E}"/>
              </a:ext>
            </a:extLst>
          </p:cNvPr>
          <p:cNvSpPr/>
          <p:nvPr/>
        </p:nvSpPr>
        <p:spPr>
          <a:xfrm>
            <a:off x="5997756" y="4444306"/>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3</a:t>
            </a:r>
          </a:p>
        </p:txBody>
      </p:sp>
      <p:sp>
        <p:nvSpPr>
          <p:cNvPr id="49" name="Rectangle 48">
            <a:extLst>
              <a:ext uri="{FF2B5EF4-FFF2-40B4-BE49-F238E27FC236}">
                <a16:creationId xmlns:a16="http://schemas.microsoft.com/office/drawing/2014/main" id="{BCA391B6-901F-4855-90F5-78503FF906D5}"/>
              </a:ext>
            </a:extLst>
          </p:cNvPr>
          <p:cNvSpPr/>
          <p:nvPr/>
        </p:nvSpPr>
        <p:spPr>
          <a:xfrm>
            <a:off x="7257254" y="3316832"/>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a[6]</a:t>
            </a:r>
          </a:p>
        </p:txBody>
      </p:sp>
      <p:sp>
        <p:nvSpPr>
          <p:cNvPr id="50" name="Rectangle 49">
            <a:extLst>
              <a:ext uri="{FF2B5EF4-FFF2-40B4-BE49-F238E27FC236}">
                <a16:creationId xmlns:a16="http://schemas.microsoft.com/office/drawing/2014/main" id="{E27551BB-EF50-4E9D-BF4D-4CB40E61E230}"/>
              </a:ext>
            </a:extLst>
          </p:cNvPr>
          <p:cNvSpPr/>
          <p:nvPr/>
        </p:nvSpPr>
        <p:spPr>
          <a:xfrm>
            <a:off x="7282159" y="5554079"/>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a[0]</a:t>
            </a:r>
          </a:p>
        </p:txBody>
      </p:sp>
      <p:sp>
        <p:nvSpPr>
          <p:cNvPr id="51" name="Rectangle 50">
            <a:extLst>
              <a:ext uri="{FF2B5EF4-FFF2-40B4-BE49-F238E27FC236}">
                <a16:creationId xmlns:a16="http://schemas.microsoft.com/office/drawing/2014/main" id="{99790E5D-1C8C-4D48-AD85-93F18458F85E}"/>
              </a:ext>
            </a:extLst>
          </p:cNvPr>
          <p:cNvSpPr/>
          <p:nvPr/>
        </p:nvSpPr>
        <p:spPr>
          <a:xfrm>
            <a:off x="7278214" y="4826484"/>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a[2]</a:t>
            </a:r>
          </a:p>
        </p:txBody>
      </p:sp>
      <p:sp>
        <p:nvSpPr>
          <p:cNvPr id="52" name="Rectangle 51">
            <a:extLst>
              <a:ext uri="{FF2B5EF4-FFF2-40B4-BE49-F238E27FC236}">
                <a16:creationId xmlns:a16="http://schemas.microsoft.com/office/drawing/2014/main" id="{6ABBA056-2D56-461B-B087-99F30A06BF9D}"/>
              </a:ext>
            </a:extLst>
          </p:cNvPr>
          <p:cNvSpPr/>
          <p:nvPr/>
        </p:nvSpPr>
        <p:spPr>
          <a:xfrm>
            <a:off x="5997756" y="4047664"/>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4</a:t>
            </a:r>
          </a:p>
        </p:txBody>
      </p:sp>
      <p:sp>
        <p:nvSpPr>
          <p:cNvPr id="53" name="Rectangle 52">
            <a:extLst>
              <a:ext uri="{FF2B5EF4-FFF2-40B4-BE49-F238E27FC236}">
                <a16:creationId xmlns:a16="http://schemas.microsoft.com/office/drawing/2014/main" id="{5E390043-BD85-4ABD-969C-A88864A65A81}"/>
              </a:ext>
            </a:extLst>
          </p:cNvPr>
          <p:cNvSpPr/>
          <p:nvPr/>
        </p:nvSpPr>
        <p:spPr>
          <a:xfrm>
            <a:off x="5845006" y="3300166"/>
            <a:ext cx="7583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6</a:t>
            </a:r>
          </a:p>
        </p:txBody>
      </p:sp>
      <p:sp>
        <p:nvSpPr>
          <p:cNvPr id="54" name="Rectangle 53">
            <a:extLst>
              <a:ext uri="{FF2B5EF4-FFF2-40B4-BE49-F238E27FC236}">
                <a16:creationId xmlns:a16="http://schemas.microsoft.com/office/drawing/2014/main" id="{165B995B-8A17-4050-AFEB-71A8C8C56BA1}"/>
              </a:ext>
            </a:extLst>
          </p:cNvPr>
          <p:cNvSpPr/>
          <p:nvPr/>
        </p:nvSpPr>
        <p:spPr>
          <a:xfrm>
            <a:off x="5990784" y="3717277"/>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5</a:t>
            </a:r>
          </a:p>
        </p:txBody>
      </p:sp>
      <p:sp>
        <p:nvSpPr>
          <p:cNvPr id="55" name="Rectangle 54">
            <a:extLst>
              <a:ext uri="{FF2B5EF4-FFF2-40B4-BE49-F238E27FC236}">
                <a16:creationId xmlns:a16="http://schemas.microsoft.com/office/drawing/2014/main" id="{8BF9171F-DDA9-420F-9769-06397A5263A8}"/>
              </a:ext>
            </a:extLst>
          </p:cNvPr>
          <p:cNvSpPr/>
          <p:nvPr/>
        </p:nvSpPr>
        <p:spPr>
          <a:xfrm>
            <a:off x="7214186" y="4405348"/>
            <a:ext cx="1221481" cy="392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a[3]</a:t>
            </a:r>
          </a:p>
        </p:txBody>
      </p:sp>
      <p:sp>
        <p:nvSpPr>
          <p:cNvPr id="56" name="Rectangle 55">
            <a:extLst>
              <a:ext uri="{FF2B5EF4-FFF2-40B4-BE49-F238E27FC236}">
                <a16:creationId xmlns:a16="http://schemas.microsoft.com/office/drawing/2014/main" id="{E1E32D59-EC07-456C-B2B9-496007BF0019}"/>
              </a:ext>
            </a:extLst>
          </p:cNvPr>
          <p:cNvSpPr/>
          <p:nvPr/>
        </p:nvSpPr>
        <p:spPr>
          <a:xfrm>
            <a:off x="7276471" y="5191274"/>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a[1]</a:t>
            </a:r>
          </a:p>
        </p:txBody>
      </p:sp>
      <p:sp>
        <p:nvSpPr>
          <p:cNvPr id="57" name="Rectangle 56">
            <a:extLst>
              <a:ext uri="{FF2B5EF4-FFF2-40B4-BE49-F238E27FC236}">
                <a16:creationId xmlns:a16="http://schemas.microsoft.com/office/drawing/2014/main" id="{6EB24F7C-BC79-433F-93A9-6225C5622D64}"/>
              </a:ext>
            </a:extLst>
          </p:cNvPr>
          <p:cNvSpPr/>
          <p:nvPr/>
        </p:nvSpPr>
        <p:spPr>
          <a:xfrm>
            <a:off x="7257254" y="4080469"/>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a[4]</a:t>
            </a:r>
          </a:p>
        </p:txBody>
      </p:sp>
      <p:sp>
        <p:nvSpPr>
          <p:cNvPr id="58" name="Rectangle 57">
            <a:extLst>
              <a:ext uri="{FF2B5EF4-FFF2-40B4-BE49-F238E27FC236}">
                <a16:creationId xmlns:a16="http://schemas.microsoft.com/office/drawing/2014/main" id="{13D1E74F-5C52-4D8F-9CD5-68DD647FD0F3}"/>
              </a:ext>
            </a:extLst>
          </p:cNvPr>
          <p:cNvSpPr/>
          <p:nvPr/>
        </p:nvSpPr>
        <p:spPr>
          <a:xfrm>
            <a:off x="7207740" y="3688361"/>
            <a:ext cx="1221481" cy="392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a[5]</a:t>
            </a:r>
          </a:p>
        </p:txBody>
      </p:sp>
      <p:sp>
        <p:nvSpPr>
          <p:cNvPr id="59" name="Right Brace 58">
            <a:extLst>
              <a:ext uri="{FF2B5EF4-FFF2-40B4-BE49-F238E27FC236}">
                <a16:creationId xmlns:a16="http://schemas.microsoft.com/office/drawing/2014/main" id="{4AE6AC51-B97B-4B47-B713-7FDE25C02251}"/>
              </a:ext>
            </a:extLst>
          </p:cNvPr>
          <p:cNvSpPr/>
          <p:nvPr/>
        </p:nvSpPr>
        <p:spPr>
          <a:xfrm>
            <a:off x="8041778" y="3348304"/>
            <a:ext cx="679592" cy="2557535"/>
          </a:xfrm>
          <a:prstGeom prst="rightBrace">
            <a:avLst>
              <a:gd name="adj1" fmla="val 3396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a:extLst>
              <a:ext uri="{FF2B5EF4-FFF2-40B4-BE49-F238E27FC236}">
                <a16:creationId xmlns:a16="http://schemas.microsoft.com/office/drawing/2014/main" id="{E31BDC06-E690-4BE1-905F-F619ACF17BB6}"/>
              </a:ext>
            </a:extLst>
          </p:cNvPr>
          <p:cNvSpPr/>
          <p:nvPr/>
        </p:nvSpPr>
        <p:spPr>
          <a:xfrm rot="5400000">
            <a:off x="7247710" y="4182847"/>
            <a:ext cx="3299958" cy="340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Hiện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lưu</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trữ</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n = </a:t>
            </a:r>
            <a:r>
              <a:rPr lang="en-US" sz="2000" dirty="0">
                <a:solidFill>
                  <a:srgbClr val="FF0000"/>
                </a:solidFill>
                <a:latin typeface="Tahoma" panose="020B0604030504040204" pitchFamily="34" charset="0"/>
                <a:ea typeface="Tahoma" panose="020B0604030504040204" pitchFamily="34" charset="0"/>
                <a:cs typeface="Tahoma" panose="020B0604030504040204" pitchFamily="34" charset="0"/>
              </a:rPr>
              <a:t>7 </a:t>
            </a:r>
            <a:r>
              <a:rPr lang="en-US" sz="2000" dirty="0" err="1">
                <a:solidFill>
                  <a:srgbClr val="FF0000"/>
                </a:solidFill>
                <a:latin typeface="Tahoma" panose="020B0604030504040204" pitchFamily="34" charset="0"/>
                <a:ea typeface="Tahoma" panose="020B0604030504040204" pitchFamily="34" charset="0"/>
                <a:cs typeface="Tahoma" panose="020B0604030504040204" pitchFamily="34" charset="0"/>
              </a:rPr>
              <a:t>phần</a:t>
            </a:r>
            <a:r>
              <a:rPr lang="en-US" sz="200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FF0000"/>
                </a:solidFill>
                <a:latin typeface="Tahoma" panose="020B0604030504040204" pitchFamily="34" charset="0"/>
                <a:ea typeface="Tahoma" panose="020B0604030504040204" pitchFamily="34" charset="0"/>
                <a:cs typeface="Tahoma" panose="020B0604030504040204" pitchFamily="34" charset="0"/>
              </a:rPr>
              <a:t>tử</a:t>
            </a:r>
            <a:endParaRPr lang="en-US" sz="20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61" name="Content Placeholder 2">
            <a:extLst>
              <a:ext uri="{FF2B5EF4-FFF2-40B4-BE49-F238E27FC236}">
                <a16:creationId xmlns:a16="http://schemas.microsoft.com/office/drawing/2014/main" id="{B58B5F7F-5414-485D-B4DB-B9382D39A396}"/>
              </a:ext>
            </a:extLst>
          </p:cNvPr>
          <p:cNvSpPr txBox="1">
            <a:spLocks/>
          </p:cNvSpPr>
          <p:nvPr/>
        </p:nvSpPr>
        <p:spPr>
          <a:xfrm>
            <a:off x="4511617" y="4044568"/>
            <a:ext cx="859985" cy="361305"/>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30</a:t>
            </a:r>
            <a:endParaRPr lang="en-US" sz="2000" i="1" dirty="0">
              <a:solidFill>
                <a:srgbClr val="C00000"/>
              </a:solidFill>
            </a:endParaRPr>
          </a:p>
        </p:txBody>
      </p:sp>
      <p:cxnSp>
        <p:nvCxnSpPr>
          <p:cNvPr id="62" name="Straight Arrow Connector 61">
            <a:extLst>
              <a:ext uri="{FF2B5EF4-FFF2-40B4-BE49-F238E27FC236}">
                <a16:creationId xmlns:a16="http://schemas.microsoft.com/office/drawing/2014/main" id="{DF5CD0BB-DB27-43A2-A2D4-770D1351A1FE}"/>
              </a:ext>
            </a:extLst>
          </p:cNvPr>
          <p:cNvCxnSpPr>
            <a:cxnSpLocks/>
            <a:stCxn id="61" idx="3"/>
          </p:cNvCxnSpPr>
          <p:nvPr/>
        </p:nvCxnSpPr>
        <p:spPr>
          <a:xfrm>
            <a:off x="5371602" y="4225221"/>
            <a:ext cx="742859" cy="92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9996C07E-B31D-48A8-B8EA-EE299584F98E}"/>
              </a:ext>
            </a:extLst>
          </p:cNvPr>
          <p:cNvSpPr/>
          <p:nvPr/>
        </p:nvSpPr>
        <p:spPr>
          <a:xfrm rot="16200000">
            <a:off x="5877761" y="5718507"/>
            <a:ext cx="758309" cy="758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a:p>
            <a:pPr algn="ctr"/>
            <a:r>
              <a:rPr lang="en-US" sz="2400">
                <a:solidFill>
                  <a:schemeClr val="tx1"/>
                </a:solidFill>
              </a:rPr>
              <a:t>i =</a:t>
            </a:r>
          </a:p>
          <a:p>
            <a:pPr algn="ctr"/>
            <a:endParaRPr lang="en-US" sz="2400">
              <a:solidFill>
                <a:schemeClr val="tx1"/>
              </a:solidFill>
            </a:endParaRPr>
          </a:p>
        </p:txBody>
      </p:sp>
      <p:sp>
        <p:nvSpPr>
          <p:cNvPr id="64" name="Content Placeholder 2">
            <a:extLst>
              <a:ext uri="{FF2B5EF4-FFF2-40B4-BE49-F238E27FC236}">
                <a16:creationId xmlns:a16="http://schemas.microsoft.com/office/drawing/2014/main" id="{E1D39640-9922-4BA2-8F52-6F0C76FEC96B}"/>
              </a:ext>
            </a:extLst>
          </p:cNvPr>
          <p:cNvSpPr txBox="1">
            <a:spLocks/>
          </p:cNvSpPr>
          <p:nvPr/>
        </p:nvSpPr>
        <p:spPr>
          <a:xfrm>
            <a:off x="3733800" y="4423369"/>
            <a:ext cx="2314768" cy="36130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i="1" dirty="0"/>
              <a:t>So </a:t>
            </a:r>
            <a:r>
              <a:rPr lang="en-US" sz="1600" i="1" dirty="0" err="1"/>
              <a:t>sánh</a:t>
            </a:r>
            <a:r>
              <a:rPr lang="en-US" sz="1600" i="1" dirty="0"/>
              <a:t>  x </a:t>
            </a:r>
            <a:r>
              <a:rPr lang="en-US" sz="1600" i="1" dirty="0" err="1"/>
              <a:t>với</a:t>
            </a:r>
            <a:r>
              <a:rPr lang="en-US" sz="1600" i="1" dirty="0"/>
              <a:t> a[4], a[4] ==x</a:t>
            </a:r>
          </a:p>
        </p:txBody>
      </p:sp>
      <p:sp>
        <p:nvSpPr>
          <p:cNvPr id="67" name="Content Placeholder 2">
            <a:extLst>
              <a:ext uri="{FF2B5EF4-FFF2-40B4-BE49-F238E27FC236}">
                <a16:creationId xmlns:a16="http://schemas.microsoft.com/office/drawing/2014/main" id="{84B880B0-846E-48F2-9942-471D1683C291}"/>
              </a:ext>
            </a:extLst>
          </p:cNvPr>
          <p:cNvSpPr txBox="1">
            <a:spLocks/>
          </p:cNvSpPr>
          <p:nvPr/>
        </p:nvSpPr>
        <p:spPr>
          <a:xfrm>
            <a:off x="1252915" y="1632757"/>
            <a:ext cx="1302463"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solidFill>
                  <a:srgbClr val="C00000"/>
                </a:solidFill>
              </a:rPr>
              <a:t>i</a:t>
            </a:r>
            <a:r>
              <a:rPr lang="en-US" sz="2000" dirty="0">
                <a:solidFill>
                  <a:srgbClr val="C00000"/>
                </a:solidFill>
              </a:rPr>
              <a:t> = 4</a:t>
            </a:r>
          </a:p>
        </p:txBody>
      </p:sp>
      <p:sp>
        <p:nvSpPr>
          <p:cNvPr id="68" name="Content Placeholder 2">
            <a:extLst>
              <a:ext uri="{FF2B5EF4-FFF2-40B4-BE49-F238E27FC236}">
                <a16:creationId xmlns:a16="http://schemas.microsoft.com/office/drawing/2014/main" id="{88464F42-E1DB-49F1-B49E-7BE4E33176A9}"/>
              </a:ext>
            </a:extLst>
          </p:cNvPr>
          <p:cNvSpPr txBox="1">
            <a:spLocks/>
          </p:cNvSpPr>
          <p:nvPr/>
        </p:nvSpPr>
        <p:spPr>
          <a:xfrm>
            <a:off x="112080" y="1632758"/>
            <a:ext cx="4579943"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err="1"/>
              <a:t>Bước</a:t>
            </a:r>
            <a:r>
              <a:rPr lang="en-US" sz="2000" b="1" dirty="0"/>
              <a:t> 5:</a:t>
            </a:r>
          </a:p>
        </p:txBody>
      </p:sp>
      <p:sp>
        <p:nvSpPr>
          <p:cNvPr id="69" name="Content Placeholder 2">
            <a:extLst>
              <a:ext uri="{FF2B5EF4-FFF2-40B4-BE49-F238E27FC236}">
                <a16:creationId xmlns:a16="http://schemas.microsoft.com/office/drawing/2014/main" id="{780D483E-2FAC-454F-A55C-B0F802A5534C}"/>
              </a:ext>
            </a:extLst>
          </p:cNvPr>
          <p:cNvSpPr txBox="1">
            <a:spLocks/>
          </p:cNvSpPr>
          <p:nvPr/>
        </p:nvSpPr>
        <p:spPr>
          <a:xfrm>
            <a:off x="83377" y="2087257"/>
            <a:ext cx="4772718"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t>Xét</a:t>
            </a:r>
            <a:r>
              <a:rPr lang="en-US" sz="2000" dirty="0"/>
              <a:t> </a:t>
            </a:r>
            <a:r>
              <a:rPr lang="en-US" sz="2000" dirty="0" err="1"/>
              <a:t>điều</a:t>
            </a:r>
            <a:r>
              <a:rPr lang="en-US" sz="2000" dirty="0"/>
              <a:t> </a:t>
            </a:r>
            <a:r>
              <a:rPr lang="en-US" sz="2000" dirty="0" err="1"/>
              <a:t>kiện</a:t>
            </a:r>
            <a:r>
              <a:rPr lang="en-US" sz="2000" dirty="0"/>
              <a:t> </a:t>
            </a:r>
            <a:r>
              <a:rPr lang="en-US" sz="2000" dirty="0">
                <a:solidFill>
                  <a:srgbClr val="0070C0"/>
                </a:solidFill>
              </a:rPr>
              <a:t>while</a:t>
            </a:r>
            <a:r>
              <a:rPr lang="en-US" sz="2000" dirty="0"/>
              <a:t> (</a:t>
            </a:r>
            <a:r>
              <a:rPr lang="en-US" sz="2000" dirty="0" err="1">
                <a:solidFill>
                  <a:srgbClr val="C00000"/>
                </a:solidFill>
              </a:rPr>
              <a:t>i</a:t>
            </a:r>
            <a:r>
              <a:rPr lang="en-US" sz="2000" dirty="0">
                <a:solidFill>
                  <a:srgbClr val="C00000"/>
                </a:solidFill>
              </a:rPr>
              <a:t> &lt; n </a:t>
            </a:r>
            <a:r>
              <a:rPr lang="en-US" sz="2000" dirty="0"/>
              <a:t>&amp;&amp; </a:t>
            </a:r>
            <a:r>
              <a:rPr lang="en-US" sz="2000" dirty="0">
                <a:solidFill>
                  <a:srgbClr val="C00000"/>
                </a:solidFill>
              </a:rPr>
              <a:t>a[</a:t>
            </a:r>
            <a:r>
              <a:rPr lang="en-US" sz="2000" dirty="0" err="1">
                <a:solidFill>
                  <a:srgbClr val="C00000"/>
                </a:solidFill>
              </a:rPr>
              <a:t>i</a:t>
            </a:r>
            <a:r>
              <a:rPr lang="en-US" sz="2000" dirty="0">
                <a:solidFill>
                  <a:srgbClr val="C00000"/>
                </a:solidFill>
              </a:rPr>
              <a:t>] != x</a:t>
            </a:r>
            <a:r>
              <a:rPr lang="en-US" sz="2000" dirty="0"/>
              <a:t>)</a:t>
            </a:r>
            <a:endParaRPr lang="en-US" sz="2000" dirty="0">
              <a:solidFill>
                <a:srgbClr val="C00000"/>
              </a:solidFill>
            </a:endParaRPr>
          </a:p>
        </p:txBody>
      </p:sp>
      <p:sp>
        <p:nvSpPr>
          <p:cNvPr id="70" name="Content Placeholder 2">
            <a:extLst>
              <a:ext uri="{FF2B5EF4-FFF2-40B4-BE49-F238E27FC236}">
                <a16:creationId xmlns:a16="http://schemas.microsoft.com/office/drawing/2014/main" id="{9318717C-71F6-465D-A6F6-70B442E7FBAE}"/>
              </a:ext>
            </a:extLst>
          </p:cNvPr>
          <p:cNvSpPr txBox="1">
            <a:spLocks/>
          </p:cNvSpPr>
          <p:nvPr/>
        </p:nvSpPr>
        <p:spPr>
          <a:xfrm>
            <a:off x="180918" y="2474355"/>
            <a:ext cx="5457882"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solidFill>
                  <a:srgbClr val="C00000"/>
                </a:solidFill>
              </a:rPr>
              <a:t>i</a:t>
            </a:r>
            <a:r>
              <a:rPr lang="en-US" sz="2000" dirty="0">
                <a:solidFill>
                  <a:srgbClr val="C00000"/>
                </a:solidFill>
              </a:rPr>
              <a:t> = 4, n = 7: </a:t>
            </a:r>
          </a:p>
          <a:p>
            <a:pPr marL="0" indent="0">
              <a:buNone/>
            </a:pPr>
            <a:r>
              <a:rPr lang="en-US" sz="2000" dirty="0">
                <a:solidFill>
                  <a:srgbClr val="C00000"/>
                </a:solidFill>
                <a:sym typeface="Symbol" panose="05050102010706020507" pitchFamily="18" charset="2"/>
              </a:rPr>
              <a:t>	</a:t>
            </a:r>
            <a:r>
              <a:rPr lang="en-US" sz="2000" dirty="0" err="1">
                <a:solidFill>
                  <a:srgbClr val="C00000"/>
                </a:solidFill>
                <a:sym typeface="Symbol" panose="05050102010706020507" pitchFamily="18" charset="2"/>
              </a:rPr>
              <a:t>i</a:t>
            </a:r>
            <a:r>
              <a:rPr lang="en-US" sz="2000" dirty="0">
                <a:solidFill>
                  <a:srgbClr val="C00000"/>
                </a:solidFill>
                <a:sym typeface="Symbol" panose="05050102010706020507" pitchFamily="18" charset="2"/>
              </a:rPr>
              <a:t>&lt;n </a:t>
            </a:r>
            <a:r>
              <a:rPr lang="en-US" sz="2000" dirty="0">
                <a:solidFill>
                  <a:srgbClr val="C00000"/>
                </a:solidFill>
              </a:rPr>
              <a:t> </a:t>
            </a:r>
            <a:r>
              <a:rPr lang="en-US" sz="2000" dirty="0">
                <a:sym typeface="Wingdings" panose="05000000000000000000" pitchFamily="2" charset="2"/>
              </a:rPr>
              <a:t></a:t>
            </a:r>
            <a:r>
              <a:rPr lang="en-US" sz="2000" i="1" dirty="0">
                <a:solidFill>
                  <a:srgbClr val="C00000"/>
                </a:solidFill>
              </a:rPr>
              <a:t>True</a:t>
            </a:r>
          </a:p>
        </p:txBody>
      </p:sp>
      <p:sp>
        <p:nvSpPr>
          <p:cNvPr id="71" name="Content Placeholder 2">
            <a:extLst>
              <a:ext uri="{FF2B5EF4-FFF2-40B4-BE49-F238E27FC236}">
                <a16:creationId xmlns:a16="http://schemas.microsoft.com/office/drawing/2014/main" id="{0DC08BC4-89BB-4CAE-899A-D5290E753E02}"/>
              </a:ext>
            </a:extLst>
          </p:cNvPr>
          <p:cNvSpPr txBox="1">
            <a:spLocks/>
          </p:cNvSpPr>
          <p:nvPr/>
        </p:nvSpPr>
        <p:spPr>
          <a:xfrm>
            <a:off x="83377" y="3268795"/>
            <a:ext cx="7105059"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C00000"/>
                </a:solidFill>
              </a:rPr>
              <a:t>a[</a:t>
            </a:r>
            <a:r>
              <a:rPr lang="en-US" sz="2000" dirty="0" err="1">
                <a:solidFill>
                  <a:srgbClr val="C00000"/>
                </a:solidFill>
              </a:rPr>
              <a:t>i</a:t>
            </a:r>
            <a:r>
              <a:rPr lang="en-US" sz="2000" dirty="0">
                <a:solidFill>
                  <a:srgbClr val="C00000"/>
                </a:solidFill>
              </a:rPr>
              <a:t>] = a[4] = 30, x = 30: </a:t>
            </a:r>
          </a:p>
          <a:p>
            <a:pPr marL="0" indent="0">
              <a:buNone/>
            </a:pPr>
            <a:r>
              <a:rPr lang="en-US" sz="2000" dirty="0">
                <a:sym typeface="Symbol" panose="05050102010706020507" pitchFamily="18" charset="2"/>
              </a:rPr>
              <a:t>	</a:t>
            </a:r>
            <a:r>
              <a:rPr lang="en-US" sz="2000" dirty="0">
                <a:solidFill>
                  <a:srgbClr val="C00000"/>
                </a:solidFill>
              </a:rPr>
              <a:t>a[</a:t>
            </a:r>
            <a:r>
              <a:rPr lang="en-US" sz="2000" dirty="0" err="1">
                <a:solidFill>
                  <a:srgbClr val="C00000"/>
                </a:solidFill>
              </a:rPr>
              <a:t>i</a:t>
            </a:r>
            <a:r>
              <a:rPr lang="en-US" sz="2000" dirty="0">
                <a:solidFill>
                  <a:srgbClr val="C00000"/>
                </a:solidFill>
              </a:rPr>
              <a:t>] != x</a:t>
            </a:r>
            <a:r>
              <a:rPr lang="en-US" sz="2000" dirty="0">
                <a:solidFill>
                  <a:srgbClr val="C00000"/>
                </a:solidFill>
                <a:sym typeface="Symbol" panose="05050102010706020507" pitchFamily="18" charset="2"/>
              </a:rPr>
              <a:t> </a:t>
            </a:r>
            <a:r>
              <a:rPr lang="en-US" sz="2000" dirty="0">
                <a:solidFill>
                  <a:srgbClr val="C00000"/>
                </a:solidFill>
              </a:rPr>
              <a:t> </a:t>
            </a:r>
            <a:r>
              <a:rPr lang="en-US" sz="2000" dirty="0">
                <a:sym typeface="Wingdings" panose="05000000000000000000" pitchFamily="2" charset="2"/>
              </a:rPr>
              <a:t></a:t>
            </a:r>
            <a:r>
              <a:rPr lang="en-US" sz="2000" i="1" dirty="0">
                <a:solidFill>
                  <a:srgbClr val="C00000"/>
                </a:solidFill>
              </a:rPr>
              <a:t>False</a:t>
            </a:r>
          </a:p>
        </p:txBody>
      </p:sp>
      <p:sp>
        <p:nvSpPr>
          <p:cNvPr id="72" name="Content Placeholder 2">
            <a:extLst>
              <a:ext uri="{FF2B5EF4-FFF2-40B4-BE49-F238E27FC236}">
                <a16:creationId xmlns:a16="http://schemas.microsoft.com/office/drawing/2014/main" id="{66F246E4-0E6C-4747-900C-9D375FD76D5C}"/>
              </a:ext>
            </a:extLst>
          </p:cNvPr>
          <p:cNvSpPr txBox="1">
            <a:spLocks/>
          </p:cNvSpPr>
          <p:nvPr/>
        </p:nvSpPr>
        <p:spPr>
          <a:xfrm>
            <a:off x="69137" y="4215040"/>
            <a:ext cx="5905230"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t>
            </a:r>
            <a:r>
              <a:rPr lang="en-US" sz="2000" dirty="0" err="1">
                <a:solidFill>
                  <a:srgbClr val="C00000"/>
                </a:solidFill>
              </a:rPr>
              <a:t>i</a:t>
            </a:r>
            <a:r>
              <a:rPr lang="en-US" sz="2000" dirty="0">
                <a:solidFill>
                  <a:srgbClr val="C00000"/>
                </a:solidFill>
              </a:rPr>
              <a:t> &lt; n </a:t>
            </a:r>
            <a:r>
              <a:rPr lang="en-US" sz="2000" dirty="0"/>
              <a:t>&amp;&amp; </a:t>
            </a:r>
            <a:r>
              <a:rPr lang="en-US" sz="2000" dirty="0">
                <a:solidFill>
                  <a:srgbClr val="C00000"/>
                </a:solidFill>
              </a:rPr>
              <a:t>a[</a:t>
            </a:r>
            <a:r>
              <a:rPr lang="en-US" sz="2000" dirty="0" err="1">
                <a:solidFill>
                  <a:srgbClr val="C00000"/>
                </a:solidFill>
              </a:rPr>
              <a:t>i</a:t>
            </a:r>
            <a:r>
              <a:rPr lang="en-US" sz="2000" dirty="0">
                <a:solidFill>
                  <a:srgbClr val="C00000"/>
                </a:solidFill>
              </a:rPr>
              <a:t>] != x</a:t>
            </a:r>
            <a:r>
              <a:rPr lang="en-US" sz="2000" dirty="0"/>
              <a:t>) </a:t>
            </a:r>
            <a:r>
              <a:rPr lang="en-US" sz="2000" dirty="0">
                <a:sym typeface="Wingdings" panose="05000000000000000000" pitchFamily="2" charset="2"/>
              </a:rPr>
              <a:t> </a:t>
            </a:r>
            <a:r>
              <a:rPr lang="en-US" sz="2000" dirty="0">
                <a:solidFill>
                  <a:srgbClr val="FF0000"/>
                </a:solidFill>
                <a:sym typeface="Wingdings" panose="05000000000000000000" pitchFamily="2" charset="2"/>
              </a:rPr>
              <a:t>False</a:t>
            </a:r>
            <a:endParaRPr lang="en-US" sz="2000" i="1" dirty="0">
              <a:solidFill>
                <a:srgbClr val="FF0000"/>
              </a:solidFill>
            </a:endParaRPr>
          </a:p>
        </p:txBody>
      </p:sp>
      <p:sp>
        <p:nvSpPr>
          <p:cNvPr id="73" name="Content Placeholder 2">
            <a:extLst>
              <a:ext uri="{FF2B5EF4-FFF2-40B4-BE49-F238E27FC236}">
                <a16:creationId xmlns:a16="http://schemas.microsoft.com/office/drawing/2014/main" id="{B43A2EF5-35FB-4048-B9A3-94938BD7B383}"/>
              </a:ext>
            </a:extLst>
          </p:cNvPr>
          <p:cNvSpPr txBox="1">
            <a:spLocks/>
          </p:cNvSpPr>
          <p:nvPr/>
        </p:nvSpPr>
        <p:spPr>
          <a:xfrm>
            <a:off x="3616707" y="3382101"/>
            <a:ext cx="2113042"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i="1" dirty="0">
              <a:solidFill>
                <a:srgbClr val="C00000"/>
              </a:solidFill>
            </a:endParaRPr>
          </a:p>
        </p:txBody>
      </p:sp>
      <p:sp>
        <p:nvSpPr>
          <p:cNvPr id="74" name="Content Placeholder 2">
            <a:extLst>
              <a:ext uri="{FF2B5EF4-FFF2-40B4-BE49-F238E27FC236}">
                <a16:creationId xmlns:a16="http://schemas.microsoft.com/office/drawing/2014/main" id="{BC2BE7E6-24F8-4B41-8567-34BB3C99813C}"/>
              </a:ext>
            </a:extLst>
          </p:cNvPr>
          <p:cNvSpPr txBox="1">
            <a:spLocks/>
          </p:cNvSpPr>
          <p:nvPr/>
        </p:nvSpPr>
        <p:spPr>
          <a:xfrm>
            <a:off x="69137" y="4704290"/>
            <a:ext cx="3347447"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t>Vòng</a:t>
            </a:r>
            <a:r>
              <a:rPr lang="en-US" sz="2000" dirty="0"/>
              <a:t> </a:t>
            </a:r>
            <a:r>
              <a:rPr lang="en-US" sz="2000" dirty="0" err="1"/>
              <a:t>lặp</a:t>
            </a:r>
            <a:r>
              <a:rPr lang="en-US" sz="2000" dirty="0"/>
              <a:t> </a:t>
            </a:r>
            <a:r>
              <a:rPr lang="en-US" sz="2000" dirty="0">
                <a:solidFill>
                  <a:srgbClr val="0070C0"/>
                </a:solidFill>
              </a:rPr>
              <a:t>while</a:t>
            </a:r>
            <a:r>
              <a:rPr lang="en-US" sz="2000" dirty="0"/>
              <a:t> </a:t>
            </a:r>
            <a:r>
              <a:rPr lang="en-US" sz="2000" dirty="0" err="1"/>
              <a:t>sẽ</a:t>
            </a:r>
            <a:r>
              <a:rPr lang="en-US" sz="2000" dirty="0"/>
              <a:t> </a:t>
            </a:r>
            <a:r>
              <a:rPr lang="en-US" sz="2000" dirty="0" err="1">
                <a:solidFill>
                  <a:srgbClr val="FF0000"/>
                </a:solidFill>
              </a:rPr>
              <a:t>kết</a:t>
            </a:r>
            <a:r>
              <a:rPr lang="en-US" sz="2000" dirty="0">
                <a:solidFill>
                  <a:srgbClr val="FF0000"/>
                </a:solidFill>
              </a:rPr>
              <a:t> </a:t>
            </a:r>
            <a:r>
              <a:rPr lang="en-US" sz="2000" dirty="0" err="1">
                <a:solidFill>
                  <a:srgbClr val="FF0000"/>
                </a:solidFill>
              </a:rPr>
              <a:t>thúc</a:t>
            </a:r>
            <a:r>
              <a:rPr lang="en-US" sz="2000" dirty="0"/>
              <a:t>;</a:t>
            </a:r>
          </a:p>
        </p:txBody>
      </p:sp>
      <p:sp>
        <p:nvSpPr>
          <p:cNvPr id="33" name="Content Placeholder 2">
            <a:extLst>
              <a:ext uri="{FF2B5EF4-FFF2-40B4-BE49-F238E27FC236}">
                <a16:creationId xmlns:a16="http://schemas.microsoft.com/office/drawing/2014/main" id="{809BDD03-DD16-492B-B803-2FEA50A8605B}"/>
              </a:ext>
            </a:extLst>
          </p:cNvPr>
          <p:cNvSpPr txBox="1">
            <a:spLocks/>
          </p:cNvSpPr>
          <p:nvPr/>
        </p:nvSpPr>
        <p:spPr>
          <a:xfrm>
            <a:off x="162588" y="5197261"/>
            <a:ext cx="4280237" cy="38880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t>Vì</a:t>
            </a:r>
            <a:r>
              <a:rPr lang="en-US" sz="2000" dirty="0"/>
              <a:t> </a:t>
            </a:r>
            <a:r>
              <a:rPr lang="en-US" sz="2000" dirty="0" err="1">
                <a:solidFill>
                  <a:srgbClr val="FF0000"/>
                </a:solidFill>
              </a:rPr>
              <a:t>i</a:t>
            </a:r>
            <a:r>
              <a:rPr lang="en-US" sz="2000" dirty="0">
                <a:solidFill>
                  <a:srgbClr val="FF0000"/>
                </a:solidFill>
              </a:rPr>
              <a:t> = 4  &lt; n =7</a:t>
            </a:r>
          </a:p>
          <a:p>
            <a:pPr marL="0" indent="0">
              <a:buNone/>
            </a:pPr>
            <a:r>
              <a:rPr lang="en-US" sz="2000" dirty="0">
                <a:solidFill>
                  <a:srgbClr val="FF0000"/>
                </a:solidFill>
                <a:sym typeface="Symbol" panose="05050102010706020507" pitchFamily="18" charset="2"/>
              </a:rPr>
              <a:t> </a:t>
            </a:r>
            <a:r>
              <a:rPr lang="en-US" sz="2000" dirty="0"/>
              <a:t>return </a:t>
            </a:r>
            <a:r>
              <a:rPr lang="en-US" sz="2000" dirty="0" err="1"/>
              <a:t>giá</a:t>
            </a:r>
            <a:r>
              <a:rPr lang="en-US" sz="2000" dirty="0"/>
              <a:t> </a:t>
            </a:r>
            <a:r>
              <a:rPr lang="en-US" sz="2000" dirty="0" err="1"/>
              <a:t>trị</a:t>
            </a:r>
            <a:r>
              <a:rPr lang="en-US" sz="2000" dirty="0"/>
              <a:t> </a:t>
            </a:r>
            <a:r>
              <a:rPr lang="en-US" sz="2000" dirty="0" err="1"/>
              <a:t>i</a:t>
            </a:r>
            <a:r>
              <a:rPr lang="en-US" sz="2000" dirty="0"/>
              <a:t>;</a:t>
            </a:r>
          </a:p>
        </p:txBody>
      </p:sp>
      <p:sp>
        <p:nvSpPr>
          <p:cNvPr id="34" name="Content Placeholder 2">
            <a:extLst>
              <a:ext uri="{FF2B5EF4-FFF2-40B4-BE49-F238E27FC236}">
                <a16:creationId xmlns:a16="http://schemas.microsoft.com/office/drawing/2014/main" id="{31DB501C-90AA-48C3-AC91-77A1EAE0C7DF}"/>
              </a:ext>
            </a:extLst>
          </p:cNvPr>
          <p:cNvSpPr txBox="1">
            <a:spLocks/>
          </p:cNvSpPr>
          <p:nvPr/>
        </p:nvSpPr>
        <p:spPr>
          <a:xfrm>
            <a:off x="4187208" y="2913224"/>
            <a:ext cx="1338477" cy="65479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800" i="1" dirty="0">
                <a:solidFill>
                  <a:srgbClr val="FF0000"/>
                </a:solidFill>
              </a:rPr>
              <a:t>STOP</a:t>
            </a:r>
          </a:p>
          <a:p>
            <a:pPr marL="0" indent="0" algn="ctr">
              <a:buNone/>
            </a:pPr>
            <a:r>
              <a:rPr lang="en-US" sz="2800" dirty="0" err="1">
                <a:solidFill>
                  <a:srgbClr val="FF0000"/>
                </a:solidFill>
              </a:rPr>
              <a:t>i</a:t>
            </a:r>
            <a:r>
              <a:rPr lang="en-US" sz="2800" dirty="0">
                <a:solidFill>
                  <a:srgbClr val="FF0000"/>
                </a:solidFill>
              </a:rPr>
              <a:t> = 4</a:t>
            </a:r>
          </a:p>
        </p:txBody>
      </p:sp>
    </p:spTree>
    <p:extLst>
      <p:ext uri="{BB962C8B-B14F-4D97-AF65-F5344CB8AC3E}">
        <p14:creationId xmlns:p14="http://schemas.microsoft.com/office/powerpoint/2010/main" val="200308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8">
                                            <p:txEl>
                                              <p:pRg st="0" end="0"/>
                                            </p:txEl>
                                          </p:spTgt>
                                        </p:tgtEl>
                                        <p:attrNameLst>
                                          <p:attrName>style.visibility</p:attrName>
                                        </p:attrNameLst>
                                      </p:cBhvr>
                                      <p:to>
                                        <p:strVal val="visible"/>
                                      </p:to>
                                    </p:set>
                                    <p:animEffect transition="in" filter="fade">
                                      <p:cBhvr>
                                        <p:cTn id="17" dur="500"/>
                                        <p:tgtEl>
                                          <p:spTgt spid="6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7">
                                            <p:txEl>
                                              <p:pRg st="0" end="0"/>
                                            </p:txEl>
                                          </p:spTgt>
                                        </p:tgtEl>
                                        <p:attrNameLst>
                                          <p:attrName>style.visibility</p:attrName>
                                        </p:attrNameLst>
                                      </p:cBhvr>
                                      <p:to>
                                        <p:strVal val="visible"/>
                                      </p:to>
                                    </p:set>
                                    <p:animEffect transition="in" filter="fade">
                                      <p:cBhvr>
                                        <p:cTn id="22" dur="500"/>
                                        <p:tgtEl>
                                          <p:spTgt spid="6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9">
                                            <p:txEl>
                                              <p:pRg st="0" end="0"/>
                                            </p:txEl>
                                          </p:spTgt>
                                        </p:tgtEl>
                                        <p:attrNameLst>
                                          <p:attrName>style.visibility</p:attrName>
                                        </p:attrNameLst>
                                      </p:cBhvr>
                                      <p:to>
                                        <p:strVal val="visible"/>
                                      </p:to>
                                    </p:set>
                                    <p:animEffect transition="in" filter="fade">
                                      <p:cBhvr>
                                        <p:cTn id="27" dur="500"/>
                                        <p:tgtEl>
                                          <p:spTgt spid="6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0">
                                            <p:txEl>
                                              <p:pRg st="0" end="0"/>
                                            </p:txEl>
                                          </p:spTgt>
                                        </p:tgtEl>
                                        <p:attrNameLst>
                                          <p:attrName>style.visibility</p:attrName>
                                        </p:attrNameLst>
                                      </p:cBhvr>
                                      <p:to>
                                        <p:strVal val="visible"/>
                                      </p:to>
                                    </p:set>
                                    <p:animEffect transition="in" filter="fade">
                                      <p:cBhvr>
                                        <p:cTn id="32" dur="500"/>
                                        <p:tgtEl>
                                          <p:spTgt spid="7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0">
                                            <p:txEl>
                                              <p:pRg st="1" end="1"/>
                                            </p:txEl>
                                          </p:spTgt>
                                        </p:tgtEl>
                                        <p:attrNameLst>
                                          <p:attrName>style.visibility</p:attrName>
                                        </p:attrNameLst>
                                      </p:cBhvr>
                                      <p:to>
                                        <p:strVal val="visible"/>
                                      </p:to>
                                    </p:set>
                                    <p:animEffect transition="in" filter="fade">
                                      <p:cBhvr>
                                        <p:cTn id="37" dur="500"/>
                                        <p:tgtEl>
                                          <p:spTgt spid="70">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1">
                                            <p:txEl>
                                              <p:pRg st="0" end="0"/>
                                            </p:txEl>
                                          </p:spTgt>
                                        </p:tgtEl>
                                        <p:attrNameLst>
                                          <p:attrName>style.visibility</p:attrName>
                                        </p:attrNameLst>
                                      </p:cBhvr>
                                      <p:to>
                                        <p:strVal val="visible"/>
                                      </p:to>
                                    </p:set>
                                    <p:animEffect transition="in" filter="fade">
                                      <p:cBhvr>
                                        <p:cTn id="42" dur="500"/>
                                        <p:tgtEl>
                                          <p:spTgt spid="7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1">
                                            <p:txEl>
                                              <p:pRg st="1" end="1"/>
                                            </p:txEl>
                                          </p:spTgt>
                                        </p:tgtEl>
                                        <p:attrNameLst>
                                          <p:attrName>style.visibility</p:attrName>
                                        </p:attrNameLst>
                                      </p:cBhvr>
                                      <p:to>
                                        <p:strVal val="visible"/>
                                      </p:to>
                                    </p:set>
                                    <p:animEffect transition="in" filter="fade">
                                      <p:cBhvr>
                                        <p:cTn id="47" dur="500"/>
                                        <p:tgtEl>
                                          <p:spTgt spid="71">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2">
                                            <p:txEl>
                                              <p:pRg st="0" end="0"/>
                                            </p:txEl>
                                          </p:spTgt>
                                        </p:tgtEl>
                                        <p:attrNameLst>
                                          <p:attrName>style.visibility</p:attrName>
                                        </p:attrNameLst>
                                      </p:cBhvr>
                                      <p:to>
                                        <p:strVal val="visible"/>
                                      </p:to>
                                    </p:set>
                                    <p:animEffect transition="in" filter="fade">
                                      <p:cBhvr>
                                        <p:cTn id="52" dur="500"/>
                                        <p:tgtEl>
                                          <p:spTgt spid="7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nodePh="1">
                                  <p:stCondLst>
                                    <p:cond delay="0"/>
                                  </p:stCondLst>
                                  <p:endCondLst>
                                    <p:cond evt="begin" delay="0">
                                      <p:tn val="55"/>
                                    </p:cond>
                                  </p:endCondLst>
                                  <p:childTnLst>
                                    <p:set>
                                      <p:cBhvr>
                                        <p:cTn id="56" dur="1" fill="hold">
                                          <p:stCondLst>
                                            <p:cond delay="0"/>
                                          </p:stCondLst>
                                        </p:cTn>
                                        <p:tgtEl>
                                          <p:spTgt spid="73">
                                            <p:txEl>
                                              <p:pRg st="0" end="0"/>
                                            </p:txEl>
                                          </p:spTgt>
                                        </p:tgtEl>
                                        <p:attrNameLst>
                                          <p:attrName>style.visibility</p:attrName>
                                        </p:attrNameLst>
                                      </p:cBhvr>
                                      <p:to>
                                        <p:strVal val="visible"/>
                                      </p:to>
                                    </p:set>
                                    <p:animEffect transition="in" filter="fade">
                                      <p:cBhvr>
                                        <p:cTn id="57" dur="500"/>
                                        <p:tgtEl>
                                          <p:spTgt spid="7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4">
                                            <p:txEl>
                                              <p:pRg st="0" end="0"/>
                                            </p:txEl>
                                          </p:spTgt>
                                        </p:tgtEl>
                                        <p:attrNameLst>
                                          <p:attrName>style.visibility</p:attrName>
                                        </p:attrNameLst>
                                      </p:cBhvr>
                                      <p:to>
                                        <p:strVal val="visible"/>
                                      </p:to>
                                    </p:set>
                                    <p:animEffect transition="in" filter="fade">
                                      <p:cBhvr>
                                        <p:cTn id="62" dur="500"/>
                                        <p:tgtEl>
                                          <p:spTgt spid="7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3">
                                            <p:txEl>
                                              <p:pRg st="0" end="0"/>
                                            </p:txEl>
                                          </p:spTgt>
                                        </p:tgtEl>
                                        <p:attrNameLst>
                                          <p:attrName>style.visibility</p:attrName>
                                        </p:attrNameLst>
                                      </p:cBhvr>
                                      <p:to>
                                        <p:strVal val="visible"/>
                                      </p:to>
                                    </p:set>
                                    <p:animEffect transition="in" filter="fade">
                                      <p:cBhvr>
                                        <p:cTn id="67" dur="500"/>
                                        <p:tgtEl>
                                          <p:spTgt spid="33">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3">
                                            <p:txEl>
                                              <p:pRg st="1" end="1"/>
                                            </p:txEl>
                                          </p:spTgt>
                                        </p:tgtEl>
                                        <p:attrNameLst>
                                          <p:attrName>style.visibility</p:attrName>
                                        </p:attrNameLst>
                                      </p:cBhvr>
                                      <p:to>
                                        <p:strVal val="visible"/>
                                      </p:to>
                                    </p:set>
                                    <p:animEffect transition="in" filter="fade">
                                      <p:cBhvr>
                                        <p:cTn id="72" dur="500"/>
                                        <p:tgtEl>
                                          <p:spTgt spid="33">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4"/>
                                        </p:tgtEl>
                                        <p:attrNameLst>
                                          <p:attrName>style.visibility</p:attrName>
                                        </p:attrNameLst>
                                      </p:cBhvr>
                                      <p:to>
                                        <p:strVal val="visible"/>
                                      </p:to>
                                    </p:set>
                                    <p:animEffect transition="in" filter="fade">
                                      <p:cBhvr>
                                        <p:cTn id="77" dur="500"/>
                                        <p:tgtEl>
                                          <p:spTgt spid="6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64"/>
                                        </p:tgtEl>
                                      </p:cBhvr>
                                    </p:animEffect>
                                    <p:set>
                                      <p:cBhvr>
                                        <p:cTn id="82" dur="1" fill="hold">
                                          <p:stCondLst>
                                            <p:cond delay="499"/>
                                          </p:stCondLst>
                                        </p:cTn>
                                        <p:tgtEl>
                                          <p:spTgt spid="6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4" grpId="0"/>
      <p:bldP spid="64" grpId="1"/>
      <p:bldP spid="67" grpId="0" build="p"/>
      <p:bldP spid="68" grpId="0" build="p"/>
      <p:bldP spid="69" grpId="0" build="p"/>
      <p:bldP spid="70" grpId="0" build="p"/>
      <p:bldP spid="71" grpId="0" build="p"/>
      <p:bldP spid="72" grpId="0" build="p"/>
      <p:bldP spid="73" grpId="0" build="p"/>
      <p:bldP spid="74" grpId="0" build="p"/>
      <p:bldP spid="33" grpId="0" build="p"/>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62000" y="1524000"/>
            <a:ext cx="8057478" cy="47244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SG" b="1" dirty="0" err="1">
                <a:latin typeface="Arial" panose="020B0604020202020204" pitchFamily="34" charset="0"/>
                <a:cs typeface="Arial" panose="020B0604020202020204" pitchFamily="34" charset="0"/>
              </a:rPr>
              <a:t>Kiến</a:t>
            </a:r>
            <a:r>
              <a:rPr lang="en-SG" b="1" dirty="0">
                <a:latin typeface="Arial" panose="020B0604020202020204" pitchFamily="34" charset="0"/>
                <a:cs typeface="Arial" panose="020B0604020202020204" pitchFamily="34" charset="0"/>
              </a:rPr>
              <a:t> </a:t>
            </a:r>
            <a:r>
              <a:rPr lang="en-SG" b="1" dirty="0" err="1">
                <a:latin typeface="Arial" panose="020B0604020202020204" pitchFamily="34" charset="0"/>
                <a:cs typeface="Arial" panose="020B0604020202020204" pitchFamily="34" charset="0"/>
              </a:rPr>
              <a:t>thức</a:t>
            </a:r>
            <a:r>
              <a:rPr lang="en-SG" b="1"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cần</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thiết</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khi</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tìm</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hiểu</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về</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ch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2,</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một</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số</a:t>
            </a:r>
            <a:r>
              <a:rPr lang="en-SG" dirty="0">
                <a:latin typeface="Arial" panose="020B0604020202020204" pitchFamily="34" charset="0"/>
                <a:cs typeface="Arial" panose="020B0604020202020204" pitchFamily="34" charset="0"/>
              </a:rPr>
              <a:t> CTDL c</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a:t>
            </a:r>
            <a:endParaRPr lang="en-SG" dirty="0">
              <a:latin typeface="Arial" panose="020B0604020202020204" pitchFamily="34" charset="0"/>
              <a:cs typeface="Arial" panose="020B0604020202020204" pitchFamily="34" charset="0"/>
            </a:endParaRPr>
          </a:p>
          <a:p>
            <a:pPr>
              <a:buFontTx/>
              <a:buChar char="-"/>
            </a:pPr>
            <a:r>
              <a:rPr lang="en-US" dirty="0">
                <a:latin typeface="Arial" panose="020B0604020202020204" pitchFamily="34" charset="0"/>
                <a:cs typeface="Arial" panose="020B0604020202020204" pitchFamily="34" charset="0"/>
              </a:rPr>
              <a:t>CTDL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gì</a:t>
            </a:r>
            <a:r>
              <a:rPr lang="en-US"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Kiểu</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dữ</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liệu</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cơ</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bản</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dữ</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liệu</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lưu</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trữ</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trong</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máy</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tính</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Kiểu</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dữ</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liệu</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trong</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ngôn</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ngữ</a:t>
            </a:r>
            <a:r>
              <a:rPr lang="en-SG" dirty="0">
                <a:latin typeface="Arial" panose="020B0604020202020204" pitchFamily="34" charset="0"/>
                <a:cs typeface="Arial" panose="020B0604020202020204" pitchFamily="34" charset="0"/>
              </a:rPr>
              <a:t> C++;</a:t>
            </a:r>
          </a:p>
          <a:p>
            <a:pPr lvl="0">
              <a:buFontTx/>
              <a:buChar char="-"/>
            </a:pPr>
            <a:r>
              <a:rPr lang="en-SG" dirty="0" err="1">
                <a:latin typeface="Arial" panose="020B0604020202020204" pitchFamily="34" charset="0"/>
                <a:cs typeface="Arial" panose="020B0604020202020204" pitchFamily="34" charset="0"/>
              </a:rPr>
              <a:t>Các</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kiến</a:t>
            </a:r>
            <a:r>
              <a:rPr lang="en-SG" dirty="0">
                <a:latin typeface="Arial" panose="020B0604020202020204" pitchFamily="34" charset="0"/>
                <a:cs typeface="Arial" panose="020B0604020202020204" pitchFamily="34" charset="0"/>
              </a:rPr>
              <a:t> </a:t>
            </a:r>
            <a:r>
              <a:rPr lang="en-SG" dirty="0" err="1">
                <a:latin typeface="Arial" panose="020B0604020202020204" pitchFamily="34" charset="0"/>
                <a:cs typeface="Arial" panose="020B0604020202020204" pitchFamily="34" charset="0"/>
              </a:rPr>
              <a:t>th</a:t>
            </a:r>
            <a:r>
              <a:rPr lang="en-US" dirty="0" err="1">
                <a:latin typeface="Arial" panose="020B0604020202020204" pitchFamily="34" charset="0"/>
                <a:cs typeface="Arial" panose="020B0604020202020204" pitchFamily="34" charset="0"/>
              </a:rPr>
              <a:t>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c</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&amp; </a:t>
            </a:r>
            <a:r>
              <a:rPr lang="en-US" dirty="0" err="1">
                <a:latin typeface="Arial" panose="020B0604020202020204" pitchFamily="34" charset="0"/>
                <a:cs typeface="Arial" panose="020B0604020202020204" pitchFamily="34" charset="0"/>
              </a:rPr>
              <a:t>kỹ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a:t>
            </a:r>
          </a:p>
          <a:p>
            <a:pPr marL="0" lvl="0" indent="0">
              <a:buNone/>
            </a:pPr>
            <a:r>
              <a:rPr lang="en-US" b="1" dirty="0" err="1">
                <a:latin typeface="Arial" panose="020B0604020202020204" pitchFamily="34" charset="0"/>
                <a:cs typeface="Arial" panose="020B0604020202020204" pitchFamily="34" charset="0"/>
              </a:rPr>
              <a:t>Kỹ</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a:t>
            </a:r>
          </a:p>
          <a:p>
            <a:pPr lvl="0">
              <a:buFontTx/>
              <a:buChar char="-"/>
            </a:pP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Visual Studio 2010</a:t>
            </a:r>
          </a:p>
          <a:p>
            <a:pPr lvl="0">
              <a:buFontTx/>
              <a:buChar char="-"/>
            </a:pP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C++</a:t>
            </a:r>
            <a:endParaRPr lang="en-SG" dirty="0">
              <a:latin typeface="Arial" panose="020B0604020202020204" pitchFamily="34" charset="0"/>
              <a:cs typeface="Arial" panose="020B0604020202020204" pitchFamily="34" charset="0"/>
            </a:endParaRPr>
          </a:p>
        </p:txBody>
      </p:sp>
      <p:sp>
        <p:nvSpPr>
          <p:cNvPr id="4"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4000" dirty="0" err="1">
                <a:solidFill>
                  <a:srgbClr val="0070C0"/>
                </a:solidFill>
                <a:latin typeface="Arial" panose="020B0604020202020204" pitchFamily="34" charset="0"/>
                <a:cs typeface="Arial" panose="020B0604020202020204" pitchFamily="34" charset="0"/>
              </a:rPr>
              <a:t>Mở</a:t>
            </a:r>
            <a:r>
              <a:rPr lang="en-US" altLang="zh-TW" sz="4000" dirty="0">
                <a:solidFill>
                  <a:srgbClr val="0070C0"/>
                </a:solidFill>
                <a:latin typeface="Arial" panose="020B0604020202020204" pitchFamily="34" charset="0"/>
                <a:cs typeface="Arial" panose="020B0604020202020204" pitchFamily="34" charset="0"/>
              </a:rPr>
              <a:t> </a:t>
            </a:r>
            <a:r>
              <a:rPr lang="en-US" altLang="zh-TW" sz="4000" dirty="0" err="1">
                <a:solidFill>
                  <a:srgbClr val="0070C0"/>
                </a:solidFill>
                <a:latin typeface="Arial" panose="020B0604020202020204" pitchFamily="34" charset="0"/>
                <a:cs typeface="Arial" panose="020B0604020202020204" pitchFamily="34" charset="0"/>
              </a:rPr>
              <a:t>đầu</a:t>
            </a:r>
            <a:endParaRPr lang="zh-TW" altLang="en-US" sz="40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0704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rgbClr val="0070C0"/>
                </a:solidFill>
                <a:latin typeface="Arial" panose="020B0604020202020204" pitchFamily="34" charset="0"/>
                <a:cs typeface="Arial" panose="020B0604020202020204" pitchFamily="34" charset="0"/>
              </a:rPr>
              <a:t>2.1 – DANH SÁCH ĐẶC</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E6151426-72DF-406E-81AC-597BD03C2394}"/>
              </a:ext>
            </a:extLst>
          </p:cNvPr>
          <p:cNvSpPr txBox="1">
            <a:spLocks/>
          </p:cNvSpPr>
          <p:nvPr/>
        </p:nvSpPr>
        <p:spPr>
          <a:xfrm>
            <a:off x="612461" y="1621158"/>
            <a:ext cx="8074339" cy="1434044"/>
          </a:xfrm>
          <a:prstGeom prst="rect">
            <a:avLst/>
          </a:prstGeom>
          <a:ln w="25400" cap="flat" cmpd="sng" algn="ctr">
            <a:solidFill>
              <a:schemeClr val="accent6">
                <a:lumMod val="40000"/>
                <a:lumOff val="60000"/>
              </a:schemeClr>
            </a:solidFill>
            <a:prstDash val="solid"/>
          </a:ln>
        </p:spPr>
        <p:style>
          <a:lnRef idx="2">
            <a:schemeClr val="dk1"/>
          </a:lnRef>
          <a:fillRef idx="1">
            <a:schemeClr val="lt1"/>
          </a:fillRef>
          <a:effectRef idx="0">
            <a:schemeClr val="dk1"/>
          </a:effectRef>
          <a:fontRef idx="minor">
            <a:schemeClr val="dk1"/>
          </a:fontRef>
        </p:style>
        <p:txBody>
          <a:bodyPr>
            <a:no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en-US" sz="2500" b="1" dirty="0" err="1">
                <a:ln/>
                <a:solidFill>
                  <a:schemeClr val="accent4"/>
                </a:solidFill>
                <a:latin typeface="Arial" panose="020B0604020202020204" pitchFamily="34" charset="0"/>
                <a:cs typeface="Arial" panose="020B0604020202020204" pitchFamily="34" charset="0"/>
              </a:rPr>
              <a:t>Ví</a:t>
            </a:r>
            <a:r>
              <a:rPr lang="en-US" sz="2500" b="1" dirty="0">
                <a:ln/>
                <a:solidFill>
                  <a:schemeClr val="accent4"/>
                </a:solidFill>
                <a:latin typeface="Arial" panose="020B0604020202020204" pitchFamily="34" charset="0"/>
                <a:cs typeface="Arial" panose="020B0604020202020204" pitchFamily="34" charset="0"/>
              </a:rPr>
              <a:t> </a:t>
            </a:r>
            <a:r>
              <a:rPr lang="en-US" sz="2500" b="1" dirty="0" err="1">
                <a:ln/>
                <a:solidFill>
                  <a:schemeClr val="accent4"/>
                </a:solidFill>
                <a:latin typeface="Arial" panose="020B0604020202020204" pitchFamily="34" charset="0"/>
                <a:cs typeface="Arial" panose="020B0604020202020204" pitchFamily="34" charset="0"/>
              </a:rPr>
              <a:t>dụ</a:t>
            </a:r>
            <a:r>
              <a:rPr lang="en-US" sz="2500" b="1" dirty="0">
                <a:ln/>
                <a:solidFill>
                  <a:schemeClr val="accent4"/>
                </a:solidFill>
                <a:latin typeface="Arial" panose="020B0604020202020204" pitchFamily="34" charset="0"/>
                <a:cs typeface="Arial" panose="020B0604020202020204" pitchFamily="34" charset="0"/>
              </a:rPr>
              <a:t> 2.3: </a:t>
            </a:r>
            <a:r>
              <a:rPr lang="en-US" sz="2500" dirty="0" err="1">
                <a:ln/>
                <a:latin typeface="Arial" panose="020B0604020202020204" pitchFamily="34" charset="0"/>
                <a:cs typeface="Arial" panose="020B0604020202020204" pitchFamily="34" charset="0"/>
              </a:rPr>
              <a:t>có</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danh</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sách</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gồm</a:t>
            </a:r>
            <a:r>
              <a:rPr lang="en-US" sz="2500" dirty="0">
                <a:ln/>
                <a:latin typeface="Arial" panose="020B0604020202020204" pitchFamily="34" charset="0"/>
                <a:cs typeface="Arial" panose="020B0604020202020204" pitchFamily="34" charset="0"/>
              </a:rPr>
              <a:t> </a:t>
            </a:r>
            <a:r>
              <a:rPr lang="en-US" sz="2500" dirty="0">
                <a:ln/>
                <a:solidFill>
                  <a:srgbClr val="FF0000"/>
                </a:solidFill>
                <a:latin typeface="Arial" panose="020B0604020202020204" pitchFamily="34" charset="0"/>
                <a:cs typeface="Arial" panose="020B0604020202020204" pitchFamily="34" charset="0"/>
              </a:rPr>
              <a:t>n = 7</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phần</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tử</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được</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lưu</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trữ</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trong</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một</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danh</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sách</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đặc</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tại</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các</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vị</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trí</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từ</a:t>
            </a:r>
            <a:r>
              <a:rPr lang="en-US" sz="2500" dirty="0">
                <a:ln/>
                <a:latin typeface="Arial" panose="020B0604020202020204" pitchFamily="34" charset="0"/>
                <a:cs typeface="Arial" panose="020B0604020202020204" pitchFamily="34" charset="0"/>
              </a:rPr>
              <a:t> </a:t>
            </a:r>
            <a:r>
              <a:rPr lang="en-US" sz="2500" b="1" dirty="0">
                <a:ln/>
                <a:solidFill>
                  <a:srgbClr val="FF0000"/>
                </a:solidFill>
                <a:latin typeface="Arial" panose="020B0604020202020204" pitchFamily="34" charset="0"/>
                <a:cs typeface="Arial" panose="020B0604020202020204" pitchFamily="34" charset="0"/>
              </a:rPr>
              <a:t>0 </a:t>
            </a:r>
            <a:r>
              <a:rPr lang="en-US" sz="2500" b="1" dirty="0" err="1">
                <a:ln/>
                <a:solidFill>
                  <a:srgbClr val="FF0000"/>
                </a:solidFill>
                <a:latin typeface="Arial" panose="020B0604020202020204" pitchFamily="34" charset="0"/>
                <a:cs typeface="Arial" panose="020B0604020202020204" pitchFamily="34" charset="0"/>
              </a:rPr>
              <a:t>đến</a:t>
            </a:r>
            <a:r>
              <a:rPr lang="en-US" sz="2500" b="1" dirty="0">
                <a:ln/>
                <a:solidFill>
                  <a:srgbClr val="FF0000"/>
                </a:solidFill>
                <a:latin typeface="Arial" panose="020B0604020202020204" pitchFamily="34" charset="0"/>
                <a:cs typeface="Arial" panose="020B0604020202020204" pitchFamily="34" charset="0"/>
              </a:rPr>
              <a:t> 6 </a:t>
            </a:r>
            <a:r>
              <a:rPr lang="en-US" sz="2500" dirty="0">
                <a:ln/>
                <a:latin typeface="Arial" panose="020B0604020202020204" pitchFamily="34" charset="0"/>
                <a:cs typeface="Arial" panose="020B0604020202020204" pitchFamily="34" charset="0"/>
              </a:rPr>
              <a:t>(</a:t>
            </a:r>
            <a:r>
              <a:rPr lang="en-US" sz="2500" dirty="0" err="1">
                <a:ln/>
                <a:latin typeface="Arial" panose="020B0604020202020204" pitchFamily="34" charset="0"/>
                <a:cs typeface="Arial" panose="020B0604020202020204" pitchFamily="34" charset="0"/>
              </a:rPr>
              <a:t>gồm</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các</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phần</a:t>
            </a:r>
            <a:r>
              <a:rPr lang="en-US" sz="2500" dirty="0">
                <a:ln/>
                <a:latin typeface="Arial" panose="020B0604020202020204" pitchFamily="34" charset="0"/>
                <a:cs typeface="Arial" panose="020B0604020202020204" pitchFamily="34" charset="0"/>
              </a:rPr>
              <a:t> </a:t>
            </a:r>
            <a:r>
              <a:rPr lang="en-US" sz="2500" dirty="0" err="1">
                <a:ln/>
                <a:latin typeface="Arial" panose="020B0604020202020204" pitchFamily="34" charset="0"/>
                <a:cs typeface="Arial" panose="020B0604020202020204" pitchFamily="34" charset="0"/>
              </a:rPr>
              <a:t>tử</a:t>
            </a:r>
            <a:r>
              <a:rPr lang="en-US" sz="2500" dirty="0">
                <a:ln/>
                <a:latin typeface="Arial" panose="020B0604020202020204" pitchFamily="34" charset="0"/>
                <a:cs typeface="Arial" panose="020B0604020202020204" pitchFamily="34" charset="0"/>
              </a:rPr>
              <a:t> </a:t>
            </a:r>
            <a:r>
              <a:rPr lang="en-US" sz="2500" dirty="0">
                <a:ln/>
                <a:solidFill>
                  <a:srgbClr val="0070C0"/>
                </a:solidFill>
                <a:latin typeface="Arial" panose="020B0604020202020204" pitchFamily="34" charset="0"/>
                <a:cs typeface="Arial" panose="020B0604020202020204" pitchFamily="34" charset="0"/>
              </a:rPr>
              <a:t>a[0]</a:t>
            </a:r>
            <a:r>
              <a:rPr lang="en-US" sz="2500" dirty="0">
                <a:ln/>
                <a:latin typeface="Arial" panose="020B0604020202020204" pitchFamily="34" charset="0"/>
                <a:cs typeface="Arial" panose="020B0604020202020204" pitchFamily="34" charset="0"/>
              </a:rPr>
              <a:t>, </a:t>
            </a:r>
            <a:r>
              <a:rPr lang="en-US" sz="2500" dirty="0">
                <a:ln/>
                <a:solidFill>
                  <a:srgbClr val="0070C0"/>
                </a:solidFill>
                <a:latin typeface="Arial" panose="020B0604020202020204" pitchFamily="34" charset="0"/>
                <a:cs typeface="Arial" panose="020B0604020202020204" pitchFamily="34" charset="0"/>
              </a:rPr>
              <a:t>a[1]</a:t>
            </a:r>
            <a:r>
              <a:rPr lang="en-US" sz="2500" dirty="0">
                <a:ln/>
                <a:latin typeface="Arial" panose="020B0604020202020204" pitchFamily="34" charset="0"/>
                <a:cs typeface="Arial" panose="020B0604020202020204" pitchFamily="34" charset="0"/>
              </a:rPr>
              <a:t>,…, </a:t>
            </a:r>
            <a:r>
              <a:rPr lang="en-US" sz="2500" dirty="0">
                <a:ln/>
                <a:solidFill>
                  <a:srgbClr val="0070C0"/>
                </a:solidFill>
                <a:latin typeface="Arial" panose="020B0604020202020204" pitchFamily="34" charset="0"/>
                <a:cs typeface="Arial" panose="020B0604020202020204" pitchFamily="34" charset="0"/>
              </a:rPr>
              <a:t>a[6]</a:t>
            </a:r>
            <a:r>
              <a:rPr lang="en-US" sz="2500" dirty="0">
                <a:ln/>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7811D311-BB46-4D06-933D-72196C195E7B}"/>
              </a:ext>
            </a:extLst>
          </p:cNvPr>
          <p:cNvSpPr/>
          <p:nvPr/>
        </p:nvSpPr>
        <p:spPr>
          <a:xfrm>
            <a:off x="1672123" y="3406353"/>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a[1]</a:t>
            </a:r>
          </a:p>
        </p:txBody>
      </p:sp>
      <p:sp>
        <p:nvSpPr>
          <p:cNvPr id="5" name="Rectangle 4">
            <a:extLst>
              <a:ext uri="{FF2B5EF4-FFF2-40B4-BE49-F238E27FC236}">
                <a16:creationId xmlns:a16="http://schemas.microsoft.com/office/drawing/2014/main" id="{20BABBC4-7CC0-4ADC-A0C4-7B21F1F8D293}"/>
              </a:ext>
            </a:extLst>
          </p:cNvPr>
          <p:cNvSpPr/>
          <p:nvPr/>
        </p:nvSpPr>
        <p:spPr>
          <a:xfrm>
            <a:off x="580930" y="3406353"/>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a[0]</a:t>
            </a:r>
          </a:p>
        </p:txBody>
      </p:sp>
      <p:sp>
        <p:nvSpPr>
          <p:cNvPr id="6" name="Rectangle 5">
            <a:extLst>
              <a:ext uri="{FF2B5EF4-FFF2-40B4-BE49-F238E27FC236}">
                <a16:creationId xmlns:a16="http://schemas.microsoft.com/office/drawing/2014/main" id="{EEE601FD-912B-417B-9C42-0283254B7D08}"/>
              </a:ext>
            </a:extLst>
          </p:cNvPr>
          <p:cNvSpPr/>
          <p:nvPr/>
        </p:nvSpPr>
        <p:spPr>
          <a:xfrm>
            <a:off x="2734087" y="3400097"/>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a[2]</a:t>
            </a:r>
          </a:p>
        </p:txBody>
      </p:sp>
      <p:sp>
        <p:nvSpPr>
          <p:cNvPr id="7" name="Rectangle 6">
            <a:extLst>
              <a:ext uri="{FF2B5EF4-FFF2-40B4-BE49-F238E27FC236}">
                <a16:creationId xmlns:a16="http://schemas.microsoft.com/office/drawing/2014/main" id="{97FBEBC7-4515-40A2-A342-27022EBA6B57}"/>
              </a:ext>
            </a:extLst>
          </p:cNvPr>
          <p:cNvSpPr/>
          <p:nvPr/>
        </p:nvSpPr>
        <p:spPr>
          <a:xfrm>
            <a:off x="3871403" y="3403108"/>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a[3]</a:t>
            </a:r>
          </a:p>
        </p:txBody>
      </p:sp>
      <p:sp>
        <p:nvSpPr>
          <p:cNvPr id="8" name="Rectangle 7">
            <a:extLst>
              <a:ext uri="{FF2B5EF4-FFF2-40B4-BE49-F238E27FC236}">
                <a16:creationId xmlns:a16="http://schemas.microsoft.com/office/drawing/2014/main" id="{668EFA6B-B404-43A2-BE93-B7DBACA5AEC8}"/>
              </a:ext>
            </a:extLst>
          </p:cNvPr>
          <p:cNvSpPr/>
          <p:nvPr/>
        </p:nvSpPr>
        <p:spPr>
          <a:xfrm>
            <a:off x="5023032" y="3400097"/>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a[4]</a:t>
            </a:r>
          </a:p>
        </p:txBody>
      </p:sp>
      <p:sp>
        <p:nvSpPr>
          <p:cNvPr id="9" name="Rectangle 8">
            <a:extLst>
              <a:ext uri="{FF2B5EF4-FFF2-40B4-BE49-F238E27FC236}">
                <a16:creationId xmlns:a16="http://schemas.microsoft.com/office/drawing/2014/main" id="{6A1A1B4D-C088-47B9-8020-691285D212B2}"/>
              </a:ext>
            </a:extLst>
          </p:cNvPr>
          <p:cNvSpPr/>
          <p:nvPr/>
        </p:nvSpPr>
        <p:spPr>
          <a:xfrm>
            <a:off x="6064469" y="3400097"/>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a[5]</a:t>
            </a:r>
          </a:p>
        </p:txBody>
      </p:sp>
      <p:sp>
        <p:nvSpPr>
          <p:cNvPr id="10" name="Rectangle 9">
            <a:extLst>
              <a:ext uri="{FF2B5EF4-FFF2-40B4-BE49-F238E27FC236}">
                <a16:creationId xmlns:a16="http://schemas.microsoft.com/office/drawing/2014/main" id="{4C56C00A-BA7D-490E-A26C-A0F890B0BAE6}"/>
              </a:ext>
            </a:extLst>
          </p:cNvPr>
          <p:cNvSpPr/>
          <p:nvPr/>
        </p:nvSpPr>
        <p:spPr>
          <a:xfrm>
            <a:off x="7140854" y="3400097"/>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a[6]</a:t>
            </a:r>
          </a:p>
        </p:txBody>
      </p:sp>
      <p:sp>
        <p:nvSpPr>
          <p:cNvPr id="11" name="Rectangle 10">
            <a:extLst>
              <a:ext uri="{FF2B5EF4-FFF2-40B4-BE49-F238E27FC236}">
                <a16:creationId xmlns:a16="http://schemas.microsoft.com/office/drawing/2014/main" id="{D6980B05-20E1-41F1-B59A-02D2056F0759}"/>
              </a:ext>
            </a:extLst>
          </p:cNvPr>
          <p:cNvSpPr/>
          <p:nvPr/>
        </p:nvSpPr>
        <p:spPr>
          <a:xfrm>
            <a:off x="1672123" y="3928867"/>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50</a:t>
            </a:r>
          </a:p>
        </p:txBody>
      </p:sp>
      <p:sp>
        <p:nvSpPr>
          <p:cNvPr id="12" name="Rectangle 11">
            <a:extLst>
              <a:ext uri="{FF2B5EF4-FFF2-40B4-BE49-F238E27FC236}">
                <a16:creationId xmlns:a16="http://schemas.microsoft.com/office/drawing/2014/main" id="{813ED867-24FB-402A-A0A1-5C5A3FBDF4DF}"/>
              </a:ext>
            </a:extLst>
          </p:cNvPr>
          <p:cNvSpPr/>
          <p:nvPr/>
        </p:nvSpPr>
        <p:spPr>
          <a:xfrm>
            <a:off x="580930" y="3928867"/>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10</a:t>
            </a:r>
          </a:p>
        </p:txBody>
      </p:sp>
      <p:sp>
        <p:nvSpPr>
          <p:cNvPr id="13" name="Rectangle 12">
            <a:extLst>
              <a:ext uri="{FF2B5EF4-FFF2-40B4-BE49-F238E27FC236}">
                <a16:creationId xmlns:a16="http://schemas.microsoft.com/office/drawing/2014/main" id="{6C9BCFEB-4E9C-4D81-9A7E-219C38E76EBD}"/>
              </a:ext>
            </a:extLst>
          </p:cNvPr>
          <p:cNvSpPr/>
          <p:nvPr/>
        </p:nvSpPr>
        <p:spPr>
          <a:xfrm>
            <a:off x="2734087" y="3922611"/>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20</a:t>
            </a:r>
          </a:p>
        </p:txBody>
      </p:sp>
      <p:sp>
        <p:nvSpPr>
          <p:cNvPr id="14" name="Rectangle 13">
            <a:extLst>
              <a:ext uri="{FF2B5EF4-FFF2-40B4-BE49-F238E27FC236}">
                <a16:creationId xmlns:a16="http://schemas.microsoft.com/office/drawing/2014/main" id="{E146C192-D2D8-492B-9D45-5FA0A1FCD93F}"/>
              </a:ext>
            </a:extLst>
          </p:cNvPr>
          <p:cNvSpPr/>
          <p:nvPr/>
        </p:nvSpPr>
        <p:spPr>
          <a:xfrm>
            <a:off x="3871403" y="3925622"/>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70</a:t>
            </a:r>
          </a:p>
        </p:txBody>
      </p:sp>
      <p:sp>
        <p:nvSpPr>
          <p:cNvPr id="15" name="Rectangle 14">
            <a:extLst>
              <a:ext uri="{FF2B5EF4-FFF2-40B4-BE49-F238E27FC236}">
                <a16:creationId xmlns:a16="http://schemas.microsoft.com/office/drawing/2014/main" id="{814491B2-49AF-464C-9235-EADB6461650E}"/>
              </a:ext>
            </a:extLst>
          </p:cNvPr>
          <p:cNvSpPr/>
          <p:nvPr/>
        </p:nvSpPr>
        <p:spPr>
          <a:xfrm>
            <a:off x="5023032" y="3922611"/>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30</a:t>
            </a:r>
          </a:p>
        </p:txBody>
      </p:sp>
      <p:sp>
        <p:nvSpPr>
          <p:cNvPr id="16" name="Rectangle 15">
            <a:extLst>
              <a:ext uri="{FF2B5EF4-FFF2-40B4-BE49-F238E27FC236}">
                <a16:creationId xmlns:a16="http://schemas.microsoft.com/office/drawing/2014/main" id="{09248631-7E27-4DE5-AD2A-7B97E19F2DEB}"/>
              </a:ext>
            </a:extLst>
          </p:cNvPr>
          <p:cNvSpPr/>
          <p:nvPr/>
        </p:nvSpPr>
        <p:spPr>
          <a:xfrm>
            <a:off x="6064469" y="3922611"/>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60</a:t>
            </a:r>
          </a:p>
        </p:txBody>
      </p:sp>
      <p:sp>
        <p:nvSpPr>
          <p:cNvPr id="17" name="Rectangle 16">
            <a:extLst>
              <a:ext uri="{FF2B5EF4-FFF2-40B4-BE49-F238E27FC236}">
                <a16:creationId xmlns:a16="http://schemas.microsoft.com/office/drawing/2014/main" id="{CFBD2577-1B70-4754-B9D4-564D9467E3D4}"/>
              </a:ext>
            </a:extLst>
          </p:cNvPr>
          <p:cNvSpPr/>
          <p:nvPr/>
        </p:nvSpPr>
        <p:spPr>
          <a:xfrm>
            <a:off x="7140854" y="3922611"/>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40</a:t>
            </a:r>
          </a:p>
        </p:txBody>
      </p:sp>
      <p:sp>
        <p:nvSpPr>
          <p:cNvPr id="18" name="Title 1">
            <a:extLst>
              <a:ext uri="{FF2B5EF4-FFF2-40B4-BE49-F238E27FC236}">
                <a16:creationId xmlns:a16="http://schemas.microsoft.com/office/drawing/2014/main" id="{C002F4D7-7DFE-41D4-9DDE-428A2F23F113}"/>
              </a:ext>
            </a:extLst>
          </p:cNvPr>
          <p:cNvSpPr txBox="1">
            <a:spLocks/>
          </p:cNvSpPr>
          <p:nvPr/>
        </p:nvSpPr>
        <p:spPr>
          <a:xfrm>
            <a:off x="487983" y="4572000"/>
            <a:ext cx="8168034" cy="889721"/>
          </a:xfrm>
          <a:prstGeom prst="rect">
            <a:avLst/>
          </a:prstGeom>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dk1"/>
                </a:solidFill>
                <a:latin typeface="Tahoma" panose="020B0604030504040204" pitchFamily="34" charset="0"/>
                <a:ea typeface="Tahoma" panose="020B0604030504040204" pitchFamily="34" charset="0"/>
                <a:cs typeface="Tahoma" panose="020B0604030504040204"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err="1">
                <a:ln/>
                <a:solidFill>
                  <a:schemeClr val="accent4"/>
                </a:solidFill>
              </a:rPr>
              <a:t>Yêu</a:t>
            </a:r>
            <a:r>
              <a:rPr lang="en-US" sz="2400" b="1" dirty="0">
                <a:ln/>
                <a:solidFill>
                  <a:schemeClr val="accent4"/>
                </a:solidFill>
              </a:rPr>
              <a:t> </a:t>
            </a:r>
            <a:r>
              <a:rPr lang="en-US" sz="2400" b="1" dirty="0" err="1">
                <a:ln/>
                <a:solidFill>
                  <a:schemeClr val="accent4"/>
                </a:solidFill>
              </a:rPr>
              <a:t>cầu</a:t>
            </a:r>
            <a:r>
              <a:rPr lang="en-US" sz="2400" b="1" dirty="0">
                <a:ln/>
                <a:solidFill>
                  <a:schemeClr val="accent4"/>
                </a:solidFill>
              </a:rPr>
              <a:t> 2: </a:t>
            </a:r>
            <a:r>
              <a:rPr lang="en-US" sz="2400" dirty="0" err="1">
                <a:ln/>
                <a:solidFill>
                  <a:schemeClr val="accent4"/>
                </a:solidFill>
              </a:rPr>
              <a:t>Tìm</a:t>
            </a:r>
            <a:r>
              <a:rPr lang="en-US" sz="2400" dirty="0">
                <a:ln/>
                <a:solidFill>
                  <a:schemeClr val="accent4"/>
                </a:solidFill>
              </a:rPr>
              <a:t> </a:t>
            </a:r>
            <a:r>
              <a:rPr lang="en-US" sz="2400" dirty="0" err="1">
                <a:ln/>
                <a:solidFill>
                  <a:schemeClr val="accent4"/>
                </a:solidFill>
              </a:rPr>
              <a:t>kiếm</a:t>
            </a:r>
            <a:r>
              <a:rPr lang="en-US" sz="2400" dirty="0">
                <a:ln/>
                <a:solidFill>
                  <a:schemeClr val="accent4"/>
                </a:solidFill>
              </a:rPr>
              <a:t> </a:t>
            </a:r>
            <a:r>
              <a:rPr lang="en-US" sz="2400" dirty="0" err="1">
                <a:ln/>
                <a:solidFill>
                  <a:schemeClr val="accent4"/>
                </a:solidFill>
              </a:rPr>
              <a:t>giá</a:t>
            </a:r>
            <a:r>
              <a:rPr lang="en-US" sz="2400" dirty="0">
                <a:ln/>
                <a:solidFill>
                  <a:schemeClr val="accent4"/>
                </a:solidFill>
              </a:rPr>
              <a:t> </a:t>
            </a:r>
            <a:r>
              <a:rPr lang="en-US" sz="2400" dirty="0" err="1">
                <a:ln/>
                <a:solidFill>
                  <a:schemeClr val="accent4"/>
                </a:solidFill>
              </a:rPr>
              <a:t>trị</a:t>
            </a:r>
            <a:r>
              <a:rPr lang="en-US" sz="2400" dirty="0">
                <a:ln/>
                <a:solidFill>
                  <a:schemeClr val="accent4"/>
                </a:solidFill>
              </a:rPr>
              <a:t> </a:t>
            </a:r>
            <a:r>
              <a:rPr lang="en-US" sz="2400" dirty="0" err="1">
                <a:ln/>
                <a:solidFill>
                  <a:schemeClr val="accent4"/>
                </a:solidFill>
              </a:rPr>
              <a:t>của</a:t>
            </a:r>
            <a:r>
              <a:rPr lang="en-US" sz="2400" dirty="0">
                <a:ln/>
                <a:solidFill>
                  <a:schemeClr val="accent4"/>
                </a:solidFill>
              </a:rPr>
              <a:t> x = 5 </a:t>
            </a:r>
            <a:r>
              <a:rPr lang="en-US" sz="2400" dirty="0" err="1">
                <a:ln/>
                <a:solidFill>
                  <a:schemeClr val="accent4"/>
                </a:solidFill>
              </a:rPr>
              <a:t>trong</a:t>
            </a:r>
            <a:r>
              <a:rPr lang="en-US" sz="2400" dirty="0">
                <a:ln/>
                <a:solidFill>
                  <a:schemeClr val="accent4"/>
                </a:solidFill>
              </a:rPr>
              <a:t> </a:t>
            </a:r>
            <a:r>
              <a:rPr lang="en-US" sz="2400" dirty="0" err="1">
                <a:ln/>
                <a:solidFill>
                  <a:schemeClr val="accent4"/>
                </a:solidFill>
              </a:rPr>
              <a:t>danh</a:t>
            </a:r>
            <a:r>
              <a:rPr lang="en-US" sz="2400" dirty="0">
                <a:ln/>
                <a:solidFill>
                  <a:schemeClr val="accent4"/>
                </a:solidFill>
              </a:rPr>
              <a:t> </a:t>
            </a:r>
            <a:r>
              <a:rPr lang="en-US" sz="2400" dirty="0" err="1">
                <a:ln/>
                <a:solidFill>
                  <a:schemeClr val="accent4"/>
                </a:solidFill>
              </a:rPr>
              <a:t>sách</a:t>
            </a:r>
            <a:r>
              <a:rPr lang="en-US" sz="2400" dirty="0">
                <a:ln/>
                <a:solidFill>
                  <a:schemeClr val="accent4"/>
                </a:solidFill>
              </a:rPr>
              <a:t>.</a:t>
            </a:r>
            <a:endParaRPr lang="en-US" sz="2400" dirty="0">
              <a:ln/>
            </a:endParaRPr>
          </a:p>
        </p:txBody>
      </p:sp>
    </p:spTree>
    <p:extLst>
      <p:ext uri="{BB962C8B-B14F-4D97-AF65-F5344CB8AC3E}">
        <p14:creationId xmlns:p14="http://schemas.microsoft.com/office/powerpoint/2010/main" val="331915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rgbClr val="0070C0"/>
                </a:solidFill>
                <a:latin typeface="Arial" panose="020B0604020202020204" pitchFamily="34" charset="0"/>
                <a:cs typeface="Arial" panose="020B0604020202020204" pitchFamily="34" charset="0"/>
              </a:rPr>
              <a:t>2.1 – DANH SÁCH ĐẶC</a:t>
            </a:r>
            <a:endParaRPr lang="zh-TW" altLang="en-US" sz="3600" dirty="0">
              <a:solidFill>
                <a:srgbClr val="0070C0"/>
              </a:solidFill>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F63314DF-C61E-48DF-ABD7-941FCA3625B2}"/>
              </a:ext>
            </a:extLst>
          </p:cNvPr>
          <p:cNvGraphicFramePr>
            <a:graphicFrameLocks noGrp="1"/>
          </p:cNvGraphicFramePr>
          <p:nvPr>
            <p:extLst>
              <p:ext uri="{D42A27DB-BD31-4B8C-83A1-F6EECF244321}">
                <p14:modId xmlns:p14="http://schemas.microsoft.com/office/powerpoint/2010/main" val="3906612465"/>
              </p:ext>
            </p:extLst>
          </p:nvPr>
        </p:nvGraphicFramePr>
        <p:xfrm>
          <a:off x="6438130" y="1657258"/>
          <a:ext cx="1052596" cy="3971671"/>
        </p:xfrm>
        <a:graphic>
          <a:graphicData uri="http://schemas.openxmlformats.org/drawingml/2006/table">
            <a:tbl>
              <a:tblPr firstRow="1" bandRow="1">
                <a:tableStyleId>{5C22544A-7EE6-4342-B048-85BDC9FD1C3A}</a:tableStyleId>
              </a:tblPr>
              <a:tblGrid>
                <a:gridCol w="1052596">
                  <a:extLst>
                    <a:ext uri="{9D8B030D-6E8A-4147-A177-3AD203B41FA5}">
                      <a16:colId xmlns:a16="http://schemas.microsoft.com/office/drawing/2014/main" val="20000"/>
                    </a:ext>
                  </a:extLst>
                </a:gridCol>
              </a:tblGrid>
              <a:tr h="292064">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84128">
                <a:tc>
                  <a:txBody>
                    <a:bodyPr/>
                    <a:lstStyle/>
                    <a:p>
                      <a:pPr algn="ctr">
                        <a:lnSpc>
                          <a:spcPct val="70000"/>
                        </a:lnSpc>
                      </a:pPr>
                      <a:r>
                        <a:rPr lang="en-US"/>
                        <a:t>.</a:t>
                      </a:r>
                    </a:p>
                    <a:p>
                      <a:pPr algn="ctr">
                        <a:lnSpc>
                          <a:spcPct val="70000"/>
                        </a:lnSpc>
                      </a:pPr>
                      <a:r>
                        <a:rPr lang="en-US"/>
                        <a:t>.</a:t>
                      </a:r>
                    </a:p>
                    <a:p>
                      <a:pPr algn="ctr">
                        <a:lnSpc>
                          <a:spcPct val="70000"/>
                        </a:lnSpc>
                      </a:pPr>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92064">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92064">
                <a:tc>
                  <a:txBody>
                    <a:bodyPr/>
                    <a:lstStyle/>
                    <a:p>
                      <a:pPr algn="ctr"/>
                      <a:r>
                        <a:rPr lang="en-US">
                          <a:ln>
                            <a:solidFill>
                              <a:schemeClr val="bg1"/>
                            </a:solidFill>
                          </a:ln>
                          <a:solidFill>
                            <a:schemeClr val="bg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3"/>
                  </a:ext>
                </a:extLst>
              </a:tr>
              <a:tr h="292064">
                <a:tc>
                  <a:txBody>
                    <a:bodyPr/>
                    <a:lstStyle/>
                    <a:p>
                      <a:pPr algn="ctr"/>
                      <a:r>
                        <a:rPr lang="en-US">
                          <a:ln>
                            <a:solidFill>
                              <a:schemeClr val="bg1"/>
                            </a:solidFill>
                          </a:ln>
                          <a:solidFill>
                            <a:schemeClr val="bg1"/>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4"/>
                  </a:ext>
                </a:extLst>
              </a:tr>
              <a:tr h="292064">
                <a:tc>
                  <a:txBody>
                    <a:bodyPr/>
                    <a:lstStyle/>
                    <a:p>
                      <a:pPr algn="ctr"/>
                      <a:r>
                        <a:rPr lang="en-US">
                          <a:ln>
                            <a:solidFill>
                              <a:schemeClr val="bg1"/>
                            </a:solidFill>
                          </a:ln>
                          <a:solidFill>
                            <a:schemeClr val="bg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5"/>
                  </a:ext>
                </a:extLst>
              </a:tr>
              <a:tr h="292064">
                <a:tc>
                  <a:txBody>
                    <a:bodyPr/>
                    <a:lstStyle/>
                    <a:p>
                      <a:pPr algn="ctr"/>
                      <a:r>
                        <a:rPr lang="en-US">
                          <a:ln>
                            <a:solidFill>
                              <a:schemeClr val="bg1"/>
                            </a:solidFill>
                          </a:ln>
                          <a:solidFill>
                            <a:schemeClr val="bg1"/>
                          </a:solidFill>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6"/>
                  </a:ext>
                </a:extLst>
              </a:tr>
              <a:tr h="292064">
                <a:tc>
                  <a:txBody>
                    <a:bodyPr/>
                    <a:lstStyle/>
                    <a:p>
                      <a:pPr algn="ctr"/>
                      <a:r>
                        <a:rPr lang="en-US">
                          <a:ln>
                            <a:solidFill>
                              <a:schemeClr val="bg1"/>
                            </a:solidFill>
                          </a:ln>
                          <a:solidFill>
                            <a:schemeClr val="bg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7"/>
                  </a:ext>
                </a:extLst>
              </a:tr>
              <a:tr h="292064">
                <a:tc>
                  <a:txBody>
                    <a:bodyPr/>
                    <a:lstStyle/>
                    <a:p>
                      <a:pPr algn="ctr"/>
                      <a:r>
                        <a:rPr lang="en-US">
                          <a:ln>
                            <a:solidFill>
                              <a:schemeClr val="bg1"/>
                            </a:solidFill>
                          </a:ln>
                          <a:solidFill>
                            <a:schemeClr val="bg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8"/>
                  </a:ext>
                </a:extLst>
              </a:tr>
              <a:tr h="292064">
                <a:tc>
                  <a:txBody>
                    <a:bodyPr/>
                    <a:lstStyle/>
                    <a:p>
                      <a:pPr algn="ctr"/>
                      <a:r>
                        <a:rPr lang="en-US" dirty="0">
                          <a:ln>
                            <a:solidFill>
                              <a:schemeClr val="bg1"/>
                            </a:solidFill>
                          </a:ln>
                          <a:solidFill>
                            <a:schemeClr val="bg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9"/>
                  </a:ext>
                </a:extLst>
              </a:tr>
            </a:tbl>
          </a:graphicData>
        </a:graphic>
      </p:graphicFrame>
      <p:sp>
        <p:nvSpPr>
          <p:cNvPr id="4" name="Rectangle 3">
            <a:extLst>
              <a:ext uri="{FF2B5EF4-FFF2-40B4-BE49-F238E27FC236}">
                <a16:creationId xmlns:a16="http://schemas.microsoft.com/office/drawing/2014/main" id="{8EF2D7CE-92FF-4D73-872F-CF754E60FCFD}"/>
              </a:ext>
            </a:extLst>
          </p:cNvPr>
          <p:cNvSpPr/>
          <p:nvPr/>
        </p:nvSpPr>
        <p:spPr>
          <a:xfrm>
            <a:off x="5990514" y="5264116"/>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0</a:t>
            </a:r>
          </a:p>
        </p:txBody>
      </p:sp>
      <p:sp>
        <p:nvSpPr>
          <p:cNvPr id="5" name="Rectangle 4">
            <a:extLst>
              <a:ext uri="{FF2B5EF4-FFF2-40B4-BE49-F238E27FC236}">
                <a16:creationId xmlns:a16="http://schemas.microsoft.com/office/drawing/2014/main" id="{A477A8EF-FFA3-474A-8AA5-A3A8E8D0DF38}"/>
              </a:ext>
            </a:extLst>
          </p:cNvPr>
          <p:cNvSpPr/>
          <p:nvPr/>
        </p:nvSpPr>
        <p:spPr>
          <a:xfrm>
            <a:off x="5999577" y="4901506"/>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1</a:t>
            </a:r>
          </a:p>
        </p:txBody>
      </p:sp>
      <p:sp>
        <p:nvSpPr>
          <p:cNvPr id="6" name="Rectangle 5">
            <a:extLst>
              <a:ext uri="{FF2B5EF4-FFF2-40B4-BE49-F238E27FC236}">
                <a16:creationId xmlns:a16="http://schemas.microsoft.com/office/drawing/2014/main" id="{8399D735-43AF-4E07-922C-20216E074F21}"/>
              </a:ext>
            </a:extLst>
          </p:cNvPr>
          <p:cNvSpPr/>
          <p:nvPr/>
        </p:nvSpPr>
        <p:spPr>
          <a:xfrm>
            <a:off x="5990902" y="4573105"/>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2</a:t>
            </a:r>
          </a:p>
        </p:txBody>
      </p:sp>
      <p:sp>
        <p:nvSpPr>
          <p:cNvPr id="7" name="Rectangle 6">
            <a:extLst>
              <a:ext uri="{FF2B5EF4-FFF2-40B4-BE49-F238E27FC236}">
                <a16:creationId xmlns:a16="http://schemas.microsoft.com/office/drawing/2014/main" id="{0AF20397-C15A-4F6E-AFEA-0EBB505DEDEC}"/>
              </a:ext>
            </a:extLst>
          </p:cNvPr>
          <p:cNvSpPr/>
          <p:nvPr/>
        </p:nvSpPr>
        <p:spPr>
          <a:xfrm>
            <a:off x="5990902" y="4215706"/>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3</a:t>
            </a:r>
          </a:p>
        </p:txBody>
      </p:sp>
      <p:sp>
        <p:nvSpPr>
          <p:cNvPr id="8" name="Rectangle 7">
            <a:extLst>
              <a:ext uri="{FF2B5EF4-FFF2-40B4-BE49-F238E27FC236}">
                <a16:creationId xmlns:a16="http://schemas.microsoft.com/office/drawing/2014/main" id="{424777E8-30F9-4B74-BFDD-F36E3550858C}"/>
              </a:ext>
            </a:extLst>
          </p:cNvPr>
          <p:cNvSpPr/>
          <p:nvPr/>
        </p:nvSpPr>
        <p:spPr>
          <a:xfrm>
            <a:off x="7216476" y="3048954"/>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a[6]</a:t>
            </a:r>
          </a:p>
        </p:txBody>
      </p:sp>
      <p:sp>
        <p:nvSpPr>
          <p:cNvPr id="9" name="Rectangle 8">
            <a:extLst>
              <a:ext uri="{FF2B5EF4-FFF2-40B4-BE49-F238E27FC236}">
                <a16:creationId xmlns:a16="http://schemas.microsoft.com/office/drawing/2014/main" id="{F41BDBD4-DA14-4803-A2CE-09A5A40530C1}"/>
              </a:ext>
            </a:extLst>
          </p:cNvPr>
          <p:cNvSpPr/>
          <p:nvPr/>
        </p:nvSpPr>
        <p:spPr>
          <a:xfrm>
            <a:off x="7241381" y="5286201"/>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a[0]</a:t>
            </a:r>
          </a:p>
        </p:txBody>
      </p:sp>
      <p:sp>
        <p:nvSpPr>
          <p:cNvPr id="10" name="Rectangle 9">
            <a:extLst>
              <a:ext uri="{FF2B5EF4-FFF2-40B4-BE49-F238E27FC236}">
                <a16:creationId xmlns:a16="http://schemas.microsoft.com/office/drawing/2014/main" id="{AC57546C-2BA3-4FEE-BE3F-90FD08796E45}"/>
              </a:ext>
            </a:extLst>
          </p:cNvPr>
          <p:cNvSpPr/>
          <p:nvPr/>
        </p:nvSpPr>
        <p:spPr>
          <a:xfrm>
            <a:off x="7237436" y="4558606"/>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a[2]</a:t>
            </a:r>
          </a:p>
        </p:txBody>
      </p:sp>
      <p:sp>
        <p:nvSpPr>
          <p:cNvPr id="11" name="Rectangle 10">
            <a:extLst>
              <a:ext uri="{FF2B5EF4-FFF2-40B4-BE49-F238E27FC236}">
                <a16:creationId xmlns:a16="http://schemas.microsoft.com/office/drawing/2014/main" id="{6A51C074-5FB6-415B-9074-BC384C74F719}"/>
              </a:ext>
            </a:extLst>
          </p:cNvPr>
          <p:cNvSpPr/>
          <p:nvPr/>
        </p:nvSpPr>
        <p:spPr>
          <a:xfrm>
            <a:off x="5990902" y="3819064"/>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4</a:t>
            </a:r>
          </a:p>
        </p:txBody>
      </p:sp>
      <p:sp>
        <p:nvSpPr>
          <p:cNvPr id="12" name="Rectangle 11">
            <a:extLst>
              <a:ext uri="{FF2B5EF4-FFF2-40B4-BE49-F238E27FC236}">
                <a16:creationId xmlns:a16="http://schemas.microsoft.com/office/drawing/2014/main" id="{1CA8E2C4-2F8D-4280-A6A3-19EFC9C75C4B}"/>
              </a:ext>
            </a:extLst>
          </p:cNvPr>
          <p:cNvSpPr/>
          <p:nvPr/>
        </p:nvSpPr>
        <p:spPr>
          <a:xfrm>
            <a:off x="6073453" y="3071566"/>
            <a:ext cx="34290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6</a:t>
            </a:r>
          </a:p>
        </p:txBody>
      </p:sp>
      <p:sp>
        <p:nvSpPr>
          <p:cNvPr id="13" name="Rectangle 12">
            <a:extLst>
              <a:ext uri="{FF2B5EF4-FFF2-40B4-BE49-F238E27FC236}">
                <a16:creationId xmlns:a16="http://schemas.microsoft.com/office/drawing/2014/main" id="{0F88D1E0-B41C-4BE1-807A-721CB8BE2D05}"/>
              </a:ext>
            </a:extLst>
          </p:cNvPr>
          <p:cNvSpPr/>
          <p:nvPr/>
        </p:nvSpPr>
        <p:spPr>
          <a:xfrm>
            <a:off x="5982942" y="3437075"/>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5</a:t>
            </a:r>
          </a:p>
        </p:txBody>
      </p:sp>
      <p:sp>
        <p:nvSpPr>
          <p:cNvPr id="14" name="Rectangle 13">
            <a:extLst>
              <a:ext uri="{FF2B5EF4-FFF2-40B4-BE49-F238E27FC236}">
                <a16:creationId xmlns:a16="http://schemas.microsoft.com/office/drawing/2014/main" id="{38FB8B99-A06B-46D4-9B2C-730D2A03A82B}"/>
              </a:ext>
            </a:extLst>
          </p:cNvPr>
          <p:cNvSpPr/>
          <p:nvPr/>
        </p:nvSpPr>
        <p:spPr>
          <a:xfrm>
            <a:off x="7173408" y="4137470"/>
            <a:ext cx="1221481" cy="392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a[3]</a:t>
            </a:r>
          </a:p>
        </p:txBody>
      </p:sp>
      <p:sp>
        <p:nvSpPr>
          <p:cNvPr id="15" name="Rectangle 14">
            <a:extLst>
              <a:ext uri="{FF2B5EF4-FFF2-40B4-BE49-F238E27FC236}">
                <a16:creationId xmlns:a16="http://schemas.microsoft.com/office/drawing/2014/main" id="{C1F4720E-9A16-412D-9181-C5484AB0A6E3}"/>
              </a:ext>
            </a:extLst>
          </p:cNvPr>
          <p:cNvSpPr/>
          <p:nvPr/>
        </p:nvSpPr>
        <p:spPr>
          <a:xfrm>
            <a:off x="7235693" y="4923396"/>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a[1]</a:t>
            </a:r>
          </a:p>
        </p:txBody>
      </p:sp>
      <p:sp>
        <p:nvSpPr>
          <p:cNvPr id="16" name="Rectangle 15">
            <a:extLst>
              <a:ext uri="{FF2B5EF4-FFF2-40B4-BE49-F238E27FC236}">
                <a16:creationId xmlns:a16="http://schemas.microsoft.com/office/drawing/2014/main" id="{1AA4A1C4-6381-45C3-8ECF-D579E10FF32A}"/>
              </a:ext>
            </a:extLst>
          </p:cNvPr>
          <p:cNvSpPr/>
          <p:nvPr/>
        </p:nvSpPr>
        <p:spPr>
          <a:xfrm>
            <a:off x="7216476" y="3812591"/>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a[4]</a:t>
            </a:r>
          </a:p>
        </p:txBody>
      </p:sp>
      <p:sp>
        <p:nvSpPr>
          <p:cNvPr id="17" name="Rectangle 16">
            <a:extLst>
              <a:ext uri="{FF2B5EF4-FFF2-40B4-BE49-F238E27FC236}">
                <a16:creationId xmlns:a16="http://schemas.microsoft.com/office/drawing/2014/main" id="{EF5C32BA-FF40-4784-B5CD-B78E31C9F10F}"/>
              </a:ext>
            </a:extLst>
          </p:cNvPr>
          <p:cNvSpPr/>
          <p:nvPr/>
        </p:nvSpPr>
        <p:spPr>
          <a:xfrm>
            <a:off x="7166962" y="3420483"/>
            <a:ext cx="1221481" cy="392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a[5]</a:t>
            </a:r>
          </a:p>
        </p:txBody>
      </p:sp>
      <p:sp>
        <p:nvSpPr>
          <p:cNvPr id="18" name="Right Brace 17">
            <a:extLst>
              <a:ext uri="{FF2B5EF4-FFF2-40B4-BE49-F238E27FC236}">
                <a16:creationId xmlns:a16="http://schemas.microsoft.com/office/drawing/2014/main" id="{7F02C729-825B-4EE9-A2BF-726BE325BDBA}"/>
              </a:ext>
            </a:extLst>
          </p:cNvPr>
          <p:cNvSpPr/>
          <p:nvPr/>
        </p:nvSpPr>
        <p:spPr>
          <a:xfrm>
            <a:off x="7919971" y="3080426"/>
            <a:ext cx="679592" cy="2557535"/>
          </a:xfrm>
          <a:prstGeom prst="rightBrace">
            <a:avLst>
              <a:gd name="adj1" fmla="val 3396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ectangle 18">
            <a:extLst>
              <a:ext uri="{FF2B5EF4-FFF2-40B4-BE49-F238E27FC236}">
                <a16:creationId xmlns:a16="http://schemas.microsoft.com/office/drawing/2014/main" id="{1EA46683-B727-4ECA-A76E-4C6BDD06BC1C}"/>
              </a:ext>
            </a:extLst>
          </p:cNvPr>
          <p:cNvSpPr/>
          <p:nvPr/>
        </p:nvSpPr>
        <p:spPr>
          <a:xfrm rot="5400000">
            <a:off x="7125903" y="3914969"/>
            <a:ext cx="3299958" cy="340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Hiện</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lưu</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trữ</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n = </a:t>
            </a:r>
            <a:r>
              <a:rPr lang="en-US" sz="2000" dirty="0">
                <a:solidFill>
                  <a:srgbClr val="FF0000"/>
                </a:solidFill>
                <a:latin typeface="Tahoma" panose="020B0604030504040204" pitchFamily="34" charset="0"/>
                <a:ea typeface="Tahoma" panose="020B0604030504040204" pitchFamily="34" charset="0"/>
                <a:cs typeface="Tahoma" panose="020B0604030504040204" pitchFamily="34" charset="0"/>
              </a:rPr>
              <a:t>7 </a:t>
            </a:r>
            <a:r>
              <a:rPr lang="en-US" sz="2000" dirty="0" err="1">
                <a:solidFill>
                  <a:srgbClr val="FF0000"/>
                </a:solidFill>
                <a:latin typeface="Tahoma" panose="020B0604030504040204" pitchFamily="34" charset="0"/>
                <a:ea typeface="Tahoma" panose="020B0604030504040204" pitchFamily="34" charset="0"/>
                <a:cs typeface="Tahoma" panose="020B0604030504040204" pitchFamily="34" charset="0"/>
              </a:rPr>
              <a:t>phần</a:t>
            </a:r>
            <a:r>
              <a:rPr lang="en-US" sz="200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FF0000"/>
                </a:solidFill>
                <a:latin typeface="Tahoma" panose="020B0604030504040204" pitchFamily="34" charset="0"/>
                <a:ea typeface="Tahoma" panose="020B0604030504040204" pitchFamily="34" charset="0"/>
                <a:cs typeface="Tahoma" panose="020B0604030504040204" pitchFamily="34" charset="0"/>
              </a:rPr>
              <a:t>tử</a:t>
            </a:r>
            <a:endParaRPr lang="en-US" sz="20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0" name="Rectangle 19">
            <a:extLst>
              <a:ext uri="{FF2B5EF4-FFF2-40B4-BE49-F238E27FC236}">
                <a16:creationId xmlns:a16="http://schemas.microsoft.com/office/drawing/2014/main" id="{2CB732D5-391F-4201-A2B6-24E3D4A902E8}"/>
              </a:ext>
            </a:extLst>
          </p:cNvPr>
          <p:cNvSpPr/>
          <p:nvPr/>
        </p:nvSpPr>
        <p:spPr>
          <a:xfrm rot="16200000">
            <a:off x="5870907" y="5489907"/>
            <a:ext cx="758309" cy="758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a:p>
            <a:pPr algn="ctr"/>
            <a:r>
              <a:rPr lang="en-US" sz="2400">
                <a:solidFill>
                  <a:schemeClr val="tx1"/>
                </a:solidFill>
              </a:rPr>
              <a:t>i =</a:t>
            </a:r>
          </a:p>
          <a:p>
            <a:pPr algn="ctr"/>
            <a:endParaRPr lang="en-US" sz="2400">
              <a:solidFill>
                <a:schemeClr val="tx1"/>
              </a:solidFill>
            </a:endParaRPr>
          </a:p>
        </p:txBody>
      </p:sp>
      <p:sp>
        <p:nvSpPr>
          <p:cNvPr id="22" name="Content Placeholder 2">
            <a:extLst>
              <a:ext uri="{FF2B5EF4-FFF2-40B4-BE49-F238E27FC236}">
                <a16:creationId xmlns:a16="http://schemas.microsoft.com/office/drawing/2014/main" id="{3E24ADC2-F2EA-4E1E-8FE1-D0C2CCF6F56F}"/>
              </a:ext>
            </a:extLst>
          </p:cNvPr>
          <p:cNvSpPr txBox="1">
            <a:spLocks/>
          </p:cNvSpPr>
          <p:nvPr/>
        </p:nvSpPr>
        <p:spPr>
          <a:xfrm>
            <a:off x="4953000" y="5314858"/>
            <a:ext cx="532264" cy="350065"/>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t>5</a:t>
            </a:r>
          </a:p>
        </p:txBody>
      </p:sp>
      <p:cxnSp>
        <p:nvCxnSpPr>
          <p:cNvPr id="23" name="Straight Arrow Connector 22">
            <a:extLst>
              <a:ext uri="{FF2B5EF4-FFF2-40B4-BE49-F238E27FC236}">
                <a16:creationId xmlns:a16="http://schemas.microsoft.com/office/drawing/2014/main" id="{3BC58BCD-F793-4F92-ABC5-C65F19F33AFD}"/>
              </a:ext>
            </a:extLst>
          </p:cNvPr>
          <p:cNvCxnSpPr>
            <a:cxnSpLocks/>
            <a:stCxn id="22" idx="3"/>
          </p:cNvCxnSpPr>
          <p:nvPr/>
        </p:nvCxnSpPr>
        <p:spPr>
          <a:xfrm flipV="1">
            <a:off x="5485264" y="5462528"/>
            <a:ext cx="656534" cy="273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9EA3A1E0-3808-43B9-8B24-EB080EC74E13}"/>
              </a:ext>
            </a:extLst>
          </p:cNvPr>
          <p:cNvSpPr txBox="1">
            <a:spLocks/>
          </p:cNvSpPr>
          <p:nvPr/>
        </p:nvSpPr>
        <p:spPr>
          <a:xfrm>
            <a:off x="184326" y="1660127"/>
            <a:ext cx="4953000" cy="68211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dk1"/>
                </a:solidFill>
                <a:latin typeface="Tahoma" panose="020B0604030504040204" pitchFamily="34" charset="0"/>
                <a:ea typeface="Tahoma" panose="020B0604030504040204" pitchFamily="34" charset="0"/>
                <a:cs typeface="Tahoma" panose="020B0604030504040204"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err="1">
                <a:ln/>
                <a:solidFill>
                  <a:srgbClr val="00B050"/>
                </a:solidFill>
              </a:rPr>
              <a:t>i</a:t>
            </a:r>
            <a:r>
              <a:rPr lang="en-US" sz="2400" b="1" dirty="0">
                <a:ln/>
                <a:solidFill>
                  <a:srgbClr val="00B050"/>
                </a:solidFill>
              </a:rPr>
              <a:t> = 0, 1, 2, 3, 4, 5, 6 </a:t>
            </a:r>
          </a:p>
          <a:p>
            <a:r>
              <a:rPr lang="en-US" sz="2400" b="1" dirty="0">
                <a:ln/>
                <a:solidFill>
                  <a:srgbClr val="00B050"/>
                </a:solidFill>
                <a:sym typeface="Symbol" panose="05050102010706020507" pitchFamily="18" charset="2"/>
              </a:rPr>
              <a:t></a:t>
            </a:r>
            <a:r>
              <a:rPr lang="en-US" sz="2400" dirty="0"/>
              <a:t> (</a:t>
            </a:r>
            <a:r>
              <a:rPr lang="en-US" sz="2400" dirty="0" err="1"/>
              <a:t>i</a:t>
            </a:r>
            <a:r>
              <a:rPr lang="en-US" sz="2400" dirty="0"/>
              <a:t>&lt;n) </a:t>
            </a:r>
            <a:r>
              <a:rPr lang="en-US" sz="2400" dirty="0">
                <a:solidFill>
                  <a:srgbClr val="0070C0"/>
                </a:solidFill>
              </a:rPr>
              <a:t>&amp;&amp; </a:t>
            </a:r>
            <a:r>
              <a:rPr lang="en-US" sz="2400" dirty="0"/>
              <a:t>(a[</a:t>
            </a:r>
            <a:r>
              <a:rPr lang="en-US" sz="2400" dirty="0" err="1"/>
              <a:t>i</a:t>
            </a:r>
            <a:r>
              <a:rPr lang="en-US" sz="2400" dirty="0"/>
              <a:t>] != x) = </a:t>
            </a:r>
            <a:r>
              <a:rPr lang="en-US" sz="2400" i="1" dirty="0">
                <a:solidFill>
                  <a:srgbClr val="C00000"/>
                </a:solidFill>
              </a:rPr>
              <a:t>True</a:t>
            </a:r>
            <a:endParaRPr lang="en-US" sz="2400" b="1" i="1" dirty="0">
              <a:ln/>
              <a:solidFill>
                <a:srgbClr val="C00000"/>
              </a:solidFill>
            </a:endParaRPr>
          </a:p>
        </p:txBody>
      </p:sp>
      <p:sp>
        <p:nvSpPr>
          <p:cNvPr id="26" name="Title 1">
            <a:extLst>
              <a:ext uri="{FF2B5EF4-FFF2-40B4-BE49-F238E27FC236}">
                <a16:creationId xmlns:a16="http://schemas.microsoft.com/office/drawing/2014/main" id="{1A8B9327-87AF-42AF-A5E9-20D5D79133CF}"/>
              </a:ext>
            </a:extLst>
          </p:cNvPr>
          <p:cNvSpPr txBox="1">
            <a:spLocks/>
          </p:cNvSpPr>
          <p:nvPr/>
        </p:nvSpPr>
        <p:spPr>
          <a:xfrm>
            <a:off x="198007" y="2667284"/>
            <a:ext cx="4754993" cy="437774"/>
          </a:xfrm>
          <a:prstGeom prst="rect">
            <a:avLst/>
          </a:prstGeom>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dk1"/>
                </a:solidFill>
                <a:latin typeface="Tahoma" panose="020B0604030504040204" pitchFamily="34" charset="0"/>
                <a:ea typeface="Tahoma" panose="020B0604030504040204" pitchFamily="34" charset="0"/>
                <a:cs typeface="Tahoma" panose="020B0604030504040204"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err="1">
                <a:ln/>
                <a:solidFill>
                  <a:srgbClr val="00B050"/>
                </a:solidFill>
              </a:rPr>
              <a:t>i</a:t>
            </a:r>
            <a:r>
              <a:rPr lang="en-US" sz="2400" b="1" dirty="0">
                <a:ln/>
                <a:solidFill>
                  <a:srgbClr val="00B050"/>
                </a:solidFill>
              </a:rPr>
              <a:t> = 7 </a:t>
            </a:r>
          </a:p>
          <a:p>
            <a:r>
              <a:rPr lang="en-US" sz="2400" b="1" dirty="0">
                <a:ln/>
                <a:solidFill>
                  <a:srgbClr val="00B050"/>
                </a:solidFill>
                <a:sym typeface="Symbol" panose="05050102010706020507" pitchFamily="18" charset="2"/>
              </a:rPr>
              <a:t> </a:t>
            </a:r>
            <a:r>
              <a:rPr lang="en-US" sz="2400" dirty="0"/>
              <a:t>(</a:t>
            </a:r>
            <a:r>
              <a:rPr lang="en-US" sz="2400" dirty="0" err="1"/>
              <a:t>i</a:t>
            </a:r>
            <a:r>
              <a:rPr lang="en-US" sz="2400" dirty="0"/>
              <a:t>&lt;n) </a:t>
            </a:r>
            <a:r>
              <a:rPr lang="en-US" sz="2400" dirty="0">
                <a:solidFill>
                  <a:srgbClr val="0070C0"/>
                </a:solidFill>
              </a:rPr>
              <a:t>&amp;&amp; </a:t>
            </a:r>
            <a:r>
              <a:rPr lang="en-US" sz="2400" dirty="0"/>
              <a:t>(a[</a:t>
            </a:r>
            <a:r>
              <a:rPr lang="en-US" sz="2400" dirty="0" err="1"/>
              <a:t>i</a:t>
            </a:r>
            <a:r>
              <a:rPr lang="en-US" sz="2400" dirty="0"/>
              <a:t>] != x) = </a:t>
            </a:r>
            <a:r>
              <a:rPr lang="en-US" sz="2400" i="1" dirty="0">
                <a:solidFill>
                  <a:srgbClr val="C00000"/>
                </a:solidFill>
              </a:rPr>
              <a:t>False</a:t>
            </a:r>
            <a:endParaRPr lang="en-US" sz="2400" b="1" dirty="0">
              <a:ln/>
              <a:solidFill>
                <a:srgbClr val="00B050"/>
              </a:solidFill>
            </a:endParaRPr>
          </a:p>
        </p:txBody>
      </p:sp>
      <p:sp>
        <p:nvSpPr>
          <p:cNvPr id="27" name="Title 1">
            <a:extLst>
              <a:ext uri="{FF2B5EF4-FFF2-40B4-BE49-F238E27FC236}">
                <a16:creationId xmlns:a16="http://schemas.microsoft.com/office/drawing/2014/main" id="{48053561-4AB6-4D62-82F7-AD5F1FE551C1}"/>
              </a:ext>
            </a:extLst>
          </p:cNvPr>
          <p:cNvSpPr txBox="1">
            <a:spLocks/>
          </p:cNvSpPr>
          <p:nvPr/>
        </p:nvSpPr>
        <p:spPr>
          <a:xfrm>
            <a:off x="260526" y="3635213"/>
            <a:ext cx="4387674" cy="860587"/>
          </a:xfrm>
          <a:prstGeom prst="rect">
            <a:avLst/>
          </a:prstGeom>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dk1"/>
                </a:solidFill>
                <a:latin typeface="Tahoma" panose="020B0604030504040204" pitchFamily="34" charset="0"/>
                <a:ea typeface="Tahoma" panose="020B0604030504040204" pitchFamily="34" charset="0"/>
                <a:cs typeface="Tahoma" panose="020B0604030504040204"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err="1">
                <a:ln/>
                <a:solidFill>
                  <a:srgbClr val="00B050"/>
                </a:solidFill>
              </a:rPr>
              <a:t>i</a:t>
            </a:r>
            <a:r>
              <a:rPr lang="en-US" sz="2400" b="1" dirty="0">
                <a:ln/>
                <a:solidFill>
                  <a:srgbClr val="00B050"/>
                </a:solidFill>
              </a:rPr>
              <a:t> = n </a:t>
            </a:r>
          </a:p>
          <a:p>
            <a:pPr marL="342900" indent="-342900">
              <a:buFont typeface="Symbol" panose="05050102010706020507" pitchFamily="18" charset="2"/>
              <a:buChar char="Þ"/>
            </a:pPr>
            <a:r>
              <a:rPr lang="en-US" sz="2400" dirty="0">
                <a:ln/>
                <a:solidFill>
                  <a:srgbClr val="00B0F0"/>
                </a:solidFill>
                <a:sym typeface="Symbol" panose="05050102010706020507" pitchFamily="18" charset="2"/>
              </a:rPr>
              <a:t>return</a:t>
            </a:r>
            <a:r>
              <a:rPr lang="en-US" sz="2400" dirty="0">
                <a:ln/>
                <a:solidFill>
                  <a:srgbClr val="C00000"/>
                </a:solidFill>
                <a:sym typeface="Symbol" panose="05050102010706020507" pitchFamily="18" charset="2"/>
              </a:rPr>
              <a:t> </a:t>
            </a:r>
            <a:r>
              <a:rPr lang="en-US" sz="2400" dirty="0">
                <a:ln/>
                <a:solidFill>
                  <a:schemeClr val="tx1"/>
                </a:solidFill>
                <a:sym typeface="Symbol" panose="05050102010706020507" pitchFamily="18" charset="2"/>
              </a:rPr>
              <a:t>-1</a:t>
            </a:r>
          </a:p>
          <a:p>
            <a:pPr marL="342900" indent="-342900">
              <a:buFont typeface="Symbol" panose="05050102010706020507" pitchFamily="18" charset="2"/>
              <a:buChar char="Þ"/>
            </a:pPr>
            <a:r>
              <a:rPr lang="en-US" sz="2400" dirty="0">
                <a:ln/>
                <a:solidFill>
                  <a:srgbClr val="FF0000"/>
                </a:solidFill>
                <a:sym typeface="Symbol" panose="05050102010706020507" pitchFamily="18" charset="2"/>
              </a:rPr>
              <a:t>(</a:t>
            </a:r>
            <a:r>
              <a:rPr lang="en-US" sz="2400" i="1" dirty="0" err="1">
                <a:ln/>
                <a:solidFill>
                  <a:srgbClr val="FF0000"/>
                </a:solidFill>
                <a:sym typeface="Symbol" panose="05050102010706020507" pitchFamily="18" charset="2"/>
              </a:rPr>
              <a:t>không</a:t>
            </a:r>
            <a:r>
              <a:rPr lang="en-US" sz="2400" i="1" dirty="0">
                <a:ln/>
                <a:solidFill>
                  <a:srgbClr val="FF0000"/>
                </a:solidFill>
                <a:sym typeface="Symbol" panose="05050102010706020507" pitchFamily="18" charset="2"/>
              </a:rPr>
              <a:t> </a:t>
            </a:r>
            <a:r>
              <a:rPr lang="en-US" sz="2400" i="1" dirty="0" err="1">
                <a:ln/>
                <a:solidFill>
                  <a:srgbClr val="FF0000"/>
                </a:solidFill>
                <a:sym typeface="Symbol" panose="05050102010706020507" pitchFamily="18" charset="2"/>
              </a:rPr>
              <a:t>tìm</a:t>
            </a:r>
            <a:r>
              <a:rPr lang="en-US" sz="2400" i="1" dirty="0">
                <a:ln/>
                <a:solidFill>
                  <a:srgbClr val="FF0000"/>
                </a:solidFill>
                <a:sym typeface="Symbol" panose="05050102010706020507" pitchFamily="18" charset="2"/>
              </a:rPr>
              <a:t> </a:t>
            </a:r>
            <a:r>
              <a:rPr lang="en-US" sz="2400" i="1" dirty="0" err="1">
                <a:ln/>
                <a:solidFill>
                  <a:srgbClr val="FF0000"/>
                </a:solidFill>
                <a:sym typeface="Symbol" panose="05050102010706020507" pitchFamily="18" charset="2"/>
              </a:rPr>
              <a:t>thấy</a:t>
            </a:r>
            <a:r>
              <a:rPr lang="en-US" sz="2400" i="1" dirty="0">
                <a:ln/>
                <a:solidFill>
                  <a:schemeClr val="tx1"/>
                </a:solidFill>
                <a:sym typeface="Symbol" panose="05050102010706020507" pitchFamily="18" charset="2"/>
              </a:rPr>
              <a:t> </a:t>
            </a:r>
            <a:r>
              <a:rPr lang="en-US" sz="2400" i="1" dirty="0" err="1">
                <a:ln/>
                <a:solidFill>
                  <a:schemeClr val="tx1"/>
                </a:solidFill>
                <a:sym typeface="Symbol" panose="05050102010706020507" pitchFamily="18" charset="2"/>
              </a:rPr>
              <a:t>giá</a:t>
            </a:r>
            <a:r>
              <a:rPr lang="en-US" sz="2400" i="1" dirty="0">
                <a:ln/>
                <a:solidFill>
                  <a:schemeClr val="tx1"/>
                </a:solidFill>
                <a:sym typeface="Symbol" panose="05050102010706020507" pitchFamily="18" charset="2"/>
              </a:rPr>
              <a:t> </a:t>
            </a:r>
            <a:r>
              <a:rPr lang="en-US" sz="2400" i="1" dirty="0" err="1">
                <a:ln/>
                <a:solidFill>
                  <a:schemeClr val="tx1"/>
                </a:solidFill>
                <a:sym typeface="Symbol" panose="05050102010706020507" pitchFamily="18" charset="2"/>
              </a:rPr>
              <a:t>trị</a:t>
            </a:r>
            <a:r>
              <a:rPr lang="en-US" sz="2400" i="1" dirty="0">
                <a:ln/>
                <a:solidFill>
                  <a:schemeClr val="tx1"/>
                </a:solidFill>
                <a:sym typeface="Symbol" panose="05050102010706020507" pitchFamily="18" charset="2"/>
              </a:rPr>
              <a:t> x = 5 </a:t>
            </a:r>
            <a:r>
              <a:rPr lang="en-US" sz="2400" i="1" dirty="0" err="1">
                <a:ln/>
                <a:solidFill>
                  <a:schemeClr val="tx1"/>
                </a:solidFill>
                <a:sym typeface="Symbol" panose="05050102010706020507" pitchFamily="18" charset="2"/>
              </a:rPr>
              <a:t>trong</a:t>
            </a:r>
            <a:r>
              <a:rPr lang="en-US" sz="2400" i="1" dirty="0">
                <a:ln/>
                <a:solidFill>
                  <a:schemeClr val="tx1"/>
                </a:solidFill>
                <a:sym typeface="Symbol" panose="05050102010706020507" pitchFamily="18" charset="2"/>
              </a:rPr>
              <a:t> </a:t>
            </a:r>
            <a:r>
              <a:rPr lang="en-US" sz="2400" i="1" dirty="0" err="1">
                <a:ln/>
                <a:solidFill>
                  <a:schemeClr val="tx1"/>
                </a:solidFill>
                <a:sym typeface="Symbol" panose="05050102010706020507" pitchFamily="18" charset="2"/>
              </a:rPr>
              <a:t>danh</a:t>
            </a:r>
            <a:r>
              <a:rPr lang="en-US" sz="2400" i="1" dirty="0">
                <a:ln/>
                <a:solidFill>
                  <a:schemeClr val="tx1"/>
                </a:solidFill>
                <a:sym typeface="Symbol" panose="05050102010706020507" pitchFamily="18" charset="2"/>
              </a:rPr>
              <a:t> </a:t>
            </a:r>
            <a:r>
              <a:rPr lang="en-US" sz="2400" i="1" dirty="0" err="1">
                <a:ln/>
                <a:solidFill>
                  <a:schemeClr val="tx1"/>
                </a:solidFill>
                <a:sym typeface="Symbol" panose="05050102010706020507" pitchFamily="18" charset="2"/>
              </a:rPr>
              <a:t>sách</a:t>
            </a:r>
            <a:r>
              <a:rPr lang="en-US" sz="2400" dirty="0">
                <a:ln/>
                <a:solidFill>
                  <a:srgbClr val="FF0000"/>
                </a:solidFill>
                <a:sym typeface="Symbol" panose="05050102010706020507" pitchFamily="18" charset="2"/>
              </a:rPr>
              <a:t>)</a:t>
            </a:r>
            <a:endParaRPr lang="en-US" sz="2400" dirty="0">
              <a:ln/>
              <a:solidFill>
                <a:srgbClr val="FF0000"/>
              </a:solidFill>
            </a:endParaRPr>
          </a:p>
        </p:txBody>
      </p:sp>
    </p:spTree>
    <p:extLst>
      <p:ext uri="{BB962C8B-B14F-4D97-AF65-F5344CB8AC3E}">
        <p14:creationId xmlns:p14="http://schemas.microsoft.com/office/powerpoint/2010/main" val="140063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2.77778E-7 -2.96296E-6 L -0.00017 -0.05347 " pathEditMode="relative" rAng="0" ptsTypes="AA">
                                      <p:cBhvr>
                                        <p:cTn id="6" dur="2000" fill="hold"/>
                                        <p:tgtEl>
                                          <p:spTgt spid="22"/>
                                        </p:tgtEl>
                                        <p:attrNameLst>
                                          <p:attrName>ppt_x</p:attrName>
                                          <p:attrName>ppt_y</p:attrName>
                                        </p:attrNameLst>
                                      </p:cBhvr>
                                      <p:rCtr x="-17" y="-2685"/>
                                    </p:animMotion>
                                  </p:childTnLst>
                                </p:cTn>
                              </p:par>
                              <p:par>
                                <p:cTn id="7" presetID="64" presetClass="path" presetSubtype="0" accel="50000" decel="50000" fill="hold" nodeType="withEffect">
                                  <p:stCondLst>
                                    <p:cond delay="0"/>
                                  </p:stCondLst>
                                  <p:childTnLst>
                                    <p:animMotion origin="layout" path="M 0.0007 -0.00093 L 0.0007 -0.05301 " pathEditMode="relative" rAng="0" ptsTypes="AA">
                                      <p:cBhvr>
                                        <p:cTn id="8" dur="2000" fill="hold"/>
                                        <p:tgtEl>
                                          <p:spTgt spid="23"/>
                                        </p:tgtEl>
                                        <p:attrNameLst>
                                          <p:attrName>ppt_x</p:attrName>
                                          <p:attrName>ppt_y</p:attrName>
                                        </p:attrNameLst>
                                      </p:cBhvr>
                                      <p:rCtr x="0" y="-2616"/>
                                    </p:animMotion>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1" nodeType="clickEffect">
                                  <p:stCondLst>
                                    <p:cond delay="0"/>
                                  </p:stCondLst>
                                  <p:childTnLst>
                                    <p:animMotion origin="layout" path="M -0.00017 -0.05347 L 2.77778E-7 -0.10139 " pathEditMode="relative" rAng="0" ptsTypes="AA">
                                      <p:cBhvr>
                                        <p:cTn id="12" dur="2000" fill="hold"/>
                                        <p:tgtEl>
                                          <p:spTgt spid="22"/>
                                        </p:tgtEl>
                                        <p:attrNameLst>
                                          <p:attrName>ppt_x</p:attrName>
                                          <p:attrName>ppt_y</p:attrName>
                                        </p:attrNameLst>
                                      </p:cBhvr>
                                      <p:rCtr x="0" y="-2407"/>
                                    </p:animMotion>
                                  </p:childTnLst>
                                </p:cTn>
                              </p:par>
                              <p:par>
                                <p:cTn id="13" presetID="64" presetClass="path" presetSubtype="0" accel="50000" decel="50000" fill="hold" nodeType="withEffect">
                                  <p:stCondLst>
                                    <p:cond delay="0"/>
                                  </p:stCondLst>
                                  <p:childTnLst>
                                    <p:animMotion origin="layout" path="M 0.0007 -0.05301 L 0.0007 -0.10023 " pathEditMode="relative" rAng="0" ptsTypes="AA">
                                      <p:cBhvr>
                                        <p:cTn id="14" dur="2000" fill="hold"/>
                                        <p:tgtEl>
                                          <p:spTgt spid="23"/>
                                        </p:tgtEl>
                                        <p:attrNameLst>
                                          <p:attrName>ppt_x</p:attrName>
                                          <p:attrName>ppt_y</p:attrName>
                                        </p:attrNameLst>
                                      </p:cBhvr>
                                      <p:rCtr x="0" y="-2361"/>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grpId="2" nodeType="clickEffect">
                                  <p:stCondLst>
                                    <p:cond delay="0"/>
                                  </p:stCondLst>
                                  <p:childTnLst>
                                    <p:animMotion origin="layout" path="M 2.77778E-7 -0.10139 L -0.00017 -0.15347 " pathEditMode="relative" rAng="0" ptsTypes="AA">
                                      <p:cBhvr>
                                        <p:cTn id="18" dur="2000" fill="hold"/>
                                        <p:tgtEl>
                                          <p:spTgt spid="22"/>
                                        </p:tgtEl>
                                        <p:attrNameLst>
                                          <p:attrName>ppt_x</p:attrName>
                                          <p:attrName>ppt_y</p:attrName>
                                        </p:attrNameLst>
                                      </p:cBhvr>
                                      <p:rCtr x="-17" y="-2616"/>
                                    </p:animMotion>
                                  </p:childTnLst>
                                </p:cTn>
                              </p:par>
                              <p:par>
                                <p:cTn id="19" presetID="64" presetClass="path" presetSubtype="0" accel="50000" decel="50000" fill="hold" nodeType="withEffect">
                                  <p:stCondLst>
                                    <p:cond delay="0"/>
                                  </p:stCondLst>
                                  <p:childTnLst>
                                    <p:animMotion origin="layout" path="M 0.0007 -0.10023 L 0.0007 -0.15301 " pathEditMode="relative" rAng="0" ptsTypes="AA">
                                      <p:cBhvr>
                                        <p:cTn id="20" dur="2000" fill="hold"/>
                                        <p:tgtEl>
                                          <p:spTgt spid="23"/>
                                        </p:tgtEl>
                                        <p:attrNameLst>
                                          <p:attrName>ppt_x</p:attrName>
                                          <p:attrName>ppt_y</p:attrName>
                                        </p:attrNameLst>
                                      </p:cBhvr>
                                      <p:rCtr x="0" y="-2639"/>
                                    </p:animMotion>
                                  </p:childTnLst>
                                </p:cTn>
                              </p:par>
                            </p:childTnLst>
                          </p:cTn>
                        </p:par>
                      </p:childTnLst>
                    </p:cTn>
                  </p:par>
                  <p:par>
                    <p:cTn id="21" fill="hold">
                      <p:stCondLst>
                        <p:cond delay="indefinite"/>
                      </p:stCondLst>
                      <p:childTnLst>
                        <p:par>
                          <p:cTn id="22" fill="hold">
                            <p:stCondLst>
                              <p:cond delay="0"/>
                            </p:stCondLst>
                            <p:childTnLst>
                              <p:par>
                                <p:cTn id="23" presetID="64" presetClass="path" presetSubtype="0" accel="50000" decel="50000" fill="hold" grpId="3" nodeType="clickEffect">
                                  <p:stCondLst>
                                    <p:cond delay="0"/>
                                  </p:stCondLst>
                                  <p:childTnLst>
                                    <p:animMotion origin="layout" path="M -0.00017 -0.15347 L -0.00017 -0.21134 " pathEditMode="relative" rAng="0" ptsTypes="AA">
                                      <p:cBhvr>
                                        <p:cTn id="24" dur="2000" fill="hold"/>
                                        <p:tgtEl>
                                          <p:spTgt spid="22"/>
                                        </p:tgtEl>
                                        <p:attrNameLst>
                                          <p:attrName>ppt_x</p:attrName>
                                          <p:attrName>ppt_y</p:attrName>
                                        </p:attrNameLst>
                                      </p:cBhvr>
                                      <p:rCtr x="0" y="-2894"/>
                                    </p:animMotion>
                                  </p:childTnLst>
                                </p:cTn>
                              </p:par>
                              <p:par>
                                <p:cTn id="25" presetID="64" presetClass="path" presetSubtype="0" accel="50000" decel="50000" fill="hold" nodeType="withEffect">
                                  <p:stCondLst>
                                    <p:cond delay="0"/>
                                  </p:stCondLst>
                                  <p:childTnLst>
                                    <p:animMotion origin="layout" path="M 0.0007 -0.15301 L 0.0007 -0.21088 " pathEditMode="relative" rAng="0" ptsTypes="AA">
                                      <p:cBhvr>
                                        <p:cTn id="26" dur="2000" fill="hold"/>
                                        <p:tgtEl>
                                          <p:spTgt spid="23"/>
                                        </p:tgtEl>
                                        <p:attrNameLst>
                                          <p:attrName>ppt_x</p:attrName>
                                          <p:attrName>ppt_y</p:attrName>
                                        </p:attrNameLst>
                                      </p:cBhvr>
                                      <p:rCtr x="0" y="-2894"/>
                                    </p:animMotion>
                                  </p:childTnLst>
                                </p:cTn>
                              </p:par>
                            </p:childTnLst>
                          </p:cTn>
                        </p:par>
                      </p:childTnLst>
                    </p:cTn>
                  </p:par>
                  <p:par>
                    <p:cTn id="27" fill="hold">
                      <p:stCondLst>
                        <p:cond delay="indefinite"/>
                      </p:stCondLst>
                      <p:childTnLst>
                        <p:par>
                          <p:cTn id="28" fill="hold">
                            <p:stCondLst>
                              <p:cond delay="0"/>
                            </p:stCondLst>
                            <p:childTnLst>
                              <p:par>
                                <p:cTn id="29" presetID="64" presetClass="path" presetSubtype="0" accel="50000" decel="50000" fill="hold" grpId="4" nodeType="clickEffect">
                                  <p:stCondLst>
                                    <p:cond delay="0"/>
                                  </p:stCondLst>
                                  <p:childTnLst>
                                    <p:animMotion origin="layout" path="M -0.00017 -0.21134 L 2.77778E-7 -0.26713 " pathEditMode="relative" rAng="0" ptsTypes="AA">
                                      <p:cBhvr>
                                        <p:cTn id="30" dur="2000" fill="hold"/>
                                        <p:tgtEl>
                                          <p:spTgt spid="22"/>
                                        </p:tgtEl>
                                        <p:attrNameLst>
                                          <p:attrName>ppt_x</p:attrName>
                                          <p:attrName>ppt_y</p:attrName>
                                        </p:attrNameLst>
                                      </p:cBhvr>
                                      <p:rCtr x="0" y="-2801"/>
                                    </p:animMotion>
                                  </p:childTnLst>
                                </p:cTn>
                              </p:par>
                              <p:par>
                                <p:cTn id="31" presetID="64" presetClass="path" presetSubtype="0" accel="50000" decel="50000" fill="hold" nodeType="withEffect">
                                  <p:stCondLst>
                                    <p:cond delay="0"/>
                                  </p:stCondLst>
                                  <p:childTnLst>
                                    <p:animMotion origin="layout" path="M 0.0007 -0.21088 L 0.0007 -0.26667 " pathEditMode="relative" rAng="0" ptsTypes="AA">
                                      <p:cBhvr>
                                        <p:cTn id="32" dur="2000" fill="hold"/>
                                        <p:tgtEl>
                                          <p:spTgt spid="23"/>
                                        </p:tgtEl>
                                        <p:attrNameLst>
                                          <p:attrName>ppt_x</p:attrName>
                                          <p:attrName>ppt_y</p:attrName>
                                        </p:attrNameLst>
                                      </p:cBhvr>
                                      <p:rCtr x="0" y="-2801"/>
                                    </p:animMotion>
                                  </p:childTnLst>
                                </p:cTn>
                              </p:par>
                            </p:childTnLst>
                          </p:cTn>
                        </p:par>
                      </p:childTnLst>
                    </p:cTn>
                  </p:par>
                  <p:par>
                    <p:cTn id="33" fill="hold">
                      <p:stCondLst>
                        <p:cond delay="indefinite"/>
                      </p:stCondLst>
                      <p:childTnLst>
                        <p:par>
                          <p:cTn id="34" fill="hold">
                            <p:stCondLst>
                              <p:cond delay="0"/>
                            </p:stCondLst>
                            <p:childTnLst>
                              <p:par>
                                <p:cTn id="35" presetID="64" presetClass="path" presetSubtype="0" accel="50000" decel="50000" fill="hold" grpId="5" nodeType="clickEffect">
                                  <p:stCondLst>
                                    <p:cond delay="0"/>
                                  </p:stCondLst>
                                  <p:childTnLst>
                                    <p:animMotion origin="layout" path="M 2.77778E-7 -0.26713 L -0.00017 -0.32037 " pathEditMode="relative" rAng="0" ptsTypes="AA">
                                      <p:cBhvr>
                                        <p:cTn id="36" dur="2000" fill="hold"/>
                                        <p:tgtEl>
                                          <p:spTgt spid="22"/>
                                        </p:tgtEl>
                                        <p:attrNameLst>
                                          <p:attrName>ppt_x</p:attrName>
                                          <p:attrName>ppt_y</p:attrName>
                                        </p:attrNameLst>
                                      </p:cBhvr>
                                      <p:rCtr x="-17" y="-2662"/>
                                    </p:animMotion>
                                  </p:childTnLst>
                                </p:cTn>
                              </p:par>
                              <p:par>
                                <p:cTn id="37" presetID="64" presetClass="path" presetSubtype="0" accel="50000" decel="50000" fill="hold" nodeType="withEffect">
                                  <p:stCondLst>
                                    <p:cond delay="0"/>
                                  </p:stCondLst>
                                  <p:childTnLst>
                                    <p:animMotion origin="layout" path="M 0.0007 -0.26667 L 0.00052 -0.31991 " pathEditMode="relative" rAng="0" ptsTypes="AA">
                                      <p:cBhvr>
                                        <p:cTn id="38" dur="2000" fill="hold"/>
                                        <p:tgtEl>
                                          <p:spTgt spid="23"/>
                                        </p:tgtEl>
                                        <p:attrNameLst>
                                          <p:attrName>ppt_x</p:attrName>
                                          <p:attrName>ppt_y</p:attrName>
                                        </p:attrNameLst>
                                      </p:cBhvr>
                                      <p:rCtr x="-17" y="-26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2" grpId="2" animBg="1"/>
      <p:bldP spid="22" grpId="3" animBg="1"/>
      <p:bldP spid="22" grpId="4" animBg="1"/>
      <p:bldP spid="22" grpId="5"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5334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rgbClr val="0070C0"/>
                </a:solidFill>
                <a:latin typeface="Arial" panose="020B0604020202020204" pitchFamily="34" charset="0"/>
                <a:cs typeface="Arial" panose="020B0604020202020204" pitchFamily="34" charset="0"/>
              </a:rPr>
              <a:t>2.1 – DANH SÁCH ĐẶC</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0A566403-421C-4BC5-BE83-1E56CCD89101}"/>
              </a:ext>
            </a:extLst>
          </p:cNvPr>
          <p:cNvSpPr txBox="1">
            <a:spLocks/>
          </p:cNvSpPr>
          <p:nvPr/>
        </p:nvSpPr>
        <p:spPr>
          <a:xfrm>
            <a:off x="228600" y="1219200"/>
            <a:ext cx="7658673" cy="557724"/>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dirty="0">
                <a:ln/>
                <a:solidFill>
                  <a:schemeClr val="accent4"/>
                </a:solidFill>
              </a:rPr>
              <a:t>CHÈN/THÊM MỘT PHẦN TỬ TẠI VỊ TRÍ “</a:t>
            </a:r>
            <a:r>
              <a:rPr lang="en-US" sz="2800" dirty="0" err="1">
                <a:ln/>
                <a:solidFill>
                  <a:schemeClr val="accent4"/>
                </a:solidFill>
              </a:rPr>
              <a:t>i</a:t>
            </a:r>
            <a:r>
              <a:rPr lang="en-US" sz="2800" dirty="0">
                <a:ln/>
                <a:solidFill>
                  <a:schemeClr val="accent4"/>
                </a:solidFill>
              </a:rPr>
              <a:t>”</a:t>
            </a:r>
          </a:p>
        </p:txBody>
      </p:sp>
      <p:sp>
        <p:nvSpPr>
          <p:cNvPr id="4" name="Content Placeholder 2">
            <a:extLst>
              <a:ext uri="{FF2B5EF4-FFF2-40B4-BE49-F238E27FC236}">
                <a16:creationId xmlns:a16="http://schemas.microsoft.com/office/drawing/2014/main" id="{D5D0EB0C-699B-43CE-BD80-808B196110F3}"/>
              </a:ext>
            </a:extLst>
          </p:cNvPr>
          <p:cNvSpPr txBox="1">
            <a:spLocks/>
          </p:cNvSpPr>
          <p:nvPr/>
        </p:nvSpPr>
        <p:spPr>
          <a:xfrm>
            <a:off x="304800" y="1752600"/>
            <a:ext cx="8534400" cy="1194876"/>
          </a:xfrm>
          <a:prstGeom prst="rect">
            <a:avLst/>
          </a:prstGeom>
          <a:ln>
            <a:solidFill>
              <a:srgbClr val="0070C0"/>
            </a:solidFill>
          </a:ln>
        </p:spPr>
        <p:txBody>
          <a:bodyPr>
            <a:noAutofit/>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2300" dirty="0" err="1"/>
              <a:t>Trong</a:t>
            </a:r>
            <a:r>
              <a:rPr lang="en-US" sz="2300" dirty="0"/>
              <a:t> </a:t>
            </a:r>
            <a:r>
              <a:rPr lang="en-US" sz="2300" dirty="0" err="1"/>
              <a:t>danh</a:t>
            </a:r>
            <a:r>
              <a:rPr lang="en-US" sz="2300" dirty="0"/>
              <a:t> </a:t>
            </a:r>
            <a:r>
              <a:rPr lang="en-US" sz="2300" dirty="0" err="1"/>
              <a:t>sách</a:t>
            </a:r>
            <a:r>
              <a:rPr lang="en-US" sz="2300" dirty="0"/>
              <a:t> </a:t>
            </a:r>
            <a:r>
              <a:rPr lang="en-US" sz="2300" dirty="0" err="1"/>
              <a:t>đặc</a:t>
            </a:r>
            <a:r>
              <a:rPr lang="en-US" sz="2300" dirty="0"/>
              <a:t>, </a:t>
            </a:r>
            <a:r>
              <a:rPr lang="en-US" sz="2300" dirty="0" err="1"/>
              <a:t>quá</a:t>
            </a:r>
            <a:r>
              <a:rPr lang="en-US" sz="2300" dirty="0"/>
              <a:t> </a:t>
            </a:r>
            <a:r>
              <a:rPr lang="en-US" sz="2300" dirty="0" err="1"/>
              <a:t>trình</a:t>
            </a:r>
            <a:r>
              <a:rPr lang="en-US" sz="2300" dirty="0"/>
              <a:t> </a:t>
            </a:r>
            <a:r>
              <a:rPr lang="en-US" sz="2300" dirty="0" err="1"/>
              <a:t>chèn</a:t>
            </a:r>
            <a:r>
              <a:rPr lang="en-US" sz="2300" dirty="0"/>
              <a:t>/ </a:t>
            </a:r>
            <a:r>
              <a:rPr lang="en-US" sz="2300" dirty="0" err="1"/>
              <a:t>thêm</a:t>
            </a:r>
            <a:r>
              <a:rPr lang="en-US" sz="2300" dirty="0"/>
              <a:t> </a:t>
            </a:r>
            <a:r>
              <a:rPr lang="en-US" sz="2300" dirty="0" err="1"/>
              <a:t>một</a:t>
            </a:r>
            <a:r>
              <a:rPr lang="en-US" sz="2300" dirty="0"/>
              <a:t> </a:t>
            </a:r>
            <a:r>
              <a:rPr lang="en-US" sz="2300" dirty="0" err="1"/>
              <a:t>phần</a:t>
            </a:r>
            <a:r>
              <a:rPr lang="en-US" sz="2300" dirty="0"/>
              <a:t> </a:t>
            </a:r>
            <a:r>
              <a:rPr lang="en-US" sz="2300" dirty="0" err="1"/>
              <a:t>tử</a:t>
            </a:r>
            <a:r>
              <a:rPr lang="en-US" sz="2300" dirty="0"/>
              <a:t> </a:t>
            </a:r>
            <a:r>
              <a:rPr lang="en-US" sz="2300" dirty="0" err="1"/>
              <a:t>tại</a:t>
            </a:r>
            <a:r>
              <a:rPr lang="en-US" sz="2300" dirty="0"/>
              <a:t> </a:t>
            </a:r>
            <a:r>
              <a:rPr lang="en-US" sz="2300" dirty="0" err="1"/>
              <a:t>vị</a:t>
            </a:r>
            <a:r>
              <a:rPr lang="en-US" sz="2300" dirty="0"/>
              <a:t> </a:t>
            </a:r>
            <a:r>
              <a:rPr lang="en-US" sz="2300" dirty="0" err="1"/>
              <a:t>trí</a:t>
            </a:r>
            <a:r>
              <a:rPr lang="en-US" sz="2300" dirty="0"/>
              <a:t> </a:t>
            </a:r>
            <a:r>
              <a:rPr lang="en-US" sz="2300" dirty="0" err="1"/>
              <a:t>i</a:t>
            </a:r>
            <a:r>
              <a:rPr lang="en-US" sz="2300" dirty="0"/>
              <a:t> (</a:t>
            </a:r>
            <a:r>
              <a:rPr lang="en-US" sz="2300" dirty="0" err="1"/>
              <a:t>i</a:t>
            </a:r>
            <a:r>
              <a:rPr lang="en-US" sz="2300" dirty="0"/>
              <a:t> </a:t>
            </a:r>
            <a:r>
              <a:rPr lang="en-US" sz="2300" dirty="0" err="1"/>
              <a:t>đi</a:t>
            </a:r>
            <a:r>
              <a:rPr lang="en-US" sz="2300" dirty="0"/>
              <a:t> </a:t>
            </a:r>
            <a:r>
              <a:rPr lang="en-US" sz="2300" dirty="0" err="1"/>
              <a:t>từ</a:t>
            </a:r>
            <a:r>
              <a:rPr lang="en-US" sz="2300" dirty="0"/>
              <a:t> 0 </a:t>
            </a:r>
            <a:r>
              <a:rPr lang="en-US" sz="2300" dirty="0" err="1"/>
              <a:t>đến</a:t>
            </a:r>
            <a:r>
              <a:rPr lang="en-US" sz="2300" dirty="0"/>
              <a:t> n-1) </a:t>
            </a:r>
            <a:r>
              <a:rPr lang="en-US" sz="2300" dirty="0" err="1"/>
              <a:t>trong</a:t>
            </a:r>
            <a:r>
              <a:rPr lang="en-US" sz="2300" dirty="0"/>
              <a:t> </a:t>
            </a:r>
            <a:r>
              <a:rPr lang="en-US" sz="2300" dirty="0" err="1"/>
              <a:t>danh</a:t>
            </a:r>
            <a:r>
              <a:rPr lang="en-US" sz="2300" dirty="0"/>
              <a:t> </a:t>
            </a:r>
            <a:r>
              <a:rPr lang="en-US" sz="2300" dirty="0" err="1"/>
              <a:t>sách</a:t>
            </a:r>
            <a:r>
              <a:rPr lang="en-US" sz="2300" dirty="0"/>
              <a:t> </a:t>
            </a:r>
            <a:r>
              <a:rPr lang="en-US" sz="2300" dirty="0" err="1"/>
              <a:t>đặc</a:t>
            </a:r>
            <a:r>
              <a:rPr lang="en-US" sz="2300" dirty="0"/>
              <a:t> </a:t>
            </a:r>
            <a:r>
              <a:rPr lang="en-US" sz="2300" dirty="0" err="1"/>
              <a:t>tương</a:t>
            </a:r>
            <a:r>
              <a:rPr lang="en-US" sz="2300" dirty="0"/>
              <a:t> </a:t>
            </a:r>
            <a:r>
              <a:rPr lang="en-US" sz="2300" dirty="0" err="1"/>
              <a:t>đối</a:t>
            </a:r>
            <a:r>
              <a:rPr lang="en-US" sz="2300" dirty="0"/>
              <a:t> </a:t>
            </a:r>
            <a:r>
              <a:rPr lang="en-US" sz="2300" dirty="0" err="1"/>
              <a:t>phức</a:t>
            </a:r>
            <a:r>
              <a:rPr lang="en-US" sz="2300" dirty="0"/>
              <a:t> </a:t>
            </a:r>
            <a:r>
              <a:rPr lang="en-US" sz="2300" dirty="0" err="1"/>
              <a:t>tạp</a:t>
            </a:r>
            <a:r>
              <a:rPr lang="en-US" sz="2300" dirty="0"/>
              <a:t> </a:t>
            </a:r>
            <a:r>
              <a:rPr lang="en-US" sz="2300" dirty="0" err="1"/>
              <a:t>và</a:t>
            </a:r>
            <a:r>
              <a:rPr lang="en-US" sz="2300" dirty="0"/>
              <a:t> </a:t>
            </a:r>
            <a:r>
              <a:rPr lang="en-US" sz="2300" dirty="0" err="1"/>
              <a:t>tốn</a:t>
            </a:r>
            <a:r>
              <a:rPr lang="en-US" sz="2300" dirty="0"/>
              <a:t> </a:t>
            </a:r>
            <a:r>
              <a:rPr lang="en-US" sz="2300" dirty="0" err="1"/>
              <a:t>nhiều</a:t>
            </a:r>
            <a:r>
              <a:rPr lang="en-US" sz="2300" dirty="0"/>
              <a:t> </a:t>
            </a:r>
            <a:r>
              <a:rPr lang="en-US" sz="2300" dirty="0" err="1"/>
              <a:t>thời</a:t>
            </a:r>
            <a:r>
              <a:rPr lang="en-US" sz="2300" dirty="0"/>
              <a:t> </a:t>
            </a:r>
            <a:r>
              <a:rPr lang="en-US" sz="2300" dirty="0" err="1"/>
              <a:t>gian</a:t>
            </a:r>
            <a:r>
              <a:rPr lang="en-US" sz="2300" dirty="0"/>
              <a:t>.</a:t>
            </a:r>
          </a:p>
          <a:p>
            <a:pPr marL="0" indent="0" algn="just">
              <a:buFont typeface="Arial" panose="020B0604020202020204" pitchFamily="34" charset="0"/>
              <a:buNone/>
            </a:pPr>
            <a:endParaRPr lang="en-US" sz="2300" dirty="0"/>
          </a:p>
        </p:txBody>
      </p:sp>
      <p:sp>
        <p:nvSpPr>
          <p:cNvPr id="5" name="Content Placeholder 2">
            <a:extLst>
              <a:ext uri="{FF2B5EF4-FFF2-40B4-BE49-F238E27FC236}">
                <a16:creationId xmlns:a16="http://schemas.microsoft.com/office/drawing/2014/main" id="{C3340585-7000-4AE6-A5DB-CC43C2D6C036}"/>
              </a:ext>
            </a:extLst>
          </p:cNvPr>
          <p:cNvSpPr txBox="1">
            <a:spLocks/>
          </p:cNvSpPr>
          <p:nvPr/>
        </p:nvSpPr>
        <p:spPr>
          <a:xfrm>
            <a:off x="0" y="3048000"/>
            <a:ext cx="9144000" cy="3716404"/>
          </a:xfrm>
          <a:prstGeom prst="rect">
            <a:avLst/>
          </a:prstGeom>
          <a:solidFill>
            <a:schemeClr val="bg1"/>
          </a:solidFill>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150000"/>
              <a:buNone/>
            </a:pPr>
            <a:r>
              <a:rPr lang="en-US" sz="2400" b="1" dirty="0">
                <a:solidFill>
                  <a:srgbClr val="00B050"/>
                </a:solidFill>
              </a:rPr>
              <a:t>Ý </a:t>
            </a:r>
            <a:r>
              <a:rPr lang="en-US" sz="2400" b="1" dirty="0" err="1">
                <a:solidFill>
                  <a:srgbClr val="00B050"/>
                </a:solidFill>
              </a:rPr>
              <a:t>tưởng</a:t>
            </a:r>
            <a:r>
              <a:rPr lang="en-US" sz="2400" b="1" dirty="0">
                <a:solidFill>
                  <a:srgbClr val="00B050"/>
                </a:solidFill>
              </a:rPr>
              <a:t> </a:t>
            </a:r>
            <a:r>
              <a:rPr lang="en-US" sz="2400" b="1" dirty="0" err="1">
                <a:solidFill>
                  <a:srgbClr val="00B050"/>
                </a:solidFill>
              </a:rPr>
              <a:t>để</a:t>
            </a:r>
            <a:r>
              <a:rPr lang="en-US" sz="2400" b="1" dirty="0">
                <a:solidFill>
                  <a:srgbClr val="00B050"/>
                </a:solidFill>
              </a:rPr>
              <a:t> </a:t>
            </a:r>
            <a:r>
              <a:rPr lang="en-US" sz="2400" b="1" dirty="0" err="1">
                <a:solidFill>
                  <a:srgbClr val="00B050"/>
                </a:solidFill>
              </a:rPr>
              <a:t>chèn</a:t>
            </a:r>
            <a:r>
              <a:rPr lang="en-US" sz="2400" b="1" dirty="0">
                <a:solidFill>
                  <a:srgbClr val="00B050"/>
                </a:solidFill>
              </a:rPr>
              <a:t> </a:t>
            </a:r>
            <a:r>
              <a:rPr lang="en-US" sz="2400" b="1" dirty="0" err="1">
                <a:solidFill>
                  <a:srgbClr val="00B050"/>
                </a:solidFill>
              </a:rPr>
              <a:t>một</a:t>
            </a:r>
            <a:r>
              <a:rPr lang="en-US" sz="2400" b="1" dirty="0">
                <a:solidFill>
                  <a:srgbClr val="00B050"/>
                </a:solidFill>
              </a:rPr>
              <a:t> </a:t>
            </a:r>
            <a:r>
              <a:rPr lang="en-US" sz="2400" b="1" dirty="0" err="1">
                <a:solidFill>
                  <a:srgbClr val="00B050"/>
                </a:solidFill>
              </a:rPr>
              <a:t>giá</a:t>
            </a:r>
            <a:r>
              <a:rPr lang="en-US" sz="2400" b="1" dirty="0">
                <a:solidFill>
                  <a:srgbClr val="00B050"/>
                </a:solidFill>
              </a:rPr>
              <a:t> </a:t>
            </a:r>
            <a:r>
              <a:rPr lang="en-US" sz="2400" b="1" dirty="0" err="1">
                <a:solidFill>
                  <a:srgbClr val="00B050"/>
                </a:solidFill>
              </a:rPr>
              <a:t>trị</a:t>
            </a:r>
            <a:r>
              <a:rPr lang="en-US" sz="2400" b="1" dirty="0">
                <a:solidFill>
                  <a:srgbClr val="00B050"/>
                </a:solidFill>
              </a:rPr>
              <a:t> </a:t>
            </a:r>
            <a:r>
              <a:rPr lang="en-US" sz="2400" b="1" dirty="0">
                <a:solidFill>
                  <a:srgbClr val="FF0000"/>
                </a:solidFill>
              </a:rPr>
              <a:t>x</a:t>
            </a:r>
            <a:r>
              <a:rPr lang="en-US" sz="2400" b="1" dirty="0">
                <a:solidFill>
                  <a:srgbClr val="00B050"/>
                </a:solidFill>
              </a:rPr>
              <a:t> </a:t>
            </a:r>
            <a:r>
              <a:rPr lang="en-US" sz="2400" b="1" dirty="0" err="1">
                <a:solidFill>
                  <a:srgbClr val="00B050"/>
                </a:solidFill>
              </a:rPr>
              <a:t>vào</a:t>
            </a:r>
            <a:r>
              <a:rPr lang="en-US" sz="2400" b="1" dirty="0">
                <a:solidFill>
                  <a:srgbClr val="00B050"/>
                </a:solidFill>
              </a:rPr>
              <a:t> </a:t>
            </a:r>
            <a:r>
              <a:rPr lang="en-US" sz="2400" b="1" dirty="0" err="1">
                <a:solidFill>
                  <a:srgbClr val="00B050"/>
                </a:solidFill>
              </a:rPr>
              <a:t>vị</a:t>
            </a:r>
            <a:r>
              <a:rPr lang="en-US" sz="2400" b="1" dirty="0">
                <a:solidFill>
                  <a:srgbClr val="00B050"/>
                </a:solidFill>
              </a:rPr>
              <a:t> </a:t>
            </a:r>
            <a:r>
              <a:rPr lang="en-US" sz="2400" b="1" dirty="0" err="1">
                <a:solidFill>
                  <a:srgbClr val="00B050"/>
                </a:solidFill>
              </a:rPr>
              <a:t>trí</a:t>
            </a:r>
            <a:r>
              <a:rPr lang="en-US" sz="2400" b="1" dirty="0">
                <a:solidFill>
                  <a:srgbClr val="00B050"/>
                </a:solidFill>
              </a:rPr>
              <a:t> </a:t>
            </a:r>
            <a:r>
              <a:rPr lang="en-US" sz="2400" b="1" dirty="0" err="1">
                <a:solidFill>
                  <a:srgbClr val="FF0000"/>
                </a:solidFill>
              </a:rPr>
              <a:t>i</a:t>
            </a:r>
            <a:r>
              <a:rPr lang="en-US" sz="2400" b="1" dirty="0">
                <a:solidFill>
                  <a:srgbClr val="FF0000"/>
                </a:solidFill>
              </a:rPr>
              <a:t> </a:t>
            </a:r>
            <a:r>
              <a:rPr lang="en-US" sz="2400" b="1" dirty="0">
                <a:solidFill>
                  <a:srgbClr val="00B050"/>
                </a:solidFill>
              </a:rPr>
              <a:t>ta </a:t>
            </a:r>
            <a:r>
              <a:rPr lang="en-US" sz="2400" b="1" dirty="0" err="1">
                <a:solidFill>
                  <a:srgbClr val="00B050"/>
                </a:solidFill>
              </a:rPr>
              <a:t>làm</a:t>
            </a:r>
            <a:r>
              <a:rPr lang="en-US" sz="2400" b="1" dirty="0">
                <a:solidFill>
                  <a:srgbClr val="00B050"/>
                </a:solidFill>
              </a:rPr>
              <a:t> </a:t>
            </a:r>
            <a:r>
              <a:rPr lang="en-US" sz="2400" b="1" dirty="0" err="1">
                <a:solidFill>
                  <a:srgbClr val="00B050"/>
                </a:solidFill>
              </a:rPr>
              <a:t>như</a:t>
            </a:r>
            <a:r>
              <a:rPr lang="en-US" sz="2400" b="1" dirty="0">
                <a:solidFill>
                  <a:srgbClr val="00B050"/>
                </a:solidFill>
              </a:rPr>
              <a:t> </a:t>
            </a:r>
            <a:r>
              <a:rPr lang="en-US" sz="2400" b="1" dirty="0" err="1">
                <a:solidFill>
                  <a:srgbClr val="00B050"/>
                </a:solidFill>
              </a:rPr>
              <a:t>sau</a:t>
            </a:r>
            <a:r>
              <a:rPr lang="en-US" sz="2400" b="1" dirty="0">
                <a:solidFill>
                  <a:srgbClr val="00B050"/>
                </a:solidFill>
              </a:rPr>
              <a:t>:</a:t>
            </a:r>
          </a:p>
          <a:p>
            <a:pPr marL="0" indent="0">
              <a:buSzPct val="150000"/>
              <a:buNone/>
            </a:pPr>
            <a:r>
              <a:rPr lang="en-US" sz="2400" dirty="0" err="1">
                <a:solidFill>
                  <a:srgbClr val="0070C0"/>
                </a:solidFill>
              </a:rPr>
              <a:t>Bước</a:t>
            </a:r>
            <a:r>
              <a:rPr lang="en-US" sz="2400" dirty="0">
                <a:solidFill>
                  <a:srgbClr val="0070C0"/>
                </a:solidFill>
              </a:rPr>
              <a:t> 1: </a:t>
            </a:r>
            <a:r>
              <a:rPr lang="en-US" sz="2400" dirty="0" err="1"/>
              <a:t>Dời</a:t>
            </a:r>
            <a:r>
              <a:rPr lang="en-US" sz="2400" dirty="0"/>
              <a:t> </a:t>
            </a:r>
            <a:r>
              <a:rPr lang="en-US" sz="2400" dirty="0" err="1"/>
              <a:t>các</a:t>
            </a:r>
            <a:r>
              <a:rPr lang="en-US" sz="2400" dirty="0"/>
              <a:t> </a:t>
            </a:r>
            <a:r>
              <a:rPr lang="en-US" sz="2400" dirty="0" err="1"/>
              <a:t>đoạn</a:t>
            </a:r>
            <a:r>
              <a:rPr lang="en-US" sz="2400" dirty="0"/>
              <a:t> </a:t>
            </a:r>
            <a:r>
              <a:rPr lang="en-US" sz="2400" dirty="0" err="1"/>
              <a:t>phần</a:t>
            </a:r>
            <a:r>
              <a:rPr lang="en-US" sz="2400" dirty="0"/>
              <a:t> </a:t>
            </a:r>
            <a:r>
              <a:rPr lang="en-US" sz="2400" dirty="0" err="1"/>
              <a:t>tử</a:t>
            </a:r>
            <a:r>
              <a:rPr lang="en-US" sz="2400" dirty="0"/>
              <a:t> </a:t>
            </a:r>
            <a:r>
              <a:rPr lang="en-US" sz="2400" dirty="0" err="1"/>
              <a:t>từ</a:t>
            </a:r>
            <a:r>
              <a:rPr lang="en-US" sz="2400" dirty="0"/>
              <a:t> </a:t>
            </a:r>
            <a:r>
              <a:rPr lang="en-US" sz="2400" i="1" dirty="0" err="1">
                <a:solidFill>
                  <a:srgbClr val="0070C0"/>
                </a:solidFill>
              </a:rPr>
              <a:t>i</a:t>
            </a:r>
            <a:r>
              <a:rPr lang="en-US" sz="2400" i="1" dirty="0">
                <a:solidFill>
                  <a:srgbClr val="0070C0"/>
                </a:solidFill>
              </a:rPr>
              <a:t> </a:t>
            </a:r>
            <a:r>
              <a:rPr lang="en-US" sz="2400" i="1" dirty="0" err="1">
                <a:solidFill>
                  <a:srgbClr val="0070C0"/>
                </a:solidFill>
              </a:rPr>
              <a:t>đến</a:t>
            </a:r>
            <a:r>
              <a:rPr lang="en-US" sz="2400" i="1" dirty="0">
                <a:solidFill>
                  <a:srgbClr val="0070C0"/>
                </a:solidFill>
              </a:rPr>
              <a:t> n-1</a:t>
            </a:r>
            <a:r>
              <a:rPr lang="en-US" sz="2400" dirty="0"/>
              <a:t> ra </a:t>
            </a:r>
            <a:r>
              <a:rPr lang="en-US" sz="2400" dirty="0" err="1"/>
              <a:t>phía</a:t>
            </a:r>
            <a:r>
              <a:rPr lang="en-US" sz="2400" dirty="0"/>
              <a:t> </a:t>
            </a:r>
            <a:r>
              <a:rPr lang="en-US" sz="2400" dirty="0" err="1"/>
              <a:t>sau</a:t>
            </a:r>
            <a:r>
              <a:rPr lang="en-US" sz="2400" dirty="0"/>
              <a:t> </a:t>
            </a:r>
            <a:r>
              <a:rPr lang="en-US" sz="2400" dirty="0" err="1"/>
              <a:t>một</a:t>
            </a:r>
            <a:r>
              <a:rPr lang="en-US" sz="2400" dirty="0"/>
              <a:t> </a:t>
            </a:r>
            <a:r>
              <a:rPr lang="en-US" sz="2400" dirty="0" err="1"/>
              <a:t>vị</a:t>
            </a:r>
            <a:r>
              <a:rPr lang="en-US" sz="2400" dirty="0"/>
              <a:t> </a:t>
            </a:r>
            <a:r>
              <a:rPr lang="en-US" sz="2400" dirty="0" err="1"/>
              <a:t>trí</a:t>
            </a:r>
            <a:r>
              <a:rPr lang="en-US" sz="2400" dirty="0"/>
              <a:t>.</a:t>
            </a:r>
          </a:p>
          <a:p>
            <a:pPr marL="0" indent="0">
              <a:buSzPct val="150000"/>
              <a:buNone/>
            </a:pPr>
            <a:r>
              <a:rPr lang="en-US" sz="2400" dirty="0"/>
              <a:t>	</a:t>
            </a:r>
            <a:r>
              <a:rPr lang="en-US" sz="2400" dirty="0" err="1"/>
              <a:t>Chuyển</a:t>
            </a:r>
            <a:r>
              <a:rPr lang="en-US" sz="2400" dirty="0"/>
              <a:t> </a:t>
            </a:r>
            <a:r>
              <a:rPr lang="en-US" sz="2400" dirty="0" err="1"/>
              <a:t>giá</a:t>
            </a:r>
            <a:r>
              <a:rPr lang="en-US" sz="2400" dirty="0"/>
              <a:t> </a:t>
            </a:r>
            <a:r>
              <a:rPr lang="en-US" sz="2400" dirty="0" err="1"/>
              <a:t>trị</a:t>
            </a:r>
            <a:r>
              <a:rPr lang="en-US" sz="2400" dirty="0"/>
              <a:t> a[n – 1] qua a[n]; (</a:t>
            </a:r>
            <a:r>
              <a:rPr lang="en-US" sz="2400" dirty="0">
                <a:solidFill>
                  <a:srgbClr val="0070C0"/>
                </a:solidFill>
              </a:rPr>
              <a:t>a[n] = a[n-1]</a:t>
            </a:r>
            <a:r>
              <a:rPr lang="en-US" sz="2400" dirty="0"/>
              <a:t>) </a:t>
            </a:r>
          </a:p>
          <a:p>
            <a:pPr marL="0" indent="0">
              <a:buSzPct val="150000"/>
              <a:buNone/>
            </a:pPr>
            <a:r>
              <a:rPr lang="en-US" sz="2400" dirty="0"/>
              <a:t>	</a:t>
            </a:r>
            <a:r>
              <a:rPr lang="en-US" sz="2400" dirty="0" err="1"/>
              <a:t>Chuyên</a:t>
            </a:r>
            <a:r>
              <a:rPr lang="en-US" sz="2400" dirty="0"/>
              <a:t> </a:t>
            </a:r>
            <a:r>
              <a:rPr lang="en-US" sz="2400" dirty="0" err="1"/>
              <a:t>giá</a:t>
            </a:r>
            <a:r>
              <a:rPr lang="en-US" sz="2400" dirty="0"/>
              <a:t> </a:t>
            </a:r>
            <a:r>
              <a:rPr lang="en-US" sz="2400" dirty="0" err="1"/>
              <a:t>trị</a:t>
            </a:r>
            <a:r>
              <a:rPr lang="en-US" sz="2400" dirty="0"/>
              <a:t> a[n – 2] qua a[n – 1]; (</a:t>
            </a:r>
            <a:r>
              <a:rPr lang="en-US" sz="2400" dirty="0">
                <a:solidFill>
                  <a:srgbClr val="0070C0"/>
                </a:solidFill>
              </a:rPr>
              <a:t>a[n-1] = a[n-2]</a:t>
            </a:r>
            <a:r>
              <a:rPr lang="en-US" sz="2400" dirty="0"/>
              <a:t>) </a:t>
            </a:r>
          </a:p>
          <a:p>
            <a:pPr marL="0" indent="0">
              <a:buSzPct val="150000"/>
              <a:buNone/>
            </a:pPr>
            <a:r>
              <a:rPr lang="en-US" sz="2400" dirty="0"/>
              <a:t>            ….</a:t>
            </a:r>
          </a:p>
          <a:p>
            <a:pPr marL="0" indent="0">
              <a:buSzPct val="150000"/>
              <a:buNone/>
            </a:pPr>
            <a:r>
              <a:rPr lang="en-US" sz="2400" dirty="0"/>
              <a:t>	</a:t>
            </a:r>
            <a:r>
              <a:rPr lang="en-US" sz="2400" dirty="0" err="1"/>
              <a:t>Chuyển</a:t>
            </a:r>
            <a:r>
              <a:rPr lang="en-US" sz="2400" dirty="0"/>
              <a:t> </a:t>
            </a:r>
            <a:r>
              <a:rPr lang="en-US" sz="2400" dirty="0" err="1"/>
              <a:t>giá</a:t>
            </a:r>
            <a:r>
              <a:rPr lang="en-US" sz="2400" dirty="0"/>
              <a:t> </a:t>
            </a:r>
            <a:r>
              <a:rPr lang="en-US" sz="2400" dirty="0" err="1"/>
              <a:t>trị</a:t>
            </a:r>
            <a:r>
              <a:rPr lang="en-US" sz="2400" dirty="0"/>
              <a:t> a[i-1] qua a[</a:t>
            </a:r>
            <a:r>
              <a:rPr lang="en-US" sz="2400" dirty="0" err="1"/>
              <a:t>i</a:t>
            </a:r>
            <a:r>
              <a:rPr lang="en-US" sz="2400" dirty="0"/>
              <a:t>]; (</a:t>
            </a:r>
            <a:r>
              <a:rPr lang="en-US" sz="2400" dirty="0">
                <a:solidFill>
                  <a:srgbClr val="0070C0"/>
                </a:solidFill>
              </a:rPr>
              <a:t>a[</a:t>
            </a:r>
            <a:r>
              <a:rPr lang="en-US" sz="2400" dirty="0" err="1">
                <a:solidFill>
                  <a:srgbClr val="0070C0"/>
                </a:solidFill>
              </a:rPr>
              <a:t>i</a:t>
            </a:r>
            <a:r>
              <a:rPr lang="en-US" sz="2400" dirty="0">
                <a:solidFill>
                  <a:srgbClr val="0070C0"/>
                </a:solidFill>
              </a:rPr>
              <a:t>] = a[i-1]</a:t>
            </a:r>
            <a:r>
              <a:rPr lang="en-US" sz="2400" dirty="0"/>
              <a:t>) ;</a:t>
            </a:r>
          </a:p>
          <a:p>
            <a:pPr marL="0" indent="0">
              <a:buSzPct val="150000"/>
              <a:buNone/>
            </a:pPr>
            <a:r>
              <a:rPr lang="en-US" sz="2400" dirty="0" err="1">
                <a:solidFill>
                  <a:srgbClr val="0070C0"/>
                </a:solidFill>
              </a:rPr>
              <a:t>Bước</a:t>
            </a:r>
            <a:r>
              <a:rPr lang="en-US" sz="2400" dirty="0">
                <a:solidFill>
                  <a:srgbClr val="0070C0"/>
                </a:solidFill>
              </a:rPr>
              <a:t> 2:</a:t>
            </a:r>
            <a:r>
              <a:rPr lang="en-US" sz="2400" dirty="0"/>
              <a:t> </a:t>
            </a:r>
            <a:r>
              <a:rPr lang="en-US" sz="2400" dirty="0" err="1"/>
              <a:t>Chèn</a:t>
            </a:r>
            <a:r>
              <a:rPr lang="en-US" sz="2400" dirty="0"/>
              <a:t> </a:t>
            </a:r>
            <a:r>
              <a:rPr lang="en-US" sz="2400" dirty="0" err="1"/>
              <a:t>giá</a:t>
            </a:r>
            <a:r>
              <a:rPr lang="en-US" sz="2400" dirty="0"/>
              <a:t> </a:t>
            </a:r>
            <a:r>
              <a:rPr lang="en-US" sz="2400" dirty="0" err="1"/>
              <a:t>trị</a:t>
            </a:r>
            <a:r>
              <a:rPr lang="en-US" sz="2400" dirty="0"/>
              <a:t> </a:t>
            </a:r>
            <a:r>
              <a:rPr lang="en-US" sz="2400" i="1" dirty="0"/>
              <a:t>x</a:t>
            </a:r>
            <a:r>
              <a:rPr lang="en-US" sz="2400" dirty="0"/>
              <a:t> </a:t>
            </a:r>
            <a:r>
              <a:rPr lang="en-US" sz="2400" dirty="0" err="1"/>
              <a:t>vào</a:t>
            </a:r>
            <a:r>
              <a:rPr lang="en-US" sz="2400" dirty="0"/>
              <a:t> </a:t>
            </a:r>
            <a:r>
              <a:rPr lang="en-US" sz="2400" dirty="0" err="1"/>
              <a:t>vị</a:t>
            </a:r>
            <a:r>
              <a:rPr lang="en-US" sz="2400" dirty="0"/>
              <a:t> </a:t>
            </a:r>
            <a:r>
              <a:rPr lang="en-US" sz="2400" dirty="0" err="1"/>
              <a:t>trí</a:t>
            </a:r>
            <a:r>
              <a:rPr lang="en-US" sz="2400" dirty="0"/>
              <a:t> </a:t>
            </a:r>
            <a:r>
              <a:rPr lang="en-US" sz="2400" dirty="0" err="1"/>
              <a:t>i</a:t>
            </a:r>
            <a:r>
              <a:rPr lang="en-US" sz="2400" dirty="0"/>
              <a:t>, a[</a:t>
            </a:r>
            <a:r>
              <a:rPr lang="en-US" sz="2400" dirty="0" err="1"/>
              <a:t>i</a:t>
            </a:r>
            <a:r>
              <a:rPr lang="en-US" sz="2400" dirty="0"/>
              <a:t>] = x;</a:t>
            </a:r>
          </a:p>
          <a:p>
            <a:pPr marL="0" indent="0">
              <a:buSzPct val="150000"/>
              <a:buNone/>
            </a:pPr>
            <a:r>
              <a:rPr lang="en-US" sz="2400" dirty="0" err="1">
                <a:solidFill>
                  <a:srgbClr val="0070C0"/>
                </a:solidFill>
              </a:rPr>
              <a:t>Bước</a:t>
            </a:r>
            <a:r>
              <a:rPr lang="en-US" sz="2400" dirty="0">
                <a:solidFill>
                  <a:srgbClr val="0070C0"/>
                </a:solidFill>
              </a:rPr>
              <a:t> 3:</a:t>
            </a:r>
            <a:r>
              <a:rPr lang="en-US" sz="2400" dirty="0"/>
              <a:t> </a:t>
            </a:r>
            <a:r>
              <a:rPr lang="en-US" sz="2400" dirty="0" err="1"/>
              <a:t>Tăng</a:t>
            </a:r>
            <a:r>
              <a:rPr lang="en-US" sz="2400" dirty="0"/>
              <a:t> n </a:t>
            </a:r>
            <a:r>
              <a:rPr lang="en-US" sz="2400" dirty="0" err="1"/>
              <a:t>lên</a:t>
            </a:r>
            <a:r>
              <a:rPr lang="en-US" sz="2400" dirty="0"/>
              <a:t> 1 </a:t>
            </a:r>
            <a:r>
              <a:rPr lang="en-US" sz="2400" dirty="0" err="1"/>
              <a:t>giá</a:t>
            </a:r>
            <a:r>
              <a:rPr lang="en-US" sz="2400" dirty="0"/>
              <a:t> </a:t>
            </a:r>
            <a:r>
              <a:rPr lang="en-US" sz="2400" dirty="0" err="1"/>
              <a:t>trị</a:t>
            </a:r>
            <a:r>
              <a:rPr lang="en-US" sz="2400" dirty="0"/>
              <a:t>;</a:t>
            </a:r>
          </a:p>
          <a:p>
            <a:pPr marL="0" indent="0">
              <a:buSzPct val="150000"/>
              <a:buNone/>
            </a:pPr>
            <a:r>
              <a:rPr lang="en-US" sz="2400" dirty="0"/>
              <a:t> </a:t>
            </a:r>
          </a:p>
        </p:txBody>
      </p:sp>
    </p:spTree>
    <p:extLst>
      <p:ext uri="{BB962C8B-B14F-4D97-AF65-F5344CB8AC3E}">
        <p14:creationId xmlns:p14="http://schemas.microsoft.com/office/powerpoint/2010/main" val="312038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bg/>
                                          </p:spTgt>
                                        </p:tgtEl>
                                        <p:attrNameLst>
                                          <p:attrName>style.visibility</p:attrName>
                                        </p:attrNameLst>
                                      </p:cBhvr>
                                      <p:to>
                                        <p:strVal val="visible"/>
                                      </p:to>
                                    </p:set>
                                    <p:animEffect transition="in" filter="fade">
                                      <p:cBhvr>
                                        <p:cTn id="17" dur="500"/>
                                        <p:tgtEl>
                                          <p:spTgt spid="5">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fad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6" end="6"/>
                                            </p:txEl>
                                          </p:spTgt>
                                        </p:tgtEl>
                                        <p:attrNameLst>
                                          <p:attrName>style.visibility</p:attrName>
                                        </p:attrNameLst>
                                      </p:cBhvr>
                                      <p:to>
                                        <p:strVal val="visible"/>
                                      </p:to>
                                    </p:set>
                                    <p:animEffect transition="in" filter="fade">
                                      <p:cBhvr>
                                        <p:cTn id="52" dur="500"/>
                                        <p:tgtEl>
                                          <p:spTgt spid="5">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fade">
                                      <p:cBhvr>
                                        <p:cTn id="57" dur="500"/>
                                        <p:tgtEl>
                                          <p:spTgt spid="5">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8" end="8"/>
                                            </p:txEl>
                                          </p:spTgt>
                                        </p:tgtEl>
                                        <p:attrNameLst>
                                          <p:attrName>style.visibility</p:attrName>
                                        </p:attrNameLst>
                                      </p:cBhvr>
                                      <p:to>
                                        <p:strVal val="visible"/>
                                      </p:to>
                                    </p:set>
                                    <p:animEffect transition="in" filter="fade">
                                      <p:cBhvr>
                                        <p:cTn id="6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rgbClr val="0070C0"/>
                </a:solidFill>
                <a:latin typeface="Arial" panose="020B0604020202020204" pitchFamily="34" charset="0"/>
                <a:cs typeface="Arial" panose="020B0604020202020204" pitchFamily="34" charset="0"/>
              </a:rPr>
              <a:t>2.1 – DANH SÁCH ĐẶC</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4F6CD13A-170B-416C-9CF9-470653113B36}"/>
              </a:ext>
            </a:extLst>
          </p:cNvPr>
          <p:cNvSpPr txBox="1">
            <a:spLocks/>
          </p:cNvSpPr>
          <p:nvPr/>
        </p:nvSpPr>
        <p:spPr>
          <a:xfrm>
            <a:off x="285930" y="1570037"/>
            <a:ext cx="5969942" cy="1325563"/>
          </a:xfrm>
          <a:prstGeom prst="rect">
            <a:avLst/>
          </a:prstGeom>
        </p:spPr>
        <p:txBody>
          <a:bodyPr>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500" b="1" dirty="0" err="1">
                <a:solidFill>
                  <a:srgbClr val="0070C0"/>
                </a:solidFill>
              </a:rPr>
              <a:t>Ví</a:t>
            </a:r>
            <a:r>
              <a:rPr lang="en-US" sz="2500" b="1" dirty="0">
                <a:solidFill>
                  <a:srgbClr val="0070C0"/>
                </a:solidFill>
              </a:rPr>
              <a:t> </a:t>
            </a:r>
            <a:r>
              <a:rPr lang="en-US" sz="2500" b="1" dirty="0" err="1">
                <a:solidFill>
                  <a:srgbClr val="0070C0"/>
                </a:solidFill>
              </a:rPr>
              <a:t>dụ</a:t>
            </a:r>
            <a:r>
              <a:rPr lang="en-US" sz="2500" b="1" dirty="0">
                <a:solidFill>
                  <a:srgbClr val="0070C0"/>
                </a:solidFill>
              </a:rPr>
              <a:t> 2.5: </a:t>
            </a:r>
            <a:r>
              <a:rPr lang="en-US" sz="2500" dirty="0" err="1"/>
              <a:t>Dựa</a:t>
            </a:r>
            <a:r>
              <a:rPr lang="en-US" sz="2500" dirty="0"/>
              <a:t> </a:t>
            </a:r>
            <a:r>
              <a:rPr lang="en-US" sz="2500" dirty="0" err="1"/>
              <a:t>trên</a:t>
            </a:r>
            <a:r>
              <a:rPr lang="en-US" sz="2500" dirty="0"/>
              <a:t> </a:t>
            </a:r>
            <a:r>
              <a:rPr lang="en-US" sz="2500" dirty="0" err="1"/>
              <a:t>danh</a:t>
            </a:r>
            <a:r>
              <a:rPr lang="en-US" sz="2500" dirty="0"/>
              <a:t> </a:t>
            </a:r>
            <a:r>
              <a:rPr lang="en-US" sz="2500" dirty="0" err="1"/>
              <a:t>sách</a:t>
            </a:r>
            <a:r>
              <a:rPr lang="en-US" sz="2500" dirty="0"/>
              <a:t> </a:t>
            </a:r>
            <a:r>
              <a:rPr lang="en-US" sz="2500" dirty="0" err="1"/>
              <a:t>đặc</a:t>
            </a:r>
            <a:r>
              <a:rPr lang="en-US" sz="2500" dirty="0"/>
              <a:t> </a:t>
            </a:r>
            <a:r>
              <a:rPr lang="en-US" sz="2500" dirty="0" err="1"/>
              <a:t>như</a:t>
            </a:r>
            <a:r>
              <a:rPr lang="en-US" sz="2500" dirty="0"/>
              <a:t> </a:t>
            </a:r>
            <a:r>
              <a:rPr lang="en-US" sz="2500" dirty="0" err="1"/>
              <a:t>bên</a:t>
            </a:r>
            <a:r>
              <a:rPr lang="en-US" sz="2500" dirty="0"/>
              <a:t> </a:t>
            </a:r>
            <a:r>
              <a:rPr lang="en-US" sz="2500" dirty="0" err="1"/>
              <a:t>hình</a:t>
            </a:r>
            <a:r>
              <a:rPr lang="en-US" sz="2500" dirty="0"/>
              <a:t>, </a:t>
            </a:r>
            <a:r>
              <a:rPr lang="en-US" sz="2500" dirty="0" err="1"/>
              <a:t>hãy</a:t>
            </a:r>
            <a:r>
              <a:rPr lang="en-US" sz="2500" dirty="0"/>
              <a:t> </a:t>
            </a:r>
            <a:r>
              <a:rPr lang="en-US" sz="2500" dirty="0" err="1"/>
              <a:t>thực</a:t>
            </a:r>
            <a:r>
              <a:rPr lang="en-US" sz="2500" dirty="0"/>
              <a:t> </a:t>
            </a:r>
            <a:r>
              <a:rPr lang="en-US" sz="2500" dirty="0" err="1"/>
              <a:t>hiện</a:t>
            </a:r>
            <a:r>
              <a:rPr lang="en-US" sz="2500" dirty="0"/>
              <a:t> </a:t>
            </a:r>
            <a:r>
              <a:rPr lang="en-US" sz="2500" dirty="0" err="1"/>
              <a:t>xóa</a:t>
            </a:r>
            <a:r>
              <a:rPr lang="en-US" sz="2500" dirty="0"/>
              <a:t> </a:t>
            </a:r>
            <a:r>
              <a:rPr lang="en-US" sz="2500" dirty="0" err="1"/>
              <a:t>phần</a:t>
            </a:r>
            <a:r>
              <a:rPr lang="en-US" sz="2500" dirty="0"/>
              <a:t> </a:t>
            </a:r>
            <a:r>
              <a:rPr lang="en-US" sz="2500" dirty="0" err="1"/>
              <a:t>tử</a:t>
            </a:r>
            <a:r>
              <a:rPr lang="en-US" sz="2500" dirty="0"/>
              <a:t> </a:t>
            </a:r>
            <a:r>
              <a:rPr lang="en-US" sz="2500" dirty="0" err="1"/>
              <a:t>tại</a:t>
            </a:r>
            <a:r>
              <a:rPr lang="en-US" sz="2500" dirty="0"/>
              <a:t> </a:t>
            </a:r>
            <a:r>
              <a:rPr lang="en-US" sz="2500" dirty="0" err="1"/>
              <a:t>vị</a:t>
            </a:r>
            <a:r>
              <a:rPr lang="en-US" sz="2500" dirty="0"/>
              <a:t> </a:t>
            </a:r>
            <a:r>
              <a:rPr lang="en-US" sz="2500" dirty="0" err="1"/>
              <a:t>trí</a:t>
            </a:r>
            <a:r>
              <a:rPr lang="en-US" sz="2500" dirty="0"/>
              <a:t> </a:t>
            </a:r>
            <a:r>
              <a:rPr lang="en-US" sz="2500" dirty="0" err="1">
                <a:solidFill>
                  <a:srgbClr val="FF0000"/>
                </a:solidFill>
              </a:rPr>
              <a:t>i</a:t>
            </a:r>
            <a:r>
              <a:rPr lang="en-US" sz="2500" dirty="0">
                <a:solidFill>
                  <a:srgbClr val="FF0000"/>
                </a:solidFill>
              </a:rPr>
              <a:t> = 3</a:t>
            </a:r>
            <a:r>
              <a:rPr lang="en-US" sz="2500" dirty="0"/>
              <a:t>.</a:t>
            </a:r>
            <a:endParaRPr lang="en-US" sz="2500" dirty="0">
              <a:ln/>
            </a:endParaRPr>
          </a:p>
        </p:txBody>
      </p:sp>
      <p:graphicFrame>
        <p:nvGraphicFramePr>
          <p:cNvPr id="4" name="Table 3">
            <a:extLst>
              <a:ext uri="{FF2B5EF4-FFF2-40B4-BE49-F238E27FC236}">
                <a16:creationId xmlns:a16="http://schemas.microsoft.com/office/drawing/2014/main" id="{2A43F4E2-079C-4BAA-9B45-A1F9DF35B41F}"/>
              </a:ext>
            </a:extLst>
          </p:cNvPr>
          <p:cNvGraphicFramePr>
            <a:graphicFrameLocks noGrp="1"/>
          </p:cNvGraphicFramePr>
          <p:nvPr>
            <p:extLst>
              <p:ext uri="{D42A27DB-BD31-4B8C-83A1-F6EECF244321}">
                <p14:modId xmlns:p14="http://schemas.microsoft.com/office/powerpoint/2010/main" val="4202936497"/>
              </p:ext>
            </p:extLst>
          </p:nvPr>
        </p:nvGraphicFramePr>
        <p:xfrm>
          <a:off x="6684098" y="1887139"/>
          <a:ext cx="856189" cy="3971671"/>
        </p:xfrm>
        <a:graphic>
          <a:graphicData uri="http://schemas.openxmlformats.org/drawingml/2006/table">
            <a:tbl>
              <a:tblPr firstRow="1" bandRow="1">
                <a:tableStyleId>{5C22544A-7EE6-4342-B048-85BDC9FD1C3A}</a:tableStyleId>
              </a:tblPr>
              <a:tblGrid>
                <a:gridCol w="856189">
                  <a:extLst>
                    <a:ext uri="{9D8B030D-6E8A-4147-A177-3AD203B41FA5}">
                      <a16:colId xmlns:a16="http://schemas.microsoft.com/office/drawing/2014/main" val="20000"/>
                    </a:ext>
                  </a:extLst>
                </a:gridCol>
              </a:tblGrid>
              <a:tr h="292064">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84128">
                <a:tc>
                  <a:txBody>
                    <a:bodyPr/>
                    <a:lstStyle/>
                    <a:p>
                      <a:pPr algn="ctr">
                        <a:lnSpc>
                          <a:spcPct val="70000"/>
                        </a:lnSpc>
                      </a:pPr>
                      <a:r>
                        <a:rPr lang="en-US" dirty="0"/>
                        <a:t>.</a:t>
                      </a:r>
                    </a:p>
                    <a:p>
                      <a:pPr algn="ctr">
                        <a:lnSpc>
                          <a:spcPct val="70000"/>
                        </a:lnSpc>
                      </a:pPr>
                      <a:r>
                        <a:rPr lang="en-US" dirty="0"/>
                        <a:t>.</a:t>
                      </a:r>
                    </a:p>
                    <a:p>
                      <a:pPr algn="ctr">
                        <a:lnSpc>
                          <a:spcPct val="70000"/>
                        </a:lnSpc>
                      </a:pP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92064">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92064">
                <a:tc>
                  <a:txBody>
                    <a:bodyPr/>
                    <a:lstStyle/>
                    <a:p>
                      <a:pPr algn="ctr"/>
                      <a:endParaRPr lang="en-US">
                        <a:ln>
                          <a:solidFill>
                            <a:schemeClr val="bg1"/>
                          </a:solidFill>
                        </a:ln>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3"/>
                  </a:ext>
                </a:extLst>
              </a:tr>
              <a:tr h="292064">
                <a:tc>
                  <a:txBody>
                    <a:bodyPr/>
                    <a:lstStyle/>
                    <a:p>
                      <a:pPr algn="ctr"/>
                      <a:endParaRPr lang="en-US">
                        <a:ln>
                          <a:solidFill>
                            <a:schemeClr val="bg1"/>
                          </a:solidFill>
                        </a:ln>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4"/>
                  </a:ext>
                </a:extLst>
              </a:tr>
              <a:tr h="292064">
                <a:tc>
                  <a:txBody>
                    <a:bodyPr/>
                    <a:lstStyle/>
                    <a:p>
                      <a:pPr algn="ctr"/>
                      <a:endParaRPr lang="en-US">
                        <a:ln>
                          <a:solidFill>
                            <a:schemeClr val="bg1"/>
                          </a:solidFill>
                        </a:ln>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5"/>
                  </a:ext>
                </a:extLst>
              </a:tr>
              <a:tr h="292064">
                <a:tc>
                  <a:txBody>
                    <a:bodyPr/>
                    <a:lstStyle/>
                    <a:p>
                      <a:pPr algn="ctr"/>
                      <a:endParaRPr lang="en-US">
                        <a:ln>
                          <a:solidFill>
                            <a:schemeClr val="bg1"/>
                          </a:solidFill>
                        </a:ln>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6"/>
                  </a:ext>
                </a:extLst>
              </a:tr>
              <a:tr h="292064">
                <a:tc>
                  <a:txBody>
                    <a:bodyPr/>
                    <a:lstStyle/>
                    <a:p>
                      <a:pPr algn="ctr"/>
                      <a:endParaRPr lang="en-US">
                        <a:ln>
                          <a:solidFill>
                            <a:schemeClr val="bg1"/>
                          </a:solidFill>
                        </a:ln>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7"/>
                  </a:ext>
                </a:extLst>
              </a:tr>
              <a:tr h="292064">
                <a:tc>
                  <a:txBody>
                    <a:bodyPr/>
                    <a:lstStyle/>
                    <a:p>
                      <a:pPr algn="ctr"/>
                      <a:endParaRPr lang="en-US">
                        <a:ln>
                          <a:solidFill>
                            <a:schemeClr val="bg1"/>
                          </a:solidFill>
                        </a:ln>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8"/>
                  </a:ext>
                </a:extLst>
              </a:tr>
              <a:tr h="292064">
                <a:tc>
                  <a:txBody>
                    <a:bodyPr/>
                    <a:lstStyle/>
                    <a:p>
                      <a:pPr algn="ctr"/>
                      <a:endParaRPr lang="en-US" dirty="0">
                        <a:ln>
                          <a:solidFill>
                            <a:schemeClr val="bg1"/>
                          </a:solidFill>
                        </a:ln>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9"/>
                  </a:ext>
                </a:extLst>
              </a:tr>
            </a:tbl>
          </a:graphicData>
        </a:graphic>
      </p:graphicFrame>
      <p:sp>
        <p:nvSpPr>
          <p:cNvPr id="5" name="Rectangle 4">
            <a:extLst>
              <a:ext uri="{FF2B5EF4-FFF2-40B4-BE49-F238E27FC236}">
                <a16:creationId xmlns:a16="http://schemas.microsoft.com/office/drawing/2014/main" id="{5E7137C6-9973-474F-B68F-6A4FEF9198D5}"/>
              </a:ext>
            </a:extLst>
          </p:cNvPr>
          <p:cNvSpPr/>
          <p:nvPr/>
        </p:nvSpPr>
        <p:spPr>
          <a:xfrm>
            <a:off x="5724540" y="1706388"/>
            <a:ext cx="14957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99</a:t>
            </a:r>
          </a:p>
        </p:txBody>
      </p:sp>
      <p:sp>
        <p:nvSpPr>
          <p:cNvPr id="6" name="Rectangle 5">
            <a:extLst>
              <a:ext uri="{FF2B5EF4-FFF2-40B4-BE49-F238E27FC236}">
                <a16:creationId xmlns:a16="http://schemas.microsoft.com/office/drawing/2014/main" id="{8FB8B66D-64F9-4038-B6CE-124D6E931862}"/>
              </a:ext>
            </a:extLst>
          </p:cNvPr>
          <p:cNvSpPr/>
          <p:nvPr/>
        </p:nvSpPr>
        <p:spPr>
          <a:xfrm>
            <a:off x="6262844" y="5497238"/>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0</a:t>
            </a:r>
          </a:p>
        </p:txBody>
      </p:sp>
      <p:sp>
        <p:nvSpPr>
          <p:cNvPr id="7" name="Rectangle 6">
            <a:extLst>
              <a:ext uri="{FF2B5EF4-FFF2-40B4-BE49-F238E27FC236}">
                <a16:creationId xmlns:a16="http://schemas.microsoft.com/office/drawing/2014/main" id="{D63CD450-8AAB-422A-8E06-F0FA0969D1CD}"/>
              </a:ext>
            </a:extLst>
          </p:cNvPr>
          <p:cNvSpPr/>
          <p:nvPr/>
        </p:nvSpPr>
        <p:spPr>
          <a:xfrm>
            <a:off x="6262844" y="5128774"/>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1</a:t>
            </a:r>
          </a:p>
        </p:txBody>
      </p:sp>
      <p:sp>
        <p:nvSpPr>
          <p:cNvPr id="8" name="Rectangle 7">
            <a:extLst>
              <a:ext uri="{FF2B5EF4-FFF2-40B4-BE49-F238E27FC236}">
                <a16:creationId xmlns:a16="http://schemas.microsoft.com/office/drawing/2014/main" id="{75CFC3C6-BAE6-4462-83AC-022C69022E2C}"/>
              </a:ext>
            </a:extLst>
          </p:cNvPr>
          <p:cNvSpPr/>
          <p:nvPr/>
        </p:nvSpPr>
        <p:spPr>
          <a:xfrm>
            <a:off x="6262844" y="4744930"/>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2</a:t>
            </a:r>
          </a:p>
        </p:txBody>
      </p:sp>
      <p:sp>
        <p:nvSpPr>
          <p:cNvPr id="9" name="Rectangle 8">
            <a:extLst>
              <a:ext uri="{FF2B5EF4-FFF2-40B4-BE49-F238E27FC236}">
                <a16:creationId xmlns:a16="http://schemas.microsoft.com/office/drawing/2014/main" id="{714E13D5-16C7-4832-AF2F-78E592E30E60}"/>
              </a:ext>
            </a:extLst>
          </p:cNvPr>
          <p:cNvSpPr/>
          <p:nvPr/>
        </p:nvSpPr>
        <p:spPr>
          <a:xfrm>
            <a:off x="6262844" y="4387531"/>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3</a:t>
            </a:r>
          </a:p>
        </p:txBody>
      </p:sp>
      <p:sp>
        <p:nvSpPr>
          <p:cNvPr id="10" name="Rectangle 9">
            <a:extLst>
              <a:ext uri="{FF2B5EF4-FFF2-40B4-BE49-F238E27FC236}">
                <a16:creationId xmlns:a16="http://schemas.microsoft.com/office/drawing/2014/main" id="{3743EE9F-F313-48EE-BB35-3E419CA40972}"/>
              </a:ext>
            </a:extLst>
          </p:cNvPr>
          <p:cNvSpPr/>
          <p:nvPr/>
        </p:nvSpPr>
        <p:spPr>
          <a:xfrm>
            <a:off x="7506248" y="3280924"/>
            <a:ext cx="679592" cy="3155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a[6]</a:t>
            </a:r>
          </a:p>
        </p:txBody>
      </p:sp>
      <p:sp>
        <p:nvSpPr>
          <p:cNvPr id="11" name="Rectangle 10">
            <a:extLst>
              <a:ext uri="{FF2B5EF4-FFF2-40B4-BE49-F238E27FC236}">
                <a16:creationId xmlns:a16="http://schemas.microsoft.com/office/drawing/2014/main" id="{66B96CF1-9AF7-41B3-AE99-44EC489D749E}"/>
              </a:ext>
            </a:extLst>
          </p:cNvPr>
          <p:cNvSpPr/>
          <p:nvPr/>
        </p:nvSpPr>
        <p:spPr>
          <a:xfrm>
            <a:off x="7531153" y="5518171"/>
            <a:ext cx="679592" cy="3155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a[0]</a:t>
            </a:r>
          </a:p>
        </p:txBody>
      </p:sp>
      <p:sp>
        <p:nvSpPr>
          <p:cNvPr id="12" name="Rectangle 11">
            <a:extLst>
              <a:ext uri="{FF2B5EF4-FFF2-40B4-BE49-F238E27FC236}">
                <a16:creationId xmlns:a16="http://schemas.microsoft.com/office/drawing/2014/main" id="{61B44984-0314-4757-8A75-12824A166513}"/>
              </a:ext>
            </a:extLst>
          </p:cNvPr>
          <p:cNvSpPr/>
          <p:nvPr/>
        </p:nvSpPr>
        <p:spPr>
          <a:xfrm>
            <a:off x="7527208" y="4790576"/>
            <a:ext cx="679592" cy="3155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a[2]</a:t>
            </a:r>
          </a:p>
        </p:txBody>
      </p:sp>
      <p:sp>
        <p:nvSpPr>
          <p:cNvPr id="13" name="Rectangle 12">
            <a:extLst>
              <a:ext uri="{FF2B5EF4-FFF2-40B4-BE49-F238E27FC236}">
                <a16:creationId xmlns:a16="http://schemas.microsoft.com/office/drawing/2014/main" id="{2AD74169-9B03-4E17-A786-36C48346E3C2}"/>
              </a:ext>
            </a:extLst>
          </p:cNvPr>
          <p:cNvSpPr/>
          <p:nvPr/>
        </p:nvSpPr>
        <p:spPr>
          <a:xfrm>
            <a:off x="6262844" y="4005403"/>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4</a:t>
            </a:r>
          </a:p>
        </p:txBody>
      </p:sp>
      <p:sp>
        <p:nvSpPr>
          <p:cNvPr id="14" name="Rectangle 13">
            <a:extLst>
              <a:ext uri="{FF2B5EF4-FFF2-40B4-BE49-F238E27FC236}">
                <a16:creationId xmlns:a16="http://schemas.microsoft.com/office/drawing/2014/main" id="{476D100B-8951-44C2-801A-27B2D4C63D05}"/>
              </a:ext>
            </a:extLst>
          </p:cNvPr>
          <p:cNvSpPr/>
          <p:nvPr/>
        </p:nvSpPr>
        <p:spPr>
          <a:xfrm>
            <a:off x="6139122" y="3286933"/>
            <a:ext cx="7583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6</a:t>
            </a:r>
          </a:p>
        </p:txBody>
      </p:sp>
      <p:sp>
        <p:nvSpPr>
          <p:cNvPr id="15" name="Rectangle 14">
            <a:extLst>
              <a:ext uri="{FF2B5EF4-FFF2-40B4-BE49-F238E27FC236}">
                <a16:creationId xmlns:a16="http://schemas.microsoft.com/office/drawing/2014/main" id="{51814537-9D70-45CC-9106-35AD1C30CF27}"/>
              </a:ext>
            </a:extLst>
          </p:cNvPr>
          <p:cNvSpPr/>
          <p:nvPr/>
        </p:nvSpPr>
        <p:spPr>
          <a:xfrm>
            <a:off x="6255872" y="3660502"/>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5</a:t>
            </a:r>
          </a:p>
        </p:txBody>
      </p:sp>
      <p:sp>
        <p:nvSpPr>
          <p:cNvPr id="16" name="Rectangle 15">
            <a:extLst>
              <a:ext uri="{FF2B5EF4-FFF2-40B4-BE49-F238E27FC236}">
                <a16:creationId xmlns:a16="http://schemas.microsoft.com/office/drawing/2014/main" id="{B09599A9-6359-41CD-AE5E-4630E965AA79}"/>
              </a:ext>
            </a:extLst>
          </p:cNvPr>
          <p:cNvSpPr/>
          <p:nvPr/>
        </p:nvSpPr>
        <p:spPr>
          <a:xfrm>
            <a:off x="7463181" y="4369441"/>
            <a:ext cx="737258" cy="361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a[3]</a:t>
            </a:r>
          </a:p>
        </p:txBody>
      </p:sp>
      <p:sp>
        <p:nvSpPr>
          <p:cNvPr id="17" name="Rectangle 16">
            <a:extLst>
              <a:ext uri="{FF2B5EF4-FFF2-40B4-BE49-F238E27FC236}">
                <a16:creationId xmlns:a16="http://schemas.microsoft.com/office/drawing/2014/main" id="{9858C0B3-A7C8-40D7-B54A-CDF12A89A7B8}"/>
              </a:ext>
            </a:extLst>
          </p:cNvPr>
          <p:cNvSpPr/>
          <p:nvPr/>
        </p:nvSpPr>
        <p:spPr>
          <a:xfrm>
            <a:off x="7525465" y="5155366"/>
            <a:ext cx="679592" cy="3155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a[1]</a:t>
            </a:r>
          </a:p>
        </p:txBody>
      </p:sp>
      <p:sp>
        <p:nvSpPr>
          <p:cNvPr id="18" name="Rectangle 17">
            <a:extLst>
              <a:ext uri="{FF2B5EF4-FFF2-40B4-BE49-F238E27FC236}">
                <a16:creationId xmlns:a16="http://schemas.microsoft.com/office/drawing/2014/main" id="{86943B99-A428-40BC-8E5E-615D3557BBBC}"/>
              </a:ext>
            </a:extLst>
          </p:cNvPr>
          <p:cNvSpPr/>
          <p:nvPr/>
        </p:nvSpPr>
        <p:spPr>
          <a:xfrm>
            <a:off x="7506248" y="4044561"/>
            <a:ext cx="679592" cy="3155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a[4]</a:t>
            </a:r>
          </a:p>
        </p:txBody>
      </p:sp>
      <p:sp>
        <p:nvSpPr>
          <p:cNvPr id="19" name="Rectangle 18">
            <a:extLst>
              <a:ext uri="{FF2B5EF4-FFF2-40B4-BE49-F238E27FC236}">
                <a16:creationId xmlns:a16="http://schemas.microsoft.com/office/drawing/2014/main" id="{FABC935A-36F0-4107-B7FE-E09A45A4FBA9}"/>
              </a:ext>
            </a:extLst>
          </p:cNvPr>
          <p:cNvSpPr/>
          <p:nvPr/>
        </p:nvSpPr>
        <p:spPr>
          <a:xfrm>
            <a:off x="7456735" y="3652454"/>
            <a:ext cx="737258" cy="361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a[5]</a:t>
            </a:r>
          </a:p>
        </p:txBody>
      </p:sp>
      <p:sp>
        <p:nvSpPr>
          <p:cNvPr id="20" name="Title 1">
            <a:extLst>
              <a:ext uri="{FF2B5EF4-FFF2-40B4-BE49-F238E27FC236}">
                <a16:creationId xmlns:a16="http://schemas.microsoft.com/office/drawing/2014/main" id="{815D5099-1454-4B51-9EAD-977A390AAE30}"/>
              </a:ext>
            </a:extLst>
          </p:cNvPr>
          <p:cNvSpPr txBox="1">
            <a:spLocks/>
          </p:cNvSpPr>
          <p:nvPr/>
        </p:nvSpPr>
        <p:spPr>
          <a:xfrm>
            <a:off x="6966488" y="5468785"/>
            <a:ext cx="532804" cy="43749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dk1"/>
                </a:solidFill>
                <a:latin typeface="Tahoma" panose="020B0604030504040204" pitchFamily="34" charset="0"/>
                <a:ea typeface="Tahoma" panose="020B0604030504040204" pitchFamily="34" charset="0"/>
                <a:cs typeface="Tahoma" panose="020B0604030504040204"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000" b="1" dirty="0">
                <a:ln/>
                <a:solidFill>
                  <a:schemeClr val="bg1"/>
                </a:solidFill>
              </a:rPr>
              <a:t>10</a:t>
            </a:r>
          </a:p>
        </p:txBody>
      </p:sp>
      <p:sp>
        <p:nvSpPr>
          <p:cNvPr id="21" name="Title 1">
            <a:extLst>
              <a:ext uri="{FF2B5EF4-FFF2-40B4-BE49-F238E27FC236}">
                <a16:creationId xmlns:a16="http://schemas.microsoft.com/office/drawing/2014/main" id="{3FEEEC1A-2FF2-4FEC-9391-E650CAD8EB26}"/>
              </a:ext>
            </a:extLst>
          </p:cNvPr>
          <p:cNvSpPr txBox="1">
            <a:spLocks/>
          </p:cNvSpPr>
          <p:nvPr/>
        </p:nvSpPr>
        <p:spPr>
          <a:xfrm>
            <a:off x="6996104" y="5150498"/>
            <a:ext cx="751121" cy="34568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dk1"/>
                </a:solidFill>
                <a:latin typeface="Tahoma" panose="020B0604030504040204" pitchFamily="34" charset="0"/>
                <a:ea typeface="Tahoma" panose="020B0604030504040204" pitchFamily="34" charset="0"/>
                <a:cs typeface="Tahoma" panose="020B0604030504040204"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000" b="1" dirty="0">
                <a:ln/>
                <a:solidFill>
                  <a:schemeClr val="bg1"/>
                </a:solidFill>
              </a:rPr>
              <a:t>50</a:t>
            </a:r>
          </a:p>
        </p:txBody>
      </p:sp>
      <p:sp>
        <p:nvSpPr>
          <p:cNvPr id="22" name="Title 1">
            <a:extLst>
              <a:ext uri="{FF2B5EF4-FFF2-40B4-BE49-F238E27FC236}">
                <a16:creationId xmlns:a16="http://schemas.microsoft.com/office/drawing/2014/main" id="{F397B16E-1809-4A98-93D8-EC3E05E9DCD7}"/>
              </a:ext>
            </a:extLst>
          </p:cNvPr>
          <p:cNvSpPr txBox="1">
            <a:spLocks/>
          </p:cNvSpPr>
          <p:nvPr/>
        </p:nvSpPr>
        <p:spPr>
          <a:xfrm>
            <a:off x="6948425" y="4745085"/>
            <a:ext cx="751121" cy="43749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dk1"/>
                </a:solidFill>
                <a:latin typeface="Tahoma" panose="020B0604030504040204" pitchFamily="34" charset="0"/>
                <a:ea typeface="Tahoma" panose="020B0604030504040204" pitchFamily="34" charset="0"/>
                <a:cs typeface="Tahoma" panose="020B0604030504040204"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000" b="1" dirty="0">
                <a:ln/>
                <a:solidFill>
                  <a:schemeClr val="bg1"/>
                </a:solidFill>
              </a:rPr>
              <a:t>20</a:t>
            </a:r>
          </a:p>
        </p:txBody>
      </p:sp>
      <p:sp>
        <p:nvSpPr>
          <p:cNvPr id="23" name="Title 1">
            <a:extLst>
              <a:ext uri="{FF2B5EF4-FFF2-40B4-BE49-F238E27FC236}">
                <a16:creationId xmlns:a16="http://schemas.microsoft.com/office/drawing/2014/main" id="{360B2AAF-38D4-4B2C-8C44-29181573478E}"/>
              </a:ext>
            </a:extLst>
          </p:cNvPr>
          <p:cNvSpPr txBox="1">
            <a:spLocks/>
          </p:cNvSpPr>
          <p:nvPr/>
        </p:nvSpPr>
        <p:spPr>
          <a:xfrm>
            <a:off x="6954581" y="4368807"/>
            <a:ext cx="751121" cy="43749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dk1"/>
                </a:solidFill>
                <a:latin typeface="Tahoma" panose="020B0604030504040204" pitchFamily="34" charset="0"/>
                <a:ea typeface="Tahoma" panose="020B0604030504040204" pitchFamily="34" charset="0"/>
                <a:cs typeface="Tahoma" panose="020B0604030504040204"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000" b="1">
                <a:ln/>
                <a:solidFill>
                  <a:schemeClr val="bg1"/>
                </a:solidFill>
              </a:rPr>
              <a:t>70</a:t>
            </a:r>
          </a:p>
        </p:txBody>
      </p:sp>
      <p:sp>
        <p:nvSpPr>
          <p:cNvPr id="24" name="Title 1">
            <a:extLst>
              <a:ext uri="{FF2B5EF4-FFF2-40B4-BE49-F238E27FC236}">
                <a16:creationId xmlns:a16="http://schemas.microsoft.com/office/drawing/2014/main" id="{639899EE-561B-4988-B34C-9FB9D35BBE53}"/>
              </a:ext>
            </a:extLst>
          </p:cNvPr>
          <p:cNvSpPr txBox="1">
            <a:spLocks/>
          </p:cNvSpPr>
          <p:nvPr/>
        </p:nvSpPr>
        <p:spPr>
          <a:xfrm>
            <a:off x="6954581" y="4039987"/>
            <a:ext cx="751121" cy="43749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dk1"/>
                </a:solidFill>
                <a:latin typeface="Tahoma" panose="020B0604030504040204" pitchFamily="34" charset="0"/>
                <a:ea typeface="Tahoma" panose="020B0604030504040204" pitchFamily="34" charset="0"/>
                <a:cs typeface="Tahoma" panose="020B0604030504040204"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000" b="1">
                <a:ln/>
                <a:solidFill>
                  <a:schemeClr val="bg1"/>
                </a:solidFill>
              </a:rPr>
              <a:t>30</a:t>
            </a:r>
          </a:p>
        </p:txBody>
      </p:sp>
      <p:sp>
        <p:nvSpPr>
          <p:cNvPr id="25" name="Title 1">
            <a:extLst>
              <a:ext uri="{FF2B5EF4-FFF2-40B4-BE49-F238E27FC236}">
                <a16:creationId xmlns:a16="http://schemas.microsoft.com/office/drawing/2014/main" id="{1D503656-34A4-45C1-B4A0-8378EF5DD006}"/>
              </a:ext>
            </a:extLst>
          </p:cNvPr>
          <p:cNvSpPr txBox="1">
            <a:spLocks/>
          </p:cNvSpPr>
          <p:nvPr/>
        </p:nvSpPr>
        <p:spPr>
          <a:xfrm>
            <a:off x="6954581" y="3647879"/>
            <a:ext cx="751121" cy="43749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dk1"/>
                </a:solidFill>
                <a:latin typeface="Tahoma" panose="020B0604030504040204" pitchFamily="34" charset="0"/>
                <a:ea typeface="Tahoma" panose="020B0604030504040204" pitchFamily="34" charset="0"/>
                <a:cs typeface="Tahoma" panose="020B0604030504040204"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000" b="1">
                <a:ln/>
                <a:solidFill>
                  <a:schemeClr val="bg1"/>
                </a:solidFill>
              </a:rPr>
              <a:t>60</a:t>
            </a:r>
          </a:p>
        </p:txBody>
      </p:sp>
      <p:sp>
        <p:nvSpPr>
          <p:cNvPr id="26" name="Title 1">
            <a:extLst>
              <a:ext uri="{FF2B5EF4-FFF2-40B4-BE49-F238E27FC236}">
                <a16:creationId xmlns:a16="http://schemas.microsoft.com/office/drawing/2014/main" id="{D360D73F-82FC-47A9-8797-1B5BD96E4D2D}"/>
              </a:ext>
            </a:extLst>
          </p:cNvPr>
          <p:cNvSpPr txBox="1">
            <a:spLocks/>
          </p:cNvSpPr>
          <p:nvPr/>
        </p:nvSpPr>
        <p:spPr>
          <a:xfrm>
            <a:off x="6941329" y="3285257"/>
            <a:ext cx="751121" cy="43749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dk1"/>
                </a:solidFill>
                <a:latin typeface="Tahoma" panose="020B0604030504040204" pitchFamily="34" charset="0"/>
                <a:ea typeface="Tahoma" panose="020B0604030504040204" pitchFamily="34" charset="0"/>
                <a:cs typeface="Tahoma" panose="020B0604030504040204"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000" b="1">
                <a:ln/>
                <a:solidFill>
                  <a:schemeClr val="bg1"/>
                </a:solidFill>
              </a:rPr>
              <a:t>40</a:t>
            </a:r>
          </a:p>
        </p:txBody>
      </p:sp>
      <p:sp>
        <p:nvSpPr>
          <p:cNvPr id="27" name="Rectangle 26">
            <a:extLst>
              <a:ext uri="{FF2B5EF4-FFF2-40B4-BE49-F238E27FC236}">
                <a16:creationId xmlns:a16="http://schemas.microsoft.com/office/drawing/2014/main" id="{EB3D46AD-7A70-415E-B437-60BB3A527CD5}"/>
              </a:ext>
            </a:extLst>
          </p:cNvPr>
          <p:cNvSpPr/>
          <p:nvPr/>
        </p:nvSpPr>
        <p:spPr>
          <a:xfrm>
            <a:off x="8324466" y="4368807"/>
            <a:ext cx="909921" cy="337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 = 7</a:t>
            </a:r>
          </a:p>
        </p:txBody>
      </p:sp>
      <p:sp>
        <p:nvSpPr>
          <p:cNvPr id="28" name="Right Brace 27">
            <a:extLst>
              <a:ext uri="{FF2B5EF4-FFF2-40B4-BE49-F238E27FC236}">
                <a16:creationId xmlns:a16="http://schemas.microsoft.com/office/drawing/2014/main" id="{30CCF790-1144-45DC-B978-22B41B07A93B}"/>
              </a:ext>
            </a:extLst>
          </p:cNvPr>
          <p:cNvSpPr/>
          <p:nvPr/>
        </p:nvSpPr>
        <p:spPr>
          <a:xfrm>
            <a:off x="8012585" y="3292281"/>
            <a:ext cx="418899" cy="2557535"/>
          </a:xfrm>
          <a:prstGeom prst="rightBrace">
            <a:avLst>
              <a:gd name="adj1" fmla="val 3396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F1B67FDA-53E4-411F-945E-C60600D17850}"/>
              </a:ext>
            </a:extLst>
          </p:cNvPr>
          <p:cNvSpPr txBox="1">
            <a:spLocks/>
          </p:cNvSpPr>
          <p:nvPr/>
        </p:nvSpPr>
        <p:spPr>
          <a:xfrm>
            <a:off x="285930" y="2976105"/>
            <a:ext cx="5936966" cy="3660390"/>
          </a:xfrm>
          <a:prstGeom prst="rect">
            <a:avLst/>
          </a:prstGeom>
          <a:solidFill>
            <a:schemeClr val="bg1"/>
          </a:solidFill>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SzPct val="150000"/>
              <a:buNone/>
            </a:pPr>
            <a:r>
              <a:rPr lang="en-US" sz="2000" dirty="0" err="1">
                <a:solidFill>
                  <a:srgbClr val="0070C0"/>
                </a:solidFill>
              </a:rPr>
              <a:t>Bước</a:t>
            </a:r>
            <a:r>
              <a:rPr lang="en-US" sz="2000" dirty="0">
                <a:solidFill>
                  <a:srgbClr val="0070C0"/>
                </a:solidFill>
              </a:rPr>
              <a:t> 1: </a:t>
            </a:r>
            <a:r>
              <a:rPr lang="en-US" sz="2000" dirty="0" err="1"/>
              <a:t>Dời</a:t>
            </a:r>
            <a:r>
              <a:rPr lang="en-US" sz="2000" dirty="0"/>
              <a:t> </a:t>
            </a:r>
            <a:r>
              <a:rPr lang="en-US" sz="2000" dirty="0" err="1"/>
              <a:t>đoạn</a:t>
            </a:r>
            <a:r>
              <a:rPr lang="en-US" sz="2000" dirty="0"/>
              <a:t> </a:t>
            </a:r>
            <a:r>
              <a:rPr lang="en-US" sz="2000" dirty="0" err="1"/>
              <a:t>các</a:t>
            </a:r>
            <a:r>
              <a:rPr lang="en-US" sz="2000" dirty="0"/>
              <a:t> </a:t>
            </a:r>
            <a:r>
              <a:rPr lang="en-US" sz="2000" dirty="0" err="1"/>
              <a:t>phần</a:t>
            </a:r>
            <a:r>
              <a:rPr lang="en-US" sz="2000" dirty="0"/>
              <a:t> </a:t>
            </a:r>
            <a:r>
              <a:rPr lang="en-US" sz="2000" dirty="0" err="1"/>
              <a:t>tử</a:t>
            </a:r>
            <a:r>
              <a:rPr lang="en-US" sz="2000" dirty="0"/>
              <a:t> </a:t>
            </a:r>
            <a:r>
              <a:rPr lang="en-US" sz="2000" dirty="0" err="1"/>
              <a:t>sau</a:t>
            </a:r>
            <a:r>
              <a:rPr lang="en-US" sz="2000" dirty="0"/>
              <a:t> </a:t>
            </a:r>
            <a:r>
              <a:rPr lang="en-US" sz="2000" dirty="0" err="1"/>
              <a:t>vị</a:t>
            </a:r>
            <a:r>
              <a:rPr lang="en-US" sz="2000" dirty="0"/>
              <a:t> </a:t>
            </a:r>
            <a:r>
              <a:rPr lang="en-US" sz="2000" dirty="0" err="1"/>
              <a:t>trí</a:t>
            </a:r>
            <a:r>
              <a:rPr lang="en-US" sz="2000" dirty="0"/>
              <a:t> </a:t>
            </a:r>
            <a:r>
              <a:rPr lang="en-US" sz="2000" dirty="0" err="1"/>
              <a:t>i</a:t>
            </a:r>
            <a:r>
              <a:rPr lang="en-US" sz="2000" dirty="0"/>
              <a:t> </a:t>
            </a:r>
            <a:r>
              <a:rPr lang="en-US" sz="2000" dirty="0" err="1"/>
              <a:t>lên</a:t>
            </a:r>
            <a:r>
              <a:rPr lang="en-US" sz="2000" dirty="0"/>
              <a:t> </a:t>
            </a:r>
            <a:r>
              <a:rPr lang="en-US" sz="2000" dirty="0" err="1"/>
              <a:t>phía</a:t>
            </a:r>
            <a:r>
              <a:rPr lang="en-US" sz="2000" dirty="0"/>
              <a:t> </a:t>
            </a:r>
            <a:r>
              <a:rPr lang="en-US" sz="2000" dirty="0" err="1"/>
              <a:t>trước</a:t>
            </a:r>
            <a:r>
              <a:rPr lang="en-US" sz="2000" dirty="0"/>
              <a:t> </a:t>
            </a:r>
            <a:r>
              <a:rPr lang="en-US" sz="2000" dirty="0" err="1"/>
              <a:t>một</a:t>
            </a:r>
            <a:r>
              <a:rPr lang="en-US" sz="2000" dirty="0"/>
              <a:t> </a:t>
            </a:r>
            <a:r>
              <a:rPr lang="en-US" sz="2000" dirty="0" err="1"/>
              <a:t>vị</a:t>
            </a:r>
            <a:r>
              <a:rPr lang="en-US" sz="2000" dirty="0"/>
              <a:t> </a:t>
            </a:r>
            <a:r>
              <a:rPr lang="en-US" sz="2000" dirty="0" err="1"/>
              <a:t>trí</a:t>
            </a:r>
            <a:r>
              <a:rPr lang="en-US" sz="2000" dirty="0"/>
              <a:t> (</a:t>
            </a:r>
            <a:r>
              <a:rPr lang="en-US" sz="2000" dirty="0" err="1"/>
              <a:t>nhỏ</a:t>
            </a:r>
            <a:r>
              <a:rPr lang="en-US" sz="2000" dirty="0"/>
              <a:t> </a:t>
            </a:r>
            <a:r>
              <a:rPr lang="en-US" sz="2000" dirty="0" err="1"/>
              <a:t>dời</a:t>
            </a:r>
            <a:r>
              <a:rPr lang="en-US" sz="2000" dirty="0"/>
              <a:t> </a:t>
            </a:r>
            <a:r>
              <a:rPr lang="en-US" sz="2000" dirty="0" err="1"/>
              <a:t>trước</a:t>
            </a:r>
            <a:r>
              <a:rPr lang="en-US" sz="2000" dirty="0"/>
              <a:t>).</a:t>
            </a:r>
          </a:p>
          <a:p>
            <a:pPr marL="0" indent="0">
              <a:lnSpc>
                <a:spcPct val="100000"/>
              </a:lnSpc>
              <a:buSzPct val="150000"/>
              <a:buNone/>
            </a:pPr>
            <a:r>
              <a:rPr lang="en-US" sz="2000" dirty="0"/>
              <a:t>     </a:t>
            </a:r>
            <a:r>
              <a:rPr lang="en-US" sz="2000" dirty="0" err="1"/>
              <a:t>chuyển</a:t>
            </a:r>
            <a:r>
              <a:rPr lang="en-US" sz="2000" dirty="0"/>
              <a:t> </a:t>
            </a:r>
            <a:r>
              <a:rPr lang="en-US" sz="2000" dirty="0" err="1"/>
              <a:t>giá</a:t>
            </a:r>
            <a:r>
              <a:rPr lang="en-US" sz="2000" dirty="0"/>
              <a:t> </a:t>
            </a:r>
            <a:r>
              <a:rPr lang="en-US" sz="2000" dirty="0" err="1"/>
              <a:t>trị</a:t>
            </a:r>
            <a:r>
              <a:rPr lang="en-US" sz="2000" dirty="0"/>
              <a:t> a[</a:t>
            </a:r>
            <a:r>
              <a:rPr lang="en-US" sz="2000" dirty="0" err="1"/>
              <a:t>i</a:t>
            </a:r>
            <a:r>
              <a:rPr lang="en-US" sz="2000" dirty="0"/>
              <a:t> + 1] qua a[</a:t>
            </a:r>
            <a:r>
              <a:rPr lang="en-US" sz="2000" dirty="0" err="1"/>
              <a:t>i</a:t>
            </a:r>
            <a:r>
              <a:rPr lang="en-US" sz="2000" dirty="0"/>
              <a:t>]; </a:t>
            </a:r>
          </a:p>
          <a:p>
            <a:pPr marL="0" indent="0">
              <a:lnSpc>
                <a:spcPct val="100000"/>
              </a:lnSpc>
              <a:buSzPct val="150000"/>
              <a:buNone/>
            </a:pPr>
            <a:r>
              <a:rPr lang="en-US" sz="2000" dirty="0"/>
              <a:t>     (</a:t>
            </a:r>
            <a:r>
              <a:rPr lang="en-US" sz="2000" dirty="0">
                <a:solidFill>
                  <a:srgbClr val="0070C0"/>
                </a:solidFill>
              </a:rPr>
              <a:t>a[3] = a[4] </a:t>
            </a:r>
            <a:r>
              <a:rPr lang="en-US" sz="2000" dirty="0">
                <a:solidFill>
                  <a:srgbClr val="0070C0"/>
                </a:solidFill>
                <a:sym typeface="Symbol" panose="05050102010706020507" pitchFamily="18" charset="2"/>
              </a:rPr>
              <a:t></a:t>
            </a:r>
            <a:r>
              <a:rPr lang="en-US" sz="2000" dirty="0">
                <a:solidFill>
                  <a:srgbClr val="0070C0"/>
                </a:solidFill>
              </a:rPr>
              <a:t> a[3] = 30</a:t>
            </a:r>
            <a:r>
              <a:rPr lang="en-US" sz="2000" dirty="0"/>
              <a:t>);</a:t>
            </a:r>
          </a:p>
          <a:p>
            <a:pPr marL="0" indent="0">
              <a:lnSpc>
                <a:spcPct val="100000"/>
              </a:lnSpc>
              <a:buSzPct val="150000"/>
              <a:buNone/>
            </a:pPr>
            <a:r>
              <a:rPr lang="en-US" sz="2000" dirty="0"/>
              <a:t>      </a:t>
            </a:r>
            <a:r>
              <a:rPr lang="en-US" sz="2000" dirty="0" err="1"/>
              <a:t>chuyển</a:t>
            </a:r>
            <a:r>
              <a:rPr lang="en-US" sz="2000" dirty="0"/>
              <a:t> </a:t>
            </a:r>
            <a:r>
              <a:rPr lang="en-US" sz="2000" dirty="0" err="1"/>
              <a:t>giá</a:t>
            </a:r>
            <a:r>
              <a:rPr lang="en-US" sz="2000" dirty="0"/>
              <a:t> </a:t>
            </a:r>
            <a:r>
              <a:rPr lang="en-US" sz="2000" dirty="0" err="1"/>
              <a:t>trị</a:t>
            </a:r>
            <a:r>
              <a:rPr lang="en-US" sz="2000" dirty="0"/>
              <a:t> a[</a:t>
            </a:r>
            <a:r>
              <a:rPr lang="en-US" sz="2000" dirty="0" err="1"/>
              <a:t>i</a:t>
            </a:r>
            <a:r>
              <a:rPr lang="en-US" sz="2000" dirty="0"/>
              <a:t> + 2] qua a[i+1]; </a:t>
            </a:r>
          </a:p>
          <a:p>
            <a:pPr marL="0" indent="0">
              <a:lnSpc>
                <a:spcPct val="100000"/>
              </a:lnSpc>
              <a:buSzPct val="150000"/>
              <a:buNone/>
            </a:pPr>
            <a:r>
              <a:rPr lang="en-US" sz="2000" dirty="0"/>
              <a:t>      (</a:t>
            </a:r>
            <a:r>
              <a:rPr lang="en-US" sz="2000" dirty="0">
                <a:solidFill>
                  <a:srgbClr val="0070C0"/>
                </a:solidFill>
              </a:rPr>
              <a:t>a[4] = a[5] </a:t>
            </a:r>
            <a:r>
              <a:rPr lang="en-US" sz="2000" dirty="0">
                <a:solidFill>
                  <a:srgbClr val="0070C0"/>
                </a:solidFill>
                <a:sym typeface="Symbol" panose="05050102010706020507" pitchFamily="18" charset="2"/>
              </a:rPr>
              <a:t></a:t>
            </a:r>
            <a:r>
              <a:rPr lang="en-US" sz="2000" dirty="0">
                <a:solidFill>
                  <a:srgbClr val="0070C0"/>
                </a:solidFill>
              </a:rPr>
              <a:t> a[4] = 60</a:t>
            </a:r>
            <a:r>
              <a:rPr lang="en-US" sz="2000" dirty="0"/>
              <a:t>);</a:t>
            </a:r>
          </a:p>
          <a:p>
            <a:pPr marL="0" indent="0">
              <a:lnSpc>
                <a:spcPct val="100000"/>
              </a:lnSpc>
              <a:buSzPct val="150000"/>
              <a:buNone/>
            </a:pPr>
            <a:r>
              <a:rPr lang="en-US" sz="2000" dirty="0"/>
              <a:t>      </a:t>
            </a:r>
            <a:r>
              <a:rPr lang="en-US" sz="2000" dirty="0" err="1"/>
              <a:t>chuyển</a:t>
            </a:r>
            <a:r>
              <a:rPr lang="en-US" sz="2000" dirty="0"/>
              <a:t> </a:t>
            </a:r>
            <a:r>
              <a:rPr lang="en-US" sz="2000" dirty="0" err="1"/>
              <a:t>giá</a:t>
            </a:r>
            <a:r>
              <a:rPr lang="en-US" sz="2000" dirty="0"/>
              <a:t> </a:t>
            </a:r>
            <a:r>
              <a:rPr lang="en-US" sz="2000" dirty="0" err="1"/>
              <a:t>trị</a:t>
            </a:r>
            <a:r>
              <a:rPr lang="en-US" sz="2000" dirty="0"/>
              <a:t> a[n - 1] qua a[n-2]; </a:t>
            </a:r>
          </a:p>
          <a:p>
            <a:pPr marL="0" indent="0">
              <a:lnSpc>
                <a:spcPct val="100000"/>
              </a:lnSpc>
              <a:buSzPct val="150000"/>
              <a:buNone/>
            </a:pPr>
            <a:r>
              <a:rPr lang="en-US" sz="2000" dirty="0"/>
              <a:t>      (</a:t>
            </a:r>
            <a:r>
              <a:rPr lang="en-US" sz="2000" dirty="0">
                <a:solidFill>
                  <a:srgbClr val="0070C0"/>
                </a:solidFill>
              </a:rPr>
              <a:t>a[5] = a[6] </a:t>
            </a:r>
            <a:r>
              <a:rPr lang="en-US" sz="2000" dirty="0">
                <a:solidFill>
                  <a:srgbClr val="0070C0"/>
                </a:solidFill>
                <a:sym typeface="Symbol" panose="05050102010706020507" pitchFamily="18" charset="2"/>
              </a:rPr>
              <a:t> a[5] = 40</a:t>
            </a:r>
            <a:r>
              <a:rPr lang="en-US" sz="2000" dirty="0"/>
              <a:t>);</a:t>
            </a:r>
          </a:p>
          <a:p>
            <a:pPr marL="0" indent="0">
              <a:lnSpc>
                <a:spcPct val="100000"/>
              </a:lnSpc>
              <a:buSzPct val="150000"/>
              <a:buNone/>
            </a:pPr>
            <a:r>
              <a:rPr lang="en-US" sz="2000" dirty="0" err="1">
                <a:solidFill>
                  <a:srgbClr val="0070C0"/>
                </a:solidFill>
              </a:rPr>
              <a:t>Bước</a:t>
            </a:r>
            <a:r>
              <a:rPr lang="en-US" sz="2000" dirty="0">
                <a:solidFill>
                  <a:srgbClr val="0070C0"/>
                </a:solidFill>
              </a:rPr>
              <a:t> 2: </a:t>
            </a:r>
            <a:r>
              <a:rPr lang="en-US" sz="2000" dirty="0" err="1"/>
              <a:t>Giảm</a:t>
            </a:r>
            <a:r>
              <a:rPr lang="en-US" sz="2000" dirty="0"/>
              <a:t> n </a:t>
            </a:r>
            <a:r>
              <a:rPr lang="en-US" sz="2000" dirty="0" err="1"/>
              <a:t>một</a:t>
            </a:r>
            <a:r>
              <a:rPr lang="en-US" sz="2000" dirty="0"/>
              <a:t> </a:t>
            </a:r>
            <a:r>
              <a:rPr lang="en-US" sz="2000" dirty="0" err="1"/>
              <a:t>giá</a:t>
            </a:r>
            <a:r>
              <a:rPr lang="en-US" sz="2000" dirty="0"/>
              <a:t> </a:t>
            </a:r>
            <a:r>
              <a:rPr lang="en-US" sz="2000" dirty="0" err="1"/>
              <a:t>trị</a:t>
            </a:r>
            <a:r>
              <a:rPr lang="en-US" sz="2000" dirty="0"/>
              <a:t>;</a:t>
            </a:r>
          </a:p>
        </p:txBody>
      </p:sp>
      <p:sp>
        <p:nvSpPr>
          <p:cNvPr id="30" name="Title 1">
            <a:extLst>
              <a:ext uri="{FF2B5EF4-FFF2-40B4-BE49-F238E27FC236}">
                <a16:creationId xmlns:a16="http://schemas.microsoft.com/office/drawing/2014/main" id="{1AD76F68-27EB-43BB-912B-1EF6C7A225AF}"/>
              </a:ext>
            </a:extLst>
          </p:cNvPr>
          <p:cNvSpPr txBox="1">
            <a:spLocks/>
          </p:cNvSpPr>
          <p:nvPr/>
        </p:nvSpPr>
        <p:spPr>
          <a:xfrm>
            <a:off x="6695370" y="4407833"/>
            <a:ext cx="851401" cy="325089"/>
          </a:xfrm>
          <a:prstGeom prst="rect">
            <a:avLst/>
          </a:prstGeom>
          <a:solidFill>
            <a:schemeClr val="tx1"/>
          </a:solid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dk1"/>
                </a:solidFill>
                <a:latin typeface="Tahoma" panose="020B0604030504040204" pitchFamily="34" charset="0"/>
                <a:ea typeface="Tahoma" panose="020B0604030504040204" pitchFamily="34" charset="0"/>
                <a:cs typeface="Tahoma" panose="020B0604030504040204"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000" b="1" dirty="0">
                <a:ln/>
                <a:solidFill>
                  <a:srgbClr val="FFFF00"/>
                </a:solidFill>
              </a:rPr>
              <a:t>    30</a:t>
            </a:r>
          </a:p>
        </p:txBody>
      </p:sp>
      <p:sp>
        <p:nvSpPr>
          <p:cNvPr id="31" name="Title 1">
            <a:extLst>
              <a:ext uri="{FF2B5EF4-FFF2-40B4-BE49-F238E27FC236}">
                <a16:creationId xmlns:a16="http://schemas.microsoft.com/office/drawing/2014/main" id="{7C411E55-B370-4FA5-8431-B6615C1838F7}"/>
              </a:ext>
            </a:extLst>
          </p:cNvPr>
          <p:cNvSpPr txBox="1">
            <a:spLocks/>
          </p:cNvSpPr>
          <p:nvPr/>
        </p:nvSpPr>
        <p:spPr>
          <a:xfrm>
            <a:off x="6672826" y="4039160"/>
            <a:ext cx="856189" cy="345814"/>
          </a:xfrm>
          <a:prstGeom prst="rect">
            <a:avLst/>
          </a:prstGeom>
          <a:solidFill>
            <a:schemeClr val="tx1"/>
          </a:solid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dk1"/>
                </a:solidFill>
                <a:latin typeface="Tahoma" panose="020B0604030504040204" pitchFamily="34" charset="0"/>
                <a:ea typeface="Tahoma" panose="020B0604030504040204" pitchFamily="34" charset="0"/>
                <a:cs typeface="Tahoma" panose="020B0604030504040204"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000" b="1" dirty="0">
                <a:ln/>
                <a:solidFill>
                  <a:srgbClr val="FFFF00"/>
                </a:solidFill>
              </a:rPr>
              <a:t>    60</a:t>
            </a:r>
          </a:p>
        </p:txBody>
      </p:sp>
      <p:sp>
        <p:nvSpPr>
          <p:cNvPr id="32" name="Title 1">
            <a:extLst>
              <a:ext uri="{FF2B5EF4-FFF2-40B4-BE49-F238E27FC236}">
                <a16:creationId xmlns:a16="http://schemas.microsoft.com/office/drawing/2014/main" id="{F844BD30-247E-4F56-920E-BFE9A33DD13A}"/>
              </a:ext>
            </a:extLst>
          </p:cNvPr>
          <p:cNvSpPr txBox="1">
            <a:spLocks/>
          </p:cNvSpPr>
          <p:nvPr/>
        </p:nvSpPr>
        <p:spPr>
          <a:xfrm>
            <a:off x="6680855" y="3611127"/>
            <a:ext cx="851401" cy="408884"/>
          </a:xfrm>
          <a:prstGeom prst="rect">
            <a:avLst/>
          </a:prstGeom>
          <a:solidFill>
            <a:schemeClr val="tx1"/>
          </a:solid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dk1"/>
                </a:solidFill>
                <a:latin typeface="Tahoma" panose="020B0604030504040204" pitchFamily="34" charset="0"/>
                <a:ea typeface="Tahoma" panose="020B0604030504040204" pitchFamily="34" charset="0"/>
                <a:cs typeface="Tahoma" panose="020B0604030504040204"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000" b="1" dirty="0">
                <a:ln/>
                <a:solidFill>
                  <a:srgbClr val="FFFF00"/>
                </a:solidFill>
              </a:rPr>
              <a:t>    40</a:t>
            </a:r>
          </a:p>
        </p:txBody>
      </p:sp>
      <p:sp>
        <p:nvSpPr>
          <p:cNvPr id="33" name="Rectangle 32">
            <a:extLst>
              <a:ext uri="{FF2B5EF4-FFF2-40B4-BE49-F238E27FC236}">
                <a16:creationId xmlns:a16="http://schemas.microsoft.com/office/drawing/2014/main" id="{F3FB13E4-F980-4525-BA96-ADC3ECC4457D}"/>
              </a:ext>
            </a:extLst>
          </p:cNvPr>
          <p:cNvSpPr/>
          <p:nvPr/>
        </p:nvSpPr>
        <p:spPr>
          <a:xfrm>
            <a:off x="8266414" y="4648004"/>
            <a:ext cx="909921" cy="337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 = 6</a:t>
            </a:r>
          </a:p>
        </p:txBody>
      </p:sp>
      <p:sp>
        <p:nvSpPr>
          <p:cNvPr id="34" name="Title 1">
            <a:extLst>
              <a:ext uri="{FF2B5EF4-FFF2-40B4-BE49-F238E27FC236}">
                <a16:creationId xmlns:a16="http://schemas.microsoft.com/office/drawing/2014/main" id="{4C0D0B85-06D8-447F-81BA-AB20C2538F41}"/>
              </a:ext>
            </a:extLst>
          </p:cNvPr>
          <p:cNvSpPr txBox="1">
            <a:spLocks/>
          </p:cNvSpPr>
          <p:nvPr/>
        </p:nvSpPr>
        <p:spPr>
          <a:xfrm>
            <a:off x="6695370" y="3291827"/>
            <a:ext cx="826729" cy="320949"/>
          </a:xfrm>
          <a:prstGeom prst="rect">
            <a:avLst/>
          </a:prstGeom>
          <a:solidFill>
            <a:schemeClr val="bg1"/>
          </a:solid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dk1"/>
                </a:solidFill>
                <a:latin typeface="Tahoma" panose="020B0604030504040204" pitchFamily="34" charset="0"/>
                <a:ea typeface="Tahoma" panose="020B0604030504040204" pitchFamily="34" charset="0"/>
                <a:cs typeface="Tahoma" panose="020B0604030504040204"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000" b="1">
                <a:ln/>
                <a:solidFill>
                  <a:srgbClr val="FFFF00"/>
                </a:solidFill>
              </a:rPr>
              <a:t>        </a:t>
            </a:r>
          </a:p>
        </p:txBody>
      </p:sp>
      <p:sp>
        <p:nvSpPr>
          <p:cNvPr id="35" name="Right Brace 34">
            <a:extLst>
              <a:ext uri="{FF2B5EF4-FFF2-40B4-BE49-F238E27FC236}">
                <a16:creationId xmlns:a16="http://schemas.microsoft.com/office/drawing/2014/main" id="{FE24FADC-B07C-44F6-9110-6745D338C64B}"/>
              </a:ext>
            </a:extLst>
          </p:cNvPr>
          <p:cNvSpPr/>
          <p:nvPr/>
        </p:nvSpPr>
        <p:spPr>
          <a:xfrm>
            <a:off x="8063157" y="3734818"/>
            <a:ext cx="418899" cy="2102630"/>
          </a:xfrm>
          <a:prstGeom prst="rightBrace">
            <a:avLst>
              <a:gd name="adj1" fmla="val 3396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4868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xEl>
                                              <p:pRg st="1" end="1"/>
                                            </p:txEl>
                                          </p:spTgt>
                                        </p:tgtEl>
                                        <p:attrNameLst>
                                          <p:attrName>style.visibility</p:attrName>
                                        </p:attrNameLst>
                                      </p:cBhvr>
                                      <p:to>
                                        <p:strVal val="visible"/>
                                      </p:to>
                                    </p:set>
                                    <p:animEffect transition="in" filter="fade">
                                      <p:cBhvr>
                                        <p:cTn id="12" dur="500"/>
                                        <p:tgtEl>
                                          <p:spTgt spid="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xEl>
                                              <p:pRg st="2" end="2"/>
                                            </p:txEl>
                                          </p:spTgt>
                                        </p:tgtEl>
                                        <p:attrNameLst>
                                          <p:attrName>style.visibility</p:attrName>
                                        </p:attrNameLst>
                                      </p:cBhvr>
                                      <p:to>
                                        <p:strVal val="visible"/>
                                      </p:to>
                                    </p:set>
                                    <p:animEffect transition="in" filter="fade">
                                      <p:cBhvr>
                                        <p:cTn id="17" dur="500"/>
                                        <p:tgtEl>
                                          <p:spTgt spid="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
                                            <p:txEl>
                                              <p:pRg st="3" end="3"/>
                                            </p:txEl>
                                          </p:spTgt>
                                        </p:tgtEl>
                                        <p:attrNameLst>
                                          <p:attrName>style.visibility</p:attrName>
                                        </p:attrNameLst>
                                      </p:cBhvr>
                                      <p:to>
                                        <p:strVal val="visible"/>
                                      </p:to>
                                    </p:set>
                                    <p:animEffect transition="in" filter="fade">
                                      <p:cBhvr>
                                        <p:cTn id="27" dur="500"/>
                                        <p:tgtEl>
                                          <p:spTgt spid="2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
                                            <p:txEl>
                                              <p:pRg st="4" end="4"/>
                                            </p:txEl>
                                          </p:spTgt>
                                        </p:tgtEl>
                                        <p:attrNameLst>
                                          <p:attrName>style.visibility</p:attrName>
                                        </p:attrNameLst>
                                      </p:cBhvr>
                                      <p:to>
                                        <p:strVal val="visible"/>
                                      </p:to>
                                    </p:set>
                                    <p:animEffect transition="in" filter="fade">
                                      <p:cBhvr>
                                        <p:cTn id="32" dur="500"/>
                                        <p:tgtEl>
                                          <p:spTgt spid="2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
                                            <p:txEl>
                                              <p:pRg st="5" end="5"/>
                                            </p:txEl>
                                          </p:spTgt>
                                        </p:tgtEl>
                                        <p:attrNameLst>
                                          <p:attrName>style.visibility</p:attrName>
                                        </p:attrNameLst>
                                      </p:cBhvr>
                                      <p:to>
                                        <p:strVal val="visible"/>
                                      </p:to>
                                    </p:set>
                                    <p:animEffect transition="in" filter="fade">
                                      <p:cBhvr>
                                        <p:cTn id="42" dur="500"/>
                                        <p:tgtEl>
                                          <p:spTgt spid="29">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
                                            <p:txEl>
                                              <p:pRg st="6" end="6"/>
                                            </p:txEl>
                                          </p:spTgt>
                                        </p:tgtEl>
                                        <p:attrNameLst>
                                          <p:attrName>style.visibility</p:attrName>
                                        </p:attrNameLst>
                                      </p:cBhvr>
                                      <p:to>
                                        <p:strVal val="visible"/>
                                      </p:to>
                                    </p:set>
                                    <p:animEffect transition="in" filter="fade">
                                      <p:cBhvr>
                                        <p:cTn id="47" dur="500"/>
                                        <p:tgtEl>
                                          <p:spTgt spid="29">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9">
                                            <p:txEl>
                                              <p:pRg st="7" end="7"/>
                                            </p:txEl>
                                          </p:spTgt>
                                        </p:tgtEl>
                                        <p:attrNameLst>
                                          <p:attrName>style.visibility</p:attrName>
                                        </p:attrNameLst>
                                      </p:cBhvr>
                                      <p:to>
                                        <p:strVal val="visible"/>
                                      </p:to>
                                    </p:set>
                                    <p:animEffect transition="in" filter="fade">
                                      <p:cBhvr>
                                        <p:cTn id="57" dur="500"/>
                                        <p:tgtEl>
                                          <p:spTgt spid="29">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500"/>
                                        <p:tgtEl>
                                          <p:spTgt spid="27"/>
                                        </p:tgtEl>
                                      </p:cBhvr>
                                    </p:animEffect>
                                    <p:set>
                                      <p:cBhvr>
                                        <p:cTn id="62" dur="1" fill="hold">
                                          <p:stCondLst>
                                            <p:cond delay="499"/>
                                          </p:stCondLst>
                                        </p:cTn>
                                        <p:tgtEl>
                                          <p:spTgt spid="27"/>
                                        </p:tgtEl>
                                        <p:attrNameLst>
                                          <p:attrName>style.visibility</p:attrName>
                                        </p:attrNameLst>
                                      </p:cBhvr>
                                      <p:to>
                                        <p:strVal val="hidden"/>
                                      </p:to>
                                    </p:set>
                                  </p:childTnLst>
                                </p:cTn>
                              </p:par>
                              <p:par>
                                <p:cTn id="63" presetID="10" presetClass="exit" presetSubtype="0" fill="hold" grpId="0" nodeType="withEffect">
                                  <p:stCondLst>
                                    <p:cond delay="0"/>
                                  </p:stCondLst>
                                  <p:childTnLst>
                                    <p:animEffect transition="out" filter="fade">
                                      <p:cBhvr>
                                        <p:cTn id="64" dur="500"/>
                                        <p:tgtEl>
                                          <p:spTgt spid="10"/>
                                        </p:tgtEl>
                                      </p:cBhvr>
                                    </p:animEffect>
                                    <p:set>
                                      <p:cBhvr>
                                        <p:cTn id="65" dur="1" fill="hold">
                                          <p:stCondLst>
                                            <p:cond delay="499"/>
                                          </p:stCondLst>
                                        </p:cTn>
                                        <p:tgtEl>
                                          <p:spTgt spid="10"/>
                                        </p:tgtEl>
                                        <p:attrNameLst>
                                          <p:attrName>style.visibility</p:attrName>
                                        </p:attrNameLst>
                                      </p:cBhvr>
                                      <p:to>
                                        <p:strVal val="hidden"/>
                                      </p:to>
                                    </p:set>
                                  </p:childTnLst>
                                </p:cTn>
                              </p:par>
                              <p:par>
                                <p:cTn id="66" presetID="10" presetClass="exit" presetSubtype="0" fill="hold" grpId="0" nodeType="withEffect">
                                  <p:stCondLst>
                                    <p:cond delay="0"/>
                                  </p:stCondLst>
                                  <p:childTnLst>
                                    <p:animEffect transition="out" filter="fade">
                                      <p:cBhvr>
                                        <p:cTn id="67" dur="500"/>
                                        <p:tgtEl>
                                          <p:spTgt spid="14"/>
                                        </p:tgtEl>
                                      </p:cBhvr>
                                    </p:animEffect>
                                    <p:set>
                                      <p:cBhvr>
                                        <p:cTn id="68" dur="1" fill="hold">
                                          <p:stCondLst>
                                            <p:cond delay="499"/>
                                          </p:stCondLst>
                                        </p:cTn>
                                        <p:tgtEl>
                                          <p:spTgt spid="1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0" nodeType="clickEffect">
                                  <p:stCondLst>
                                    <p:cond delay="0"/>
                                  </p:stCondLst>
                                  <p:childTnLst>
                                    <p:animEffect transition="out" filter="fade">
                                      <p:cBhvr>
                                        <p:cTn id="72" dur="500"/>
                                        <p:tgtEl>
                                          <p:spTgt spid="28"/>
                                        </p:tgtEl>
                                      </p:cBhvr>
                                    </p:animEffect>
                                    <p:set>
                                      <p:cBhvr>
                                        <p:cTn id="73" dur="1" fill="hold">
                                          <p:stCondLst>
                                            <p:cond delay="499"/>
                                          </p:stCondLst>
                                        </p:cTn>
                                        <p:tgtEl>
                                          <p:spTgt spid="2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fade">
                                      <p:cBhvr>
                                        <p:cTn id="78" dur="500"/>
                                        <p:tgtEl>
                                          <p:spTgt spid="3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fade">
                                      <p:cBhvr>
                                        <p:cTn id="8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27" grpId="0"/>
      <p:bldP spid="28" grpId="0" animBg="1"/>
      <p:bldP spid="30" grpId="0" animBg="1"/>
      <p:bldP spid="31" grpId="0" animBg="1"/>
      <p:bldP spid="32" grpId="0" animBg="1"/>
      <p:bldP spid="33" grpId="0"/>
      <p:bldP spid="34" grpId="0" animBg="1"/>
      <p:bldP spid="3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rgbClr val="0070C0"/>
                </a:solidFill>
                <a:latin typeface="Arial" panose="020B0604020202020204" pitchFamily="34" charset="0"/>
                <a:cs typeface="Arial" panose="020B0604020202020204" pitchFamily="34" charset="0"/>
              </a:rPr>
              <a:t>2.1 – DANH SÁCH ĐẶC</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128944E5-130C-4F2A-A1B2-0297BCE5B248}"/>
              </a:ext>
            </a:extLst>
          </p:cNvPr>
          <p:cNvSpPr txBox="1">
            <a:spLocks/>
          </p:cNvSpPr>
          <p:nvPr/>
        </p:nvSpPr>
        <p:spPr>
          <a:xfrm>
            <a:off x="116113" y="1614706"/>
            <a:ext cx="8113487" cy="462451"/>
          </a:xfrm>
          <a:prstGeom prst="rect">
            <a:avLst/>
          </a:prstGeom>
        </p:spPr>
        <p:txBody>
          <a:bodyPr>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400" b="1" dirty="0">
                <a:ln/>
                <a:solidFill>
                  <a:schemeClr val="accent4"/>
                </a:solidFill>
              </a:rPr>
              <a:t>THUẬT TOÁN XÓA MỘT PHẦN TỬ TẠI VỊ TRÍ ‘</a:t>
            </a:r>
            <a:r>
              <a:rPr lang="en-US" sz="2400" b="1" dirty="0" err="1">
                <a:ln/>
                <a:solidFill>
                  <a:schemeClr val="accent4"/>
                </a:solidFill>
              </a:rPr>
              <a:t>i</a:t>
            </a:r>
            <a:r>
              <a:rPr lang="en-US" sz="2400" b="1" dirty="0">
                <a:ln/>
                <a:solidFill>
                  <a:schemeClr val="accent4"/>
                </a:solidFill>
              </a:rPr>
              <a:t>’</a:t>
            </a:r>
          </a:p>
        </p:txBody>
      </p:sp>
      <p:sp>
        <p:nvSpPr>
          <p:cNvPr id="4" name="Content Placeholder 2">
            <a:extLst>
              <a:ext uri="{FF2B5EF4-FFF2-40B4-BE49-F238E27FC236}">
                <a16:creationId xmlns:a16="http://schemas.microsoft.com/office/drawing/2014/main" id="{C6E96074-452F-471D-9C12-A4BBE7488204}"/>
              </a:ext>
            </a:extLst>
          </p:cNvPr>
          <p:cNvSpPr txBox="1">
            <a:spLocks/>
          </p:cNvSpPr>
          <p:nvPr/>
        </p:nvSpPr>
        <p:spPr>
          <a:xfrm>
            <a:off x="6070101" y="2514600"/>
            <a:ext cx="2957785" cy="2068249"/>
          </a:xfrm>
          <a:prstGeom prst="rect">
            <a:avLst/>
          </a:prstGeom>
          <a:ln>
            <a:solidFill>
              <a:srgbClr val="0070C0"/>
            </a:solidFill>
          </a:ln>
        </p:spPr>
        <p:txBody>
          <a:bodyPr>
            <a:noAutofit/>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2" indent="-457200">
              <a:spcBef>
                <a:spcPts val="0"/>
              </a:spcBef>
              <a:buFont typeface="Arial" panose="020B0604020202020204" pitchFamily="34" charset="0"/>
              <a:buNone/>
            </a:pPr>
            <a:endParaRPr lang="en-US" sz="1800" i="1" dirty="0"/>
          </a:p>
          <a:p>
            <a:pPr marL="0" lvl="2" indent="-457200">
              <a:spcBef>
                <a:spcPts val="0"/>
              </a:spcBef>
              <a:buFont typeface="Arial" panose="020B0604020202020204" pitchFamily="34" charset="0"/>
              <a:buNone/>
            </a:pPr>
            <a:r>
              <a:rPr lang="en-US" sz="1800" i="1" dirty="0"/>
              <a:t>// Code </a:t>
            </a:r>
            <a:r>
              <a:rPr lang="en-US" sz="1800" i="1" dirty="0" err="1"/>
              <a:t>dời</a:t>
            </a:r>
            <a:r>
              <a:rPr lang="en-US" sz="1800" i="1" dirty="0"/>
              <a:t> </a:t>
            </a:r>
            <a:r>
              <a:rPr lang="en-US" sz="1800" i="1" dirty="0" err="1"/>
              <a:t>giá</a:t>
            </a:r>
            <a:r>
              <a:rPr lang="en-US" sz="1800" i="1" dirty="0"/>
              <a:t> </a:t>
            </a:r>
            <a:r>
              <a:rPr lang="en-US" sz="1800" i="1" dirty="0" err="1"/>
              <a:t>trị</a:t>
            </a:r>
            <a:r>
              <a:rPr lang="en-US" sz="1800" i="1" dirty="0"/>
              <a:t> </a:t>
            </a:r>
            <a:r>
              <a:rPr lang="en-US" sz="1800" i="1" dirty="0" err="1"/>
              <a:t>phần</a:t>
            </a:r>
            <a:r>
              <a:rPr lang="en-US" sz="1800" i="1" dirty="0"/>
              <a:t> </a:t>
            </a:r>
            <a:r>
              <a:rPr lang="en-US" sz="1800" i="1" dirty="0" err="1"/>
              <a:t>tử</a:t>
            </a:r>
            <a:r>
              <a:rPr lang="en-US" sz="1800" i="1" dirty="0"/>
              <a:t> </a:t>
            </a:r>
            <a:r>
              <a:rPr lang="en-US" sz="1800" i="1" dirty="0" err="1"/>
              <a:t>từ</a:t>
            </a:r>
            <a:r>
              <a:rPr lang="en-US" sz="1800" i="1" dirty="0"/>
              <a:t> n-1 </a:t>
            </a:r>
            <a:r>
              <a:rPr lang="en-US" sz="1800" i="1" dirty="0" err="1"/>
              <a:t>đến</a:t>
            </a:r>
            <a:r>
              <a:rPr lang="en-US" sz="1800" i="1" dirty="0"/>
              <a:t> </a:t>
            </a:r>
            <a:r>
              <a:rPr lang="en-US" sz="1800" i="1" dirty="0" err="1"/>
              <a:t>i</a:t>
            </a:r>
            <a:endParaRPr lang="en-US" sz="1800" dirty="0">
              <a:solidFill>
                <a:srgbClr val="0070C0"/>
              </a:solidFill>
            </a:endParaRPr>
          </a:p>
          <a:p>
            <a:pPr marL="0" lvl="2" indent="-457200">
              <a:spcBef>
                <a:spcPts val="0"/>
              </a:spcBef>
              <a:buFont typeface="Arial" panose="020B0604020202020204" pitchFamily="34" charset="0"/>
              <a:buNone/>
            </a:pPr>
            <a:r>
              <a:rPr lang="en-US" sz="2300" dirty="0">
                <a:solidFill>
                  <a:srgbClr val="0070C0"/>
                </a:solidFill>
              </a:rPr>
              <a:t>for</a:t>
            </a:r>
            <a:r>
              <a:rPr lang="en-US" sz="2300" dirty="0"/>
              <a:t> (</a:t>
            </a:r>
            <a:r>
              <a:rPr lang="en-US" sz="2300" dirty="0">
                <a:solidFill>
                  <a:srgbClr val="0070C0"/>
                </a:solidFill>
              </a:rPr>
              <a:t>int </a:t>
            </a:r>
            <a:r>
              <a:rPr lang="en-US" sz="2300" dirty="0"/>
              <a:t>j=</a:t>
            </a:r>
            <a:r>
              <a:rPr lang="en-US" sz="2300" dirty="0" err="1"/>
              <a:t>i</a:t>
            </a:r>
            <a:r>
              <a:rPr lang="en-US" sz="2300" dirty="0"/>
              <a:t>; j&lt;n-1; </a:t>
            </a:r>
            <a:r>
              <a:rPr lang="en-US" sz="2300" dirty="0" err="1"/>
              <a:t>j++</a:t>
            </a:r>
            <a:r>
              <a:rPr lang="en-US" sz="2300" dirty="0"/>
              <a:t>)</a:t>
            </a:r>
          </a:p>
          <a:p>
            <a:pPr marL="0" lvl="4" indent="-457200">
              <a:spcBef>
                <a:spcPts val="0"/>
              </a:spcBef>
              <a:buFont typeface="Arial" panose="020B0604020202020204" pitchFamily="34" charset="0"/>
              <a:buNone/>
            </a:pPr>
            <a:r>
              <a:rPr lang="en-US" sz="2300" dirty="0">
                <a:solidFill>
                  <a:srgbClr val="0070C0"/>
                </a:solidFill>
              </a:rPr>
              <a:t>	</a:t>
            </a:r>
            <a:r>
              <a:rPr lang="en-US" sz="2300" dirty="0"/>
              <a:t>a[j] = a[j+1];</a:t>
            </a:r>
          </a:p>
        </p:txBody>
      </p:sp>
      <p:sp>
        <p:nvSpPr>
          <p:cNvPr id="5" name="Content Placeholder 2">
            <a:extLst>
              <a:ext uri="{FF2B5EF4-FFF2-40B4-BE49-F238E27FC236}">
                <a16:creationId xmlns:a16="http://schemas.microsoft.com/office/drawing/2014/main" id="{5B7EE49E-C021-44F9-9887-FAEEF9C1B442}"/>
              </a:ext>
            </a:extLst>
          </p:cNvPr>
          <p:cNvSpPr txBox="1">
            <a:spLocks/>
          </p:cNvSpPr>
          <p:nvPr/>
        </p:nvSpPr>
        <p:spPr>
          <a:xfrm>
            <a:off x="6059714" y="4780844"/>
            <a:ext cx="3008086" cy="1467556"/>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1800" i="1" dirty="0"/>
              <a:t>// Code </a:t>
            </a:r>
            <a:r>
              <a:rPr lang="en-US" sz="1800" i="1" dirty="0" err="1"/>
              <a:t>gán</a:t>
            </a:r>
            <a:r>
              <a:rPr lang="en-US" sz="1800" i="1" dirty="0"/>
              <a:t> </a:t>
            </a:r>
            <a:r>
              <a:rPr lang="en-US" sz="1800" i="1" dirty="0" err="1"/>
              <a:t>giảm</a:t>
            </a:r>
            <a:r>
              <a:rPr lang="en-US" sz="1800" i="1" dirty="0"/>
              <a:t> n </a:t>
            </a:r>
            <a:r>
              <a:rPr lang="en-US" sz="1800" i="1" dirty="0" err="1"/>
              <a:t>một</a:t>
            </a:r>
            <a:r>
              <a:rPr lang="en-US" sz="1800" i="1" dirty="0"/>
              <a:t> </a:t>
            </a:r>
            <a:r>
              <a:rPr lang="en-US" sz="1800" i="1" dirty="0" err="1"/>
              <a:t>giá</a:t>
            </a:r>
            <a:r>
              <a:rPr lang="en-US" sz="1800" i="1" dirty="0"/>
              <a:t> </a:t>
            </a:r>
            <a:r>
              <a:rPr lang="en-US" sz="1800" i="1" dirty="0" err="1"/>
              <a:t>trị</a:t>
            </a:r>
            <a:endParaRPr lang="en-US" sz="1800" i="1" dirty="0"/>
          </a:p>
          <a:p>
            <a:pPr marL="0" lvl="2" indent="-457200">
              <a:lnSpc>
                <a:spcPct val="100000"/>
              </a:lnSpc>
              <a:spcBef>
                <a:spcPts val="0"/>
              </a:spcBef>
              <a:buFont typeface="Arial" panose="020B0604020202020204" pitchFamily="34" charset="0"/>
              <a:buNone/>
            </a:pPr>
            <a:r>
              <a:rPr lang="en-US" sz="2400" dirty="0"/>
              <a:t>n--;</a:t>
            </a:r>
          </a:p>
        </p:txBody>
      </p:sp>
      <p:sp>
        <p:nvSpPr>
          <p:cNvPr id="6" name="Content Placeholder 2">
            <a:extLst>
              <a:ext uri="{FF2B5EF4-FFF2-40B4-BE49-F238E27FC236}">
                <a16:creationId xmlns:a16="http://schemas.microsoft.com/office/drawing/2014/main" id="{7030FBFE-CAB6-448C-804F-B42DF7599BF0}"/>
              </a:ext>
            </a:extLst>
          </p:cNvPr>
          <p:cNvSpPr txBox="1">
            <a:spLocks/>
          </p:cNvSpPr>
          <p:nvPr/>
        </p:nvSpPr>
        <p:spPr>
          <a:xfrm>
            <a:off x="116114" y="2514600"/>
            <a:ext cx="5903686" cy="3733800"/>
          </a:xfrm>
          <a:prstGeom prst="rect">
            <a:avLst/>
          </a:prstGeom>
          <a:solidFill>
            <a:schemeClr val="bg1"/>
          </a:solidFill>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SzPct val="150000"/>
              <a:buNone/>
            </a:pPr>
            <a:r>
              <a:rPr lang="en-US" sz="2200" dirty="0" err="1">
                <a:solidFill>
                  <a:srgbClr val="0070C0"/>
                </a:solidFill>
              </a:rPr>
              <a:t>Bước</a:t>
            </a:r>
            <a:r>
              <a:rPr lang="en-US" sz="2200" dirty="0">
                <a:solidFill>
                  <a:srgbClr val="0070C0"/>
                </a:solidFill>
              </a:rPr>
              <a:t> 1: </a:t>
            </a:r>
            <a:r>
              <a:rPr lang="en-US" sz="2200" dirty="0" err="1"/>
              <a:t>Dời</a:t>
            </a:r>
            <a:r>
              <a:rPr lang="en-US" sz="2200" dirty="0"/>
              <a:t> </a:t>
            </a:r>
            <a:r>
              <a:rPr lang="en-US" sz="2200" dirty="0" err="1"/>
              <a:t>đoạn</a:t>
            </a:r>
            <a:r>
              <a:rPr lang="en-US" sz="2200" dirty="0"/>
              <a:t> </a:t>
            </a:r>
            <a:r>
              <a:rPr lang="en-US" sz="2200" dirty="0" err="1"/>
              <a:t>các</a:t>
            </a:r>
            <a:r>
              <a:rPr lang="en-US" sz="2200" dirty="0"/>
              <a:t> </a:t>
            </a:r>
            <a:r>
              <a:rPr lang="en-US" sz="2200" dirty="0" err="1"/>
              <a:t>phần</a:t>
            </a:r>
            <a:r>
              <a:rPr lang="en-US" sz="2200" dirty="0"/>
              <a:t> </a:t>
            </a:r>
            <a:r>
              <a:rPr lang="en-US" sz="2200" dirty="0" err="1"/>
              <a:t>tử</a:t>
            </a:r>
            <a:r>
              <a:rPr lang="en-US" sz="2200" dirty="0"/>
              <a:t> </a:t>
            </a:r>
            <a:r>
              <a:rPr lang="en-US" sz="2200" dirty="0" err="1"/>
              <a:t>sau</a:t>
            </a:r>
            <a:r>
              <a:rPr lang="en-US" sz="2200" dirty="0"/>
              <a:t> </a:t>
            </a:r>
            <a:r>
              <a:rPr lang="en-US" sz="2200" dirty="0" err="1"/>
              <a:t>vị</a:t>
            </a:r>
            <a:r>
              <a:rPr lang="en-US" sz="2200" dirty="0"/>
              <a:t> </a:t>
            </a:r>
            <a:r>
              <a:rPr lang="en-US" sz="2200" dirty="0" err="1"/>
              <a:t>trí</a:t>
            </a:r>
            <a:r>
              <a:rPr lang="en-US" sz="2200" dirty="0"/>
              <a:t> </a:t>
            </a:r>
            <a:r>
              <a:rPr lang="en-US" sz="2200" dirty="0" err="1"/>
              <a:t>i</a:t>
            </a:r>
            <a:r>
              <a:rPr lang="en-US" sz="2200" dirty="0"/>
              <a:t> </a:t>
            </a:r>
            <a:r>
              <a:rPr lang="en-US" sz="2200" dirty="0" err="1"/>
              <a:t>lên</a:t>
            </a:r>
            <a:r>
              <a:rPr lang="en-US" sz="2200" dirty="0"/>
              <a:t> </a:t>
            </a:r>
            <a:r>
              <a:rPr lang="en-US" sz="2200" dirty="0" err="1"/>
              <a:t>phía</a:t>
            </a:r>
            <a:r>
              <a:rPr lang="en-US" sz="2200" dirty="0"/>
              <a:t> </a:t>
            </a:r>
            <a:r>
              <a:rPr lang="en-US" sz="2200" dirty="0" err="1"/>
              <a:t>trước</a:t>
            </a:r>
            <a:r>
              <a:rPr lang="en-US" sz="2200" dirty="0"/>
              <a:t> </a:t>
            </a:r>
            <a:r>
              <a:rPr lang="en-US" sz="2200" dirty="0" err="1"/>
              <a:t>một</a:t>
            </a:r>
            <a:r>
              <a:rPr lang="en-US" sz="2200" dirty="0"/>
              <a:t> </a:t>
            </a:r>
            <a:r>
              <a:rPr lang="en-US" sz="2200" dirty="0" err="1"/>
              <a:t>vị</a:t>
            </a:r>
            <a:r>
              <a:rPr lang="en-US" sz="2200" dirty="0"/>
              <a:t> </a:t>
            </a:r>
            <a:r>
              <a:rPr lang="en-US" sz="2200" dirty="0" err="1"/>
              <a:t>trí</a:t>
            </a:r>
            <a:r>
              <a:rPr lang="en-US" sz="2200" dirty="0"/>
              <a:t> (</a:t>
            </a:r>
            <a:r>
              <a:rPr lang="en-US" sz="2200" dirty="0" err="1"/>
              <a:t>nhỏ</a:t>
            </a:r>
            <a:r>
              <a:rPr lang="en-US" sz="2200" dirty="0"/>
              <a:t> </a:t>
            </a:r>
            <a:r>
              <a:rPr lang="en-US" sz="2200" dirty="0" err="1"/>
              <a:t>dời</a:t>
            </a:r>
            <a:r>
              <a:rPr lang="en-US" sz="2200" dirty="0"/>
              <a:t> </a:t>
            </a:r>
            <a:r>
              <a:rPr lang="en-US" sz="2200" dirty="0" err="1"/>
              <a:t>trước</a:t>
            </a:r>
            <a:r>
              <a:rPr lang="en-US" sz="2200" dirty="0"/>
              <a:t>).</a:t>
            </a:r>
          </a:p>
          <a:p>
            <a:pPr marL="0" indent="0">
              <a:lnSpc>
                <a:spcPct val="100000"/>
              </a:lnSpc>
              <a:buSzPct val="150000"/>
              <a:buNone/>
            </a:pPr>
            <a:r>
              <a:rPr lang="en-US" sz="2200" dirty="0"/>
              <a:t>     </a:t>
            </a:r>
            <a:r>
              <a:rPr lang="en-US" sz="2200" dirty="0" err="1"/>
              <a:t>chuyển</a:t>
            </a:r>
            <a:r>
              <a:rPr lang="en-US" sz="2200" dirty="0"/>
              <a:t> </a:t>
            </a:r>
            <a:r>
              <a:rPr lang="en-US" sz="2200" dirty="0" err="1"/>
              <a:t>giá</a:t>
            </a:r>
            <a:r>
              <a:rPr lang="en-US" sz="2200" dirty="0"/>
              <a:t> </a:t>
            </a:r>
            <a:r>
              <a:rPr lang="en-US" sz="2200" dirty="0" err="1"/>
              <a:t>trị</a:t>
            </a:r>
            <a:r>
              <a:rPr lang="en-US" sz="2200" dirty="0"/>
              <a:t> a[</a:t>
            </a:r>
            <a:r>
              <a:rPr lang="en-US" sz="2200" dirty="0" err="1"/>
              <a:t>i</a:t>
            </a:r>
            <a:r>
              <a:rPr lang="en-US" sz="2200" dirty="0"/>
              <a:t> + 1] qua a[</a:t>
            </a:r>
            <a:r>
              <a:rPr lang="en-US" sz="2200" dirty="0" err="1"/>
              <a:t>i</a:t>
            </a:r>
            <a:r>
              <a:rPr lang="en-US" sz="2200" dirty="0"/>
              <a:t>]; (</a:t>
            </a:r>
            <a:r>
              <a:rPr lang="en-US" sz="2200" dirty="0">
                <a:solidFill>
                  <a:srgbClr val="0070C0"/>
                </a:solidFill>
              </a:rPr>
              <a:t>a[3] = a[4] </a:t>
            </a:r>
            <a:r>
              <a:rPr lang="en-US" sz="2200" dirty="0">
                <a:solidFill>
                  <a:srgbClr val="0070C0"/>
                </a:solidFill>
                <a:sym typeface="Symbol" panose="05050102010706020507" pitchFamily="18" charset="2"/>
              </a:rPr>
              <a:t></a:t>
            </a:r>
            <a:r>
              <a:rPr lang="en-US" sz="2200" dirty="0">
                <a:solidFill>
                  <a:srgbClr val="0070C0"/>
                </a:solidFill>
              </a:rPr>
              <a:t> a[3] = 30</a:t>
            </a:r>
            <a:r>
              <a:rPr lang="en-US" sz="2200" dirty="0"/>
              <a:t>);</a:t>
            </a:r>
          </a:p>
          <a:p>
            <a:pPr marL="0" indent="0">
              <a:lnSpc>
                <a:spcPct val="100000"/>
              </a:lnSpc>
              <a:buSzPct val="150000"/>
              <a:buNone/>
            </a:pPr>
            <a:r>
              <a:rPr lang="en-US" sz="2200" dirty="0"/>
              <a:t>      </a:t>
            </a:r>
            <a:r>
              <a:rPr lang="en-US" sz="2200" dirty="0" err="1"/>
              <a:t>chuyển</a:t>
            </a:r>
            <a:r>
              <a:rPr lang="en-US" sz="2200" dirty="0"/>
              <a:t> </a:t>
            </a:r>
            <a:r>
              <a:rPr lang="en-US" sz="2200" dirty="0" err="1"/>
              <a:t>giá</a:t>
            </a:r>
            <a:r>
              <a:rPr lang="en-US" sz="2200" dirty="0"/>
              <a:t> </a:t>
            </a:r>
            <a:r>
              <a:rPr lang="en-US" sz="2200" dirty="0" err="1"/>
              <a:t>trị</a:t>
            </a:r>
            <a:r>
              <a:rPr lang="en-US" sz="2200" dirty="0"/>
              <a:t> a[</a:t>
            </a:r>
            <a:r>
              <a:rPr lang="en-US" sz="2200" dirty="0" err="1"/>
              <a:t>i</a:t>
            </a:r>
            <a:r>
              <a:rPr lang="en-US" sz="2200" dirty="0"/>
              <a:t> + 2] qua a[i+1]; (</a:t>
            </a:r>
            <a:r>
              <a:rPr lang="en-US" sz="2200" dirty="0">
                <a:solidFill>
                  <a:srgbClr val="0070C0"/>
                </a:solidFill>
              </a:rPr>
              <a:t>a[4] = a[5] </a:t>
            </a:r>
            <a:r>
              <a:rPr lang="en-US" sz="2200" dirty="0">
                <a:solidFill>
                  <a:srgbClr val="0070C0"/>
                </a:solidFill>
                <a:sym typeface="Symbol" panose="05050102010706020507" pitchFamily="18" charset="2"/>
              </a:rPr>
              <a:t></a:t>
            </a:r>
            <a:r>
              <a:rPr lang="en-US" sz="2200" dirty="0">
                <a:solidFill>
                  <a:srgbClr val="0070C0"/>
                </a:solidFill>
              </a:rPr>
              <a:t> a[4] = 60</a:t>
            </a:r>
            <a:r>
              <a:rPr lang="en-US" sz="2200" dirty="0"/>
              <a:t>);</a:t>
            </a:r>
          </a:p>
          <a:p>
            <a:pPr marL="0" indent="0">
              <a:lnSpc>
                <a:spcPct val="100000"/>
              </a:lnSpc>
              <a:buSzPct val="150000"/>
              <a:buNone/>
            </a:pPr>
            <a:r>
              <a:rPr lang="en-US" sz="2200" dirty="0"/>
              <a:t>      </a:t>
            </a:r>
            <a:r>
              <a:rPr lang="en-US" sz="2200" dirty="0" err="1"/>
              <a:t>chuyển</a:t>
            </a:r>
            <a:r>
              <a:rPr lang="en-US" sz="2200" dirty="0"/>
              <a:t> </a:t>
            </a:r>
            <a:r>
              <a:rPr lang="en-US" sz="2200" dirty="0" err="1"/>
              <a:t>giá</a:t>
            </a:r>
            <a:r>
              <a:rPr lang="en-US" sz="2200" dirty="0"/>
              <a:t> </a:t>
            </a:r>
            <a:r>
              <a:rPr lang="en-US" sz="2200" dirty="0" err="1"/>
              <a:t>trị</a:t>
            </a:r>
            <a:r>
              <a:rPr lang="en-US" sz="2200" dirty="0"/>
              <a:t> a[n - 1] qua a[n-2]; (</a:t>
            </a:r>
            <a:r>
              <a:rPr lang="en-US" sz="2200" dirty="0">
                <a:solidFill>
                  <a:srgbClr val="0070C0"/>
                </a:solidFill>
              </a:rPr>
              <a:t>a[5] = a[6] </a:t>
            </a:r>
            <a:r>
              <a:rPr lang="en-US" sz="2200" dirty="0">
                <a:solidFill>
                  <a:srgbClr val="0070C0"/>
                </a:solidFill>
                <a:sym typeface="Symbol" panose="05050102010706020507" pitchFamily="18" charset="2"/>
              </a:rPr>
              <a:t> a[5] = 40</a:t>
            </a:r>
            <a:r>
              <a:rPr lang="en-US" sz="2200" dirty="0"/>
              <a:t>);</a:t>
            </a:r>
          </a:p>
          <a:p>
            <a:pPr marL="0" indent="0">
              <a:lnSpc>
                <a:spcPct val="100000"/>
              </a:lnSpc>
              <a:buSzPct val="150000"/>
              <a:buNone/>
            </a:pPr>
            <a:r>
              <a:rPr lang="en-US" sz="2200" dirty="0" err="1">
                <a:solidFill>
                  <a:srgbClr val="0070C0"/>
                </a:solidFill>
              </a:rPr>
              <a:t>Bước</a:t>
            </a:r>
            <a:r>
              <a:rPr lang="en-US" sz="2200" dirty="0">
                <a:solidFill>
                  <a:srgbClr val="0070C0"/>
                </a:solidFill>
              </a:rPr>
              <a:t> 2: </a:t>
            </a:r>
            <a:r>
              <a:rPr lang="en-US" sz="2200" dirty="0" err="1"/>
              <a:t>Giảm</a:t>
            </a:r>
            <a:r>
              <a:rPr lang="en-US" sz="2200" dirty="0"/>
              <a:t> n </a:t>
            </a:r>
            <a:r>
              <a:rPr lang="en-US" sz="2200" dirty="0" err="1"/>
              <a:t>một</a:t>
            </a:r>
            <a:r>
              <a:rPr lang="en-US" sz="2200" dirty="0"/>
              <a:t> </a:t>
            </a:r>
            <a:r>
              <a:rPr lang="en-US" sz="2200" dirty="0" err="1"/>
              <a:t>giá</a:t>
            </a:r>
            <a:r>
              <a:rPr lang="en-US" sz="2200" dirty="0"/>
              <a:t> </a:t>
            </a:r>
            <a:r>
              <a:rPr lang="en-US" sz="2200" dirty="0" err="1"/>
              <a:t>trị</a:t>
            </a:r>
            <a:r>
              <a:rPr lang="en-US" sz="2200" dirty="0"/>
              <a:t>;</a:t>
            </a:r>
          </a:p>
        </p:txBody>
      </p:sp>
    </p:spTree>
    <p:extLst>
      <p:ext uri="{BB962C8B-B14F-4D97-AF65-F5344CB8AC3E}">
        <p14:creationId xmlns:p14="http://schemas.microsoft.com/office/powerpoint/2010/main" val="270129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rgbClr val="0070C0"/>
                </a:solidFill>
                <a:latin typeface="Arial" panose="020B0604020202020204" pitchFamily="34" charset="0"/>
                <a:cs typeface="Arial" panose="020B0604020202020204" pitchFamily="34" charset="0"/>
              </a:rPr>
              <a:t>2.1 – DANH SÁCH ĐẶC</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D79A830E-6411-4623-8878-98D01C3E07C5}"/>
              </a:ext>
            </a:extLst>
          </p:cNvPr>
          <p:cNvSpPr txBox="1">
            <a:spLocks/>
          </p:cNvSpPr>
          <p:nvPr/>
        </p:nvSpPr>
        <p:spPr>
          <a:xfrm>
            <a:off x="116113" y="1614706"/>
            <a:ext cx="8113487" cy="462451"/>
          </a:xfrm>
          <a:prstGeom prst="rect">
            <a:avLst/>
          </a:prstGeom>
        </p:spPr>
        <p:txBody>
          <a:bodyPr>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400" b="1" dirty="0">
                <a:ln/>
                <a:solidFill>
                  <a:schemeClr val="accent4"/>
                </a:solidFill>
              </a:rPr>
              <a:t>THUẬT TOÁN XÓA MỘT PHẦN TỬ TẠI VỊ TRÍ ‘</a:t>
            </a:r>
            <a:r>
              <a:rPr lang="en-US" sz="2400" b="1" dirty="0" err="1">
                <a:ln/>
                <a:solidFill>
                  <a:schemeClr val="accent4"/>
                </a:solidFill>
              </a:rPr>
              <a:t>i</a:t>
            </a:r>
            <a:r>
              <a:rPr lang="en-US" sz="2400" b="1" dirty="0">
                <a:ln/>
                <a:solidFill>
                  <a:schemeClr val="accent4"/>
                </a:solidFill>
              </a:rPr>
              <a:t>’</a:t>
            </a:r>
          </a:p>
        </p:txBody>
      </p:sp>
      <p:sp>
        <p:nvSpPr>
          <p:cNvPr id="8" name="Content Placeholder 2">
            <a:extLst>
              <a:ext uri="{FF2B5EF4-FFF2-40B4-BE49-F238E27FC236}">
                <a16:creationId xmlns:a16="http://schemas.microsoft.com/office/drawing/2014/main" id="{1E65295F-8D9B-48C4-83A8-C236B1DA0896}"/>
              </a:ext>
            </a:extLst>
          </p:cNvPr>
          <p:cNvSpPr txBox="1">
            <a:spLocks/>
          </p:cNvSpPr>
          <p:nvPr/>
        </p:nvSpPr>
        <p:spPr>
          <a:xfrm>
            <a:off x="1048564" y="2077156"/>
            <a:ext cx="7196802" cy="4171244"/>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i="1" dirty="0"/>
              <a:t>// </a:t>
            </a:r>
            <a:r>
              <a:rPr lang="en-US" sz="2200" i="1" dirty="0" err="1"/>
              <a:t>i</a:t>
            </a:r>
            <a:r>
              <a:rPr lang="en-US" sz="2200" i="1" dirty="0"/>
              <a:t> </a:t>
            </a:r>
            <a:r>
              <a:rPr lang="en-US" sz="2200" i="1" dirty="0" err="1"/>
              <a:t>là</a:t>
            </a:r>
            <a:r>
              <a:rPr lang="en-US" sz="2200" i="1" dirty="0"/>
              <a:t> </a:t>
            </a:r>
            <a:r>
              <a:rPr lang="en-US" sz="2200" i="1" dirty="0" err="1"/>
              <a:t>vị</a:t>
            </a:r>
            <a:r>
              <a:rPr lang="en-US" sz="2200" i="1" dirty="0"/>
              <a:t> </a:t>
            </a:r>
            <a:r>
              <a:rPr lang="en-US" sz="2200" i="1" dirty="0" err="1"/>
              <a:t>trí</a:t>
            </a:r>
            <a:r>
              <a:rPr lang="en-US" sz="2200" i="1" dirty="0"/>
              <a:t> </a:t>
            </a:r>
            <a:r>
              <a:rPr lang="en-US" sz="2200" i="1" dirty="0" err="1"/>
              <a:t>cần</a:t>
            </a:r>
            <a:r>
              <a:rPr lang="en-US" sz="2200" i="1" dirty="0"/>
              <a:t> </a:t>
            </a:r>
            <a:r>
              <a:rPr lang="en-US" sz="2200" i="1" dirty="0" err="1"/>
              <a:t>xóa</a:t>
            </a:r>
            <a:endParaRPr lang="en-US" sz="2200" i="1" dirty="0"/>
          </a:p>
          <a:p>
            <a:pPr marL="0" lvl="2" indent="-457200">
              <a:lnSpc>
                <a:spcPct val="100000"/>
              </a:lnSpc>
              <a:spcBef>
                <a:spcPts val="0"/>
              </a:spcBef>
              <a:buNone/>
            </a:pPr>
            <a:r>
              <a:rPr lang="en-US" sz="2200" dirty="0">
                <a:solidFill>
                  <a:srgbClr val="0070C0"/>
                </a:solidFill>
                <a:latin typeface="Arial" panose="020B0604020202020204" pitchFamily="34" charset="0"/>
                <a:cs typeface="Arial" panose="020B0604020202020204" pitchFamily="34" charset="0"/>
              </a:rPr>
              <a:t>int</a:t>
            </a:r>
            <a:r>
              <a:rPr lang="en-US" sz="2200" dirty="0">
                <a:latin typeface="Arial" panose="020B0604020202020204" pitchFamily="34" charset="0"/>
                <a:cs typeface="Arial" panose="020B0604020202020204" pitchFamily="34" charset="0"/>
              </a:rPr>
              <a:t> </a:t>
            </a:r>
            <a:r>
              <a:rPr lang="en-US" sz="2200" dirty="0">
                <a:solidFill>
                  <a:srgbClr val="C00000"/>
                </a:solidFill>
                <a:latin typeface="Arial" panose="020B0604020202020204" pitchFamily="34" charset="0"/>
                <a:cs typeface="Arial" panose="020B0604020202020204" pitchFamily="34" charset="0"/>
              </a:rPr>
              <a:t>Delete</a:t>
            </a:r>
            <a:r>
              <a:rPr lang="en-US" sz="2200" dirty="0">
                <a:latin typeface="Arial" panose="020B0604020202020204" pitchFamily="34" charset="0"/>
                <a:cs typeface="Arial" panose="020B0604020202020204" pitchFamily="34" charset="0"/>
              </a:rPr>
              <a:t>(</a:t>
            </a:r>
            <a:r>
              <a:rPr lang="en-US" sz="2200" dirty="0">
                <a:solidFill>
                  <a:srgbClr val="0070C0"/>
                </a:solidFill>
                <a:latin typeface="Arial" panose="020B0604020202020204" pitchFamily="34" charset="0"/>
                <a:cs typeface="Arial" panose="020B0604020202020204" pitchFamily="34" charset="0"/>
              </a:rPr>
              <a:t>int</a:t>
            </a:r>
            <a:r>
              <a:rPr lang="en-US" sz="2200" dirty="0">
                <a:latin typeface="Arial" panose="020B0604020202020204" pitchFamily="34" charset="0"/>
                <a:cs typeface="Arial" panose="020B0604020202020204" pitchFamily="34" charset="0"/>
              </a:rPr>
              <a:t> a[], </a:t>
            </a:r>
            <a:r>
              <a:rPr lang="en-US" sz="2200" dirty="0">
                <a:solidFill>
                  <a:srgbClr val="0070C0"/>
                </a:solidFill>
                <a:latin typeface="Arial" panose="020B0604020202020204" pitchFamily="34" charset="0"/>
                <a:cs typeface="Arial" panose="020B0604020202020204" pitchFamily="34" charset="0"/>
              </a:rPr>
              <a:t>int</a:t>
            </a:r>
            <a:r>
              <a:rPr lang="en-US" sz="2200" dirty="0">
                <a:latin typeface="Arial" panose="020B0604020202020204" pitchFamily="34" charset="0"/>
                <a:cs typeface="Arial" panose="020B0604020202020204" pitchFamily="34" charset="0"/>
              </a:rPr>
              <a:t> &amp;n, </a:t>
            </a:r>
            <a:r>
              <a:rPr lang="en-US" sz="2200" dirty="0">
                <a:solidFill>
                  <a:srgbClr val="0070C0"/>
                </a:solidFill>
                <a:latin typeface="Arial" panose="020B0604020202020204" pitchFamily="34" charset="0"/>
                <a:cs typeface="Arial" panose="020B0604020202020204" pitchFamily="34" charset="0"/>
              </a:rPr>
              <a:t>int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a:t>
            </a:r>
          </a:p>
          <a:p>
            <a:pPr marL="0" lvl="2" indent="-457200">
              <a:lnSpc>
                <a:spcPct val="100000"/>
              </a:lnSpc>
              <a:spcBef>
                <a:spcPts val="0"/>
              </a:spcBef>
              <a:buNone/>
            </a:pPr>
            <a:r>
              <a:rPr lang="en-US" sz="2200" dirty="0">
                <a:latin typeface="Arial" panose="020B0604020202020204" pitchFamily="34" charset="0"/>
                <a:cs typeface="Arial" panose="020B0604020202020204" pitchFamily="34" charset="0"/>
              </a:rPr>
              <a:t>{</a:t>
            </a:r>
          </a:p>
          <a:p>
            <a:pPr marL="0" lvl="2" indent="-457200">
              <a:lnSpc>
                <a:spcPct val="100000"/>
              </a:lnSpc>
              <a:spcBef>
                <a:spcPts val="0"/>
              </a:spcBef>
              <a:buNone/>
            </a:pPr>
            <a:r>
              <a:rPr lang="en-US" sz="2200" dirty="0">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if</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&gt;=0 </a:t>
            </a:r>
            <a:r>
              <a:rPr lang="en-US" sz="2200" dirty="0">
                <a:solidFill>
                  <a:srgbClr val="0070C0"/>
                </a:solidFill>
                <a:latin typeface="Arial" panose="020B0604020202020204" pitchFamily="34" charset="0"/>
                <a:cs typeface="Arial" panose="020B0604020202020204" pitchFamily="34" charset="0"/>
              </a:rPr>
              <a:t>&amp;&amp;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 &lt; n)</a:t>
            </a:r>
          </a:p>
          <a:p>
            <a:pPr marL="0" lvl="2" indent="-457200">
              <a:lnSpc>
                <a:spcPct val="100000"/>
              </a:lnSpc>
              <a:spcBef>
                <a:spcPts val="0"/>
              </a:spcBef>
              <a:buNone/>
            </a:pPr>
            <a:r>
              <a:rPr lang="en-US" sz="2200" dirty="0">
                <a:latin typeface="Arial" panose="020B0604020202020204" pitchFamily="34" charset="0"/>
                <a:cs typeface="Arial" panose="020B0604020202020204" pitchFamily="34" charset="0"/>
              </a:rPr>
              <a:t>	{</a:t>
            </a:r>
          </a:p>
          <a:p>
            <a:pPr marL="1371600" lvl="5" indent="-457200">
              <a:lnSpc>
                <a:spcPct val="100000"/>
              </a:lnSpc>
              <a:spcBef>
                <a:spcPts val="0"/>
              </a:spcBef>
              <a:buNone/>
            </a:pPr>
            <a:r>
              <a:rPr lang="en-US" sz="2200" i="1" dirty="0">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for</a:t>
            </a:r>
            <a:r>
              <a:rPr lang="en-US" sz="2200" dirty="0">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int </a:t>
            </a:r>
            <a:r>
              <a:rPr lang="en-US" sz="2200" dirty="0">
                <a:latin typeface="Arial" panose="020B0604020202020204" pitchFamily="34" charset="0"/>
                <a:cs typeface="Arial" panose="020B0604020202020204" pitchFamily="34" charset="0"/>
              </a:rPr>
              <a:t>j=</a:t>
            </a:r>
            <a:r>
              <a:rPr lang="en-US" sz="2200" dirty="0" err="1">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 j&lt;n-1; </a:t>
            </a:r>
            <a:r>
              <a:rPr lang="en-US" sz="2200" dirty="0" err="1">
                <a:latin typeface="Arial" panose="020B0604020202020204" pitchFamily="34" charset="0"/>
                <a:cs typeface="Arial" panose="020B0604020202020204" pitchFamily="34" charset="0"/>
              </a:rPr>
              <a:t>j++</a:t>
            </a:r>
            <a:r>
              <a:rPr lang="en-US" sz="2200" dirty="0">
                <a:latin typeface="Arial" panose="020B0604020202020204" pitchFamily="34" charset="0"/>
                <a:cs typeface="Arial" panose="020B0604020202020204" pitchFamily="34" charset="0"/>
              </a:rPr>
              <a:t>)</a:t>
            </a:r>
          </a:p>
          <a:p>
            <a:pPr marL="1371600" lvl="7" indent="-457200">
              <a:lnSpc>
                <a:spcPct val="100000"/>
              </a:lnSpc>
              <a:spcBef>
                <a:spcPts val="0"/>
              </a:spcBef>
              <a:buNone/>
            </a:pPr>
            <a:r>
              <a:rPr lang="en-US" sz="2200" dirty="0">
                <a:solidFill>
                  <a:srgbClr val="0070C0"/>
                </a:solidFill>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a[j] = a[j+1];</a:t>
            </a:r>
          </a:p>
          <a:p>
            <a:pPr marL="1371600" lvl="5" indent="-457200">
              <a:lnSpc>
                <a:spcPct val="100000"/>
              </a:lnSpc>
              <a:spcBef>
                <a:spcPts val="0"/>
              </a:spcBef>
              <a:buNone/>
            </a:pPr>
            <a:r>
              <a:rPr lang="en-US" sz="2200" dirty="0">
                <a:latin typeface="Arial" panose="020B0604020202020204" pitchFamily="34" charset="0"/>
                <a:cs typeface="Arial" panose="020B0604020202020204" pitchFamily="34" charset="0"/>
              </a:rPr>
              <a:t>	n--;</a:t>
            </a:r>
          </a:p>
          <a:p>
            <a:pPr marL="1371600" lvl="5" indent="-457200">
              <a:lnSpc>
                <a:spcPct val="100000"/>
              </a:lnSpc>
              <a:spcBef>
                <a:spcPts val="0"/>
              </a:spcBef>
              <a:buNone/>
            </a:pPr>
            <a:r>
              <a:rPr lang="en-US" sz="2200" dirty="0">
                <a:latin typeface="Arial" panose="020B0604020202020204" pitchFamily="34" charset="0"/>
                <a:cs typeface="Arial" panose="020B0604020202020204" pitchFamily="34" charset="0"/>
              </a:rPr>
              <a:t>	</a:t>
            </a:r>
            <a:r>
              <a:rPr lang="en-US" sz="2200" dirty="0">
                <a:solidFill>
                  <a:srgbClr val="00B0F0"/>
                </a:solidFill>
                <a:latin typeface="Arial" panose="020B0604020202020204" pitchFamily="34" charset="0"/>
                <a:cs typeface="Arial" panose="020B0604020202020204" pitchFamily="34" charset="0"/>
              </a:rPr>
              <a:t>return</a:t>
            </a:r>
            <a:r>
              <a:rPr lang="en-US" sz="2200" dirty="0">
                <a:latin typeface="Arial" panose="020B0604020202020204" pitchFamily="34" charset="0"/>
                <a:cs typeface="Arial" panose="020B0604020202020204" pitchFamily="34" charset="0"/>
              </a:rPr>
              <a:t> 1;</a:t>
            </a:r>
          </a:p>
          <a:p>
            <a:pPr marL="1371600" lvl="5" indent="-457200">
              <a:lnSpc>
                <a:spcPct val="100000"/>
              </a:lnSpc>
              <a:spcBef>
                <a:spcPts val="0"/>
              </a:spcBef>
              <a:buNone/>
            </a:pPr>
            <a:r>
              <a:rPr lang="en-US" sz="2200" dirty="0">
                <a:latin typeface="Arial" panose="020B0604020202020204" pitchFamily="34" charset="0"/>
                <a:cs typeface="Arial" panose="020B0604020202020204" pitchFamily="34" charset="0"/>
              </a:rPr>
              <a:t>}</a:t>
            </a:r>
          </a:p>
          <a:p>
            <a:pPr marL="1371600" lvl="5" indent="-457200">
              <a:lnSpc>
                <a:spcPct val="100000"/>
              </a:lnSpc>
              <a:spcBef>
                <a:spcPts val="0"/>
              </a:spcBef>
              <a:buNone/>
            </a:pPr>
            <a:r>
              <a:rPr lang="en-US" sz="2200" dirty="0">
                <a:solidFill>
                  <a:srgbClr val="00B0F0"/>
                </a:solidFill>
                <a:latin typeface="Arial" panose="020B0604020202020204" pitchFamily="34" charset="0"/>
                <a:cs typeface="Arial" panose="020B0604020202020204" pitchFamily="34" charset="0"/>
              </a:rPr>
              <a:t>return</a:t>
            </a:r>
            <a:r>
              <a:rPr lang="en-US" sz="2200" dirty="0">
                <a:latin typeface="Arial" panose="020B0604020202020204" pitchFamily="34" charset="0"/>
                <a:cs typeface="Arial" panose="020B0604020202020204" pitchFamily="34" charset="0"/>
              </a:rPr>
              <a:t> 0;</a:t>
            </a:r>
          </a:p>
          <a:p>
            <a:pPr marL="0" indent="0">
              <a:buSzPct val="150000"/>
              <a:buNone/>
            </a:pPr>
            <a:r>
              <a:rPr lang="en-US" sz="2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2679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7C65AC-64A0-435A-AE35-F8AC78223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5400"/>
            <a:ext cx="9144000" cy="9107424"/>
          </a:xfrm>
          <a:prstGeom prst="rect">
            <a:avLst/>
          </a:prstGeom>
        </p:spPr>
      </p:pic>
      <p:sp>
        <p:nvSpPr>
          <p:cNvPr id="10" name="Rectangle 9"/>
          <p:cNvSpPr/>
          <p:nvPr/>
        </p:nvSpPr>
        <p:spPr>
          <a:xfrm>
            <a:off x="0" y="1899742"/>
            <a:ext cx="9158468" cy="2185214"/>
          </a:xfrm>
          <a:prstGeom prst="rect">
            <a:avLst/>
          </a:prstGeom>
          <a:gradFill>
            <a:gsLst>
              <a:gs pos="0">
                <a:schemeClr val="bg1">
                  <a:alpha val="30000"/>
                </a:schemeClr>
              </a:gs>
              <a:gs pos="36000">
                <a:srgbClr val="FFFFFF">
                  <a:alpha val="93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838200" y="1899743"/>
            <a:ext cx="7924800" cy="2185214"/>
          </a:xfrm>
          <a:prstGeom prst="rect">
            <a:avLst/>
          </a:prstGeom>
          <a:noFill/>
        </p:spPr>
        <p:txBody>
          <a:bodyPr wrap="square" rtlCol="0">
            <a:spAutoFit/>
          </a:bodyPr>
          <a:lstStyle/>
          <a:p>
            <a:pPr algn="r"/>
            <a:r>
              <a:rPr lang="en-US" sz="4000" dirty="0">
                <a:solidFill>
                  <a:srgbClr val="0070C0"/>
                </a:solidFill>
              </a:rPr>
              <a:t>2.2</a:t>
            </a:r>
          </a:p>
          <a:p>
            <a:pPr algn="r"/>
            <a:r>
              <a:rPr lang="en-US" sz="4800" b="1" dirty="0">
                <a:solidFill>
                  <a:srgbClr val="0070C0"/>
                </a:solidFill>
              </a:rPr>
              <a:t>DANH SÁCH LIÊN KẾT </a:t>
            </a:r>
          </a:p>
          <a:p>
            <a:pPr algn="r"/>
            <a:r>
              <a:rPr lang="en-US" sz="4800" dirty="0">
                <a:solidFill>
                  <a:srgbClr val="0070C0"/>
                </a:solidFill>
              </a:rPr>
              <a:t>(LINKED LIST)</a:t>
            </a:r>
            <a:endParaRPr lang="en-GB" sz="4800" dirty="0"/>
          </a:p>
        </p:txBody>
      </p:sp>
    </p:spTree>
    <p:extLst>
      <p:ext uri="{BB962C8B-B14F-4D97-AF65-F5344CB8AC3E}">
        <p14:creationId xmlns:p14="http://schemas.microsoft.com/office/powerpoint/2010/main" val="388143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3810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Đ</a:t>
            </a:r>
            <a:r>
              <a:rPr lang="vi-VN" altLang="zh-TW" sz="3800" b="1" dirty="0">
                <a:solidFill>
                  <a:schemeClr val="accent1">
                    <a:lumMod val="75000"/>
                  </a:schemeClr>
                </a:solidFill>
                <a:latin typeface="Arial" panose="020B0604020202020204" pitchFamily="34" charset="0"/>
                <a:cs typeface="Arial" panose="020B0604020202020204" pitchFamily="34" charset="0"/>
              </a:rPr>
              <a:t>Ơ</a:t>
            </a:r>
            <a:r>
              <a:rPr lang="en-US" altLang="zh-TW" sz="3800" b="1" dirty="0">
                <a:solidFill>
                  <a:schemeClr val="accent1">
                    <a:lumMod val="75000"/>
                  </a:schemeClr>
                </a:solidFill>
                <a:latin typeface="Arial" panose="020B0604020202020204" pitchFamily="34" charset="0"/>
                <a:cs typeface="Arial" panose="020B0604020202020204" pitchFamily="34" charset="0"/>
              </a:rPr>
              <a:t>N</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43B22B4D-AA8F-4D1C-83CD-C52B53CA4C2C}"/>
              </a:ext>
            </a:extLst>
          </p:cNvPr>
          <p:cNvSpPr txBox="1">
            <a:spLocks/>
          </p:cNvSpPr>
          <p:nvPr/>
        </p:nvSpPr>
        <p:spPr>
          <a:xfrm>
            <a:off x="381000" y="1524000"/>
            <a:ext cx="7772365" cy="685799"/>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3200" b="1" dirty="0">
                <a:ln/>
                <a:solidFill>
                  <a:schemeClr val="accent4"/>
                </a:solidFill>
                <a:latin typeface="Arial" panose="020B0604020202020204" pitchFamily="34" charset="0"/>
                <a:cs typeface="Arial" panose="020B0604020202020204" pitchFamily="34" charset="0"/>
              </a:rPr>
              <a:t>ĐỊNH NGHĨA</a:t>
            </a:r>
          </a:p>
        </p:txBody>
      </p:sp>
      <p:sp>
        <p:nvSpPr>
          <p:cNvPr id="4" name="Content Placeholder 2">
            <a:extLst>
              <a:ext uri="{FF2B5EF4-FFF2-40B4-BE49-F238E27FC236}">
                <a16:creationId xmlns:a16="http://schemas.microsoft.com/office/drawing/2014/main" id="{A5F0C6F2-AD73-4E99-A90B-372C6EF0CE87}"/>
              </a:ext>
            </a:extLst>
          </p:cNvPr>
          <p:cNvSpPr txBox="1">
            <a:spLocks/>
          </p:cNvSpPr>
          <p:nvPr/>
        </p:nvSpPr>
        <p:spPr>
          <a:xfrm>
            <a:off x="304800" y="2057400"/>
            <a:ext cx="8469573" cy="417534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lnSpc>
                <a:spcPct val="150000"/>
              </a:lnSpc>
              <a:spcBef>
                <a:spcPts val="0"/>
              </a:spcBef>
              <a:buFont typeface="Wingdings" panose="05000000000000000000" pitchFamily="2" charset="2"/>
              <a:buChar char="&amp;"/>
            </a:pPr>
            <a:r>
              <a:rPr lang="en-US" dirty="0" err="1"/>
              <a:t>Danh</a:t>
            </a:r>
            <a:r>
              <a:rPr lang="en-US" dirty="0"/>
              <a:t> </a:t>
            </a:r>
            <a:r>
              <a:rPr lang="en-US" dirty="0" err="1"/>
              <a:t>sách</a:t>
            </a:r>
            <a:r>
              <a:rPr lang="en-US" dirty="0"/>
              <a:t> </a:t>
            </a:r>
            <a:r>
              <a:rPr lang="en-US" dirty="0" err="1"/>
              <a:t>liên</a:t>
            </a:r>
            <a:r>
              <a:rPr lang="en-US" dirty="0"/>
              <a:t> </a:t>
            </a:r>
            <a:r>
              <a:rPr lang="en-US" dirty="0" err="1"/>
              <a:t>kết</a:t>
            </a:r>
            <a:r>
              <a:rPr lang="en-US" dirty="0"/>
              <a:t> </a:t>
            </a:r>
            <a:r>
              <a:rPr lang="en-US" dirty="0" err="1"/>
              <a:t>đơn</a:t>
            </a:r>
            <a:r>
              <a:rPr lang="en-US" dirty="0"/>
              <a:t> </a:t>
            </a:r>
            <a:r>
              <a:rPr lang="en-US" dirty="0" err="1"/>
              <a:t>là</a:t>
            </a:r>
            <a:r>
              <a:rPr lang="en-US" dirty="0"/>
              <a:t> </a:t>
            </a:r>
            <a:r>
              <a:rPr lang="en-US" dirty="0" err="1"/>
              <a:t>một</a:t>
            </a:r>
            <a:r>
              <a:rPr lang="en-US" dirty="0"/>
              <a:t> </a:t>
            </a:r>
            <a:r>
              <a:rPr lang="en-US" i="1" dirty="0" err="1">
                <a:solidFill>
                  <a:srgbClr val="0070C0"/>
                </a:solidFill>
              </a:rPr>
              <a:t>danh</a:t>
            </a:r>
            <a:r>
              <a:rPr lang="en-US" i="1" dirty="0">
                <a:solidFill>
                  <a:srgbClr val="0070C0"/>
                </a:solidFill>
              </a:rPr>
              <a:t> </a:t>
            </a:r>
            <a:r>
              <a:rPr lang="en-US" i="1" dirty="0" err="1">
                <a:solidFill>
                  <a:srgbClr val="0070C0"/>
                </a:solidFill>
              </a:rPr>
              <a:t>sách</a:t>
            </a:r>
            <a:r>
              <a:rPr lang="en-US" i="1" dirty="0">
                <a:solidFill>
                  <a:srgbClr val="0070C0"/>
                </a:solidFill>
              </a:rPr>
              <a:t> </a:t>
            </a:r>
            <a:r>
              <a:rPr lang="en-US" dirty="0" err="1"/>
              <a:t>mà</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được</a:t>
            </a:r>
            <a:r>
              <a:rPr lang="en-US" dirty="0"/>
              <a:t> </a:t>
            </a:r>
            <a:r>
              <a:rPr lang="en-US" dirty="0" err="1"/>
              <a:t>cấp</a:t>
            </a:r>
            <a:r>
              <a:rPr lang="en-US" dirty="0"/>
              <a:t> </a:t>
            </a:r>
            <a:r>
              <a:rPr lang="en-US" dirty="0" err="1"/>
              <a:t>phát</a:t>
            </a:r>
            <a:r>
              <a:rPr lang="en-US" dirty="0"/>
              <a:t> </a:t>
            </a:r>
            <a:r>
              <a:rPr lang="en-US" i="1" dirty="0" err="1">
                <a:solidFill>
                  <a:srgbClr val="FF0000"/>
                </a:solidFill>
              </a:rPr>
              <a:t>rời</a:t>
            </a:r>
            <a:r>
              <a:rPr lang="en-US" i="1" dirty="0">
                <a:solidFill>
                  <a:srgbClr val="FF0000"/>
                </a:solidFill>
              </a:rPr>
              <a:t> </a:t>
            </a:r>
            <a:r>
              <a:rPr lang="en-US" i="1" dirty="0" err="1">
                <a:solidFill>
                  <a:srgbClr val="FF0000"/>
                </a:solidFill>
              </a:rPr>
              <a:t>rạc</a:t>
            </a:r>
            <a:r>
              <a:rPr lang="en-US" dirty="0"/>
              <a:t> </a:t>
            </a:r>
            <a:r>
              <a:rPr lang="en-US" dirty="0" err="1"/>
              <a:t>nhau</a:t>
            </a:r>
            <a:r>
              <a:rPr lang="en-US" dirty="0"/>
              <a:t>, </a:t>
            </a:r>
            <a:r>
              <a:rPr lang="en-US" dirty="0" err="1"/>
              <a:t>và</a:t>
            </a:r>
            <a:r>
              <a:rPr lang="en-US" dirty="0"/>
              <a:t> </a:t>
            </a:r>
            <a:r>
              <a:rPr lang="en-US" dirty="0" err="1"/>
              <a:t>cố</a:t>
            </a:r>
            <a:r>
              <a:rPr lang="en-US" dirty="0"/>
              <a:t> </a:t>
            </a:r>
            <a:r>
              <a:rPr lang="en-US" dirty="0" err="1"/>
              <a:t>định</a:t>
            </a:r>
            <a:r>
              <a:rPr lang="en-US" dirty="0"/>
              <a:t> </a:t>
            </a:r>
            <a:r>
              <a:rPr lang="en-US" dirty="0" err="1"/>
              <a:t>trong</a:t>
            </a:r>
            <a:r>
              <a:rPr lang="en-US" dirty="0"/>
              <a:t> </a:t>
            </a:r>
            <a:r>
              <a:rPr lang="en-US" dirty="0" err="1"/>
              <a:t>bộ</a:t>
            </a:r>
            <a:r>
              <a:rPr lang="en-US" dirty="0"/>
              <a:t> </a:t>
            </a:r>
            <a:r>
              <a:rPr lang="en-US" dirty="0" err="1"/>
              <a:t>nhớ</a:t>
            </a:r>
            <a:r>
              <a:rPr lang="en-US" dirty="0"/>
              <a:t>. </a:t>
            </a:r>
            <a:r>
              <a:rPr lang="en-US" dirty="0" err="1"/>
              <a:t>Mỗi</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danh</a:t>
            </a:r>
            <a:r>
              <a:rPr lang="en-US" dirty="0"/>
              <a:t> </a:t>
            </a:r>
            <a:r>
              <a:rPr lang="en-US" dirty="0" err="1"/>
              <a:t>sách</a:t>
            </a:r>
            <a:r>
              <a:rPr lang="en-US" dirty="0"/>
              <a:t> </a:t>
            </a:r>
            <a:r>
              <a:rPr lang="en-US" dirty="0" err="1"/>
              <a:t>gồm</a:t>
            </a:r>
            <a:r>
              <a:rPr lang="en-US" dirty="0"/>
              <a:t> </a:t>
            </a:r>
            <a:r>
              <a:rPr lang="en-US" dirty="0" err="1"/>
              <a:t>có</a:t>
            </a:r>
            <a:r>
              <a:rPr lang="en-US" dirty="0"/>
              <a:t> </a:t>
            </a:r>
            <a:r>
              <a:rPr lang="en-US" dirty="0">
                <a:solidFill>
                  <a:srgbClr val="0070C0"/>
                </a:solidFill>
              </a:rPr>
              <a:t>2 </a:t>
            </a:r>
            <a:r>
              <a:rPr lang="en-US" dirty="0" err="1">
                <a:solidFill>
                  <a:srgbClr val="0070C0"/>
                </a:solidFill>
              </a:rPr>
              <a:t>thành</a:t>
            </a:r>
            <a:r>
              <a:rPr lang="en-US" dirty="0">
                <a:solidFill>
                  <a:srgbClr val="0070C0"/>
                </a:solidFill>
              </a:rPr>
              <a:t> </a:t>
            </a:r>
            <a:r>
              <a:rPr lang="en-US" dirty="0" err="1">
                <a:solidFill>
                  <a:srgbClr val="0070C0"/>
                </a:solidFill>
              </a:rPr>
              <a:t>phần</a:t>
            </a:r>
            <a:r>
              <a:rPr lang="en-US" dirty="0"/>
              <a:t>:</a:t>
            </a:r>
          </a:p>
          <a:p>
            <a:pPr lvl="2" algn="just">
              <a:lnSpc>
                <a:spcPct val="150000"/>
              </a:lnSpc>
              <a:spcBef>
                <a:spcPts val="0"/>
              </a:spcBef>
              <a:buSzPct val="130000"/>
              <a:buFont typeface="Wingdings" panose="05000000000000000000" pitchFamily="2" charset="2"/>
              <a:buChar char="§"/>
            </a:pPr>
            <a:r>
              <a:rPr lang="en-US" sz="2600" dirty="0"/>
              <a:t> </a:t>
            </a:r>
            <a:r>
              <a:rPr lang="en-US" sz="2600" dirty="0" err="1"/>
              <a:t>Phần</a:t>
            </a:r>
            <a:r>
              <a:rPr lang="en-US" sz="2600" dirty="0"/>
              <a:t> 1: </a:t>
            </a:r>
            <a:r>
              <a:rPr lang="en-US" sz="2600" dirty="0" err="1"/>
              <a:t>vùng</a:t>
            </a:r>
            <a:r>
              <a:rPr lang="en-US" sz="2600" dirty="0"/>
              <a:t> </a:t>
            </a:r>
            <a:r>
              <a:rPr lang="en-US" sz="2600" dirty="0" err="1"/>
              <a:t>thông</a:t>
            </a:r>
            <a:r>
              <a:rPr lang="en-US" sz="2600" dirty="0"/>
              <a:t> tin </a:t>
            </a:r>
            <a:r>
              <a:rPr lang="en-US" sz="2600" dirty="0" err="1">
                <a:solidFill>
                  <a:srgbClr val="FF0000"/>
                </a:solidFill>
              </a:rPr>
              <a:t>chưa</a:t>
            </a:r>
            <a:r>
              <a:rPr lang="en-US" sz="2600" dirty="0">
                <a:solidFill>
                  <a:srgbClr val="FF0000"/>
                </a:solidFill>
              </a:rPr>
              <a:t> </a:t>
            </a:r>
            <a:r>
              <a:rPr lang="en-US" sz="2600" dirty="0" err="1">
                <a:solidFill>
                  <a:srgbClr val="FF0000"/>
                </a:solidFill>
              </a:rPr>
              <a:t>giá</a:t>
            </a:r>
            <a:r>
              <a:rPr lang="en-US" sz="2600" dirty="0">
                <a:solidFill>
                  <a:srgbClr val="FF0000"/>
                </a:solidFill>
              </a:rPr>
              <a:t> </a:t>
            </a:r>
            <a:r>
              <a:rPr lang="en-US" sz="2600" dirty="0" err="1">
                <a:solidFill>
                  <a:srgbClr val="FF0000"/>
                </a:solidFill>
              </a:rPr>
              <a:t>trị</a:t>
            </a:r>
            <a:r>
              <a:rPr lang="en-US" sz="2600" dirty="0">
                <a:solidFill>
                  <a:srgbClr val="FF0000"/>
                </a:solidFill>
              </a:rPr>
              <a:t> </a:t>
            </a:r>
            <a:r>
              <a:rPr lang="en-US" sz="2600" dirty="0" err="1">
                <a:solidFill>
                  <a:srgbClr val="FF0000"/>
                </a:solidFill>
              </a:rPr>
              <a:t>cần</a:t>
            </a:r>
            <a:r>
              <a:rPr lang="en-US" sz="2600" dirty="0">
                <a:solidFill>
                  <a:srgbClr val="FF0000"/>
                </a:solidFill>
              </a:rPr>
              <a:t> </a:t>
            </a:r>
            <a:r>
              <a:rPr lang="en-US" sz="2600" dirty="0" err="1">
                <a:solidFill>
                  <a:srgbClr val="FF0000"/>
                </a:solidFill>
              </a:rPr>
              <a:t>quả</a:t>
            </a:r>
            <a:r>
              <a:rPr lang="en-US" sz="2600" dirty="0">
                <a:solidFill>
                  <a:srgbClr val="FF0000"/>
                </a:solidFill>
              </a:rPr>
              <a:t> </a:t>
            </a:r>
            <a:r>
              <a:rPr lang="en-US" sz="2600" dirty="0" err="1">
                <a:solidFill>
                  <a:srgbClr val="FF0000"/>
                </a:solidFill>
              </a:rPr>
              <a:t>lý</a:t>
            </a:r>
            <a:endParaRPr lang="en-US" sz="2600" dirty="0"/>
          </a:p>
          <a:p>
            <a:pPr lvl="2" algn="just">
              <a:lnSpc>
                <a:spcPct val="150000"/>
              </a:lnSpc>
              <a:spcBef>
                <a:spcPts val="0"/>
              </a:spcBef>
              <a:buSzPct val="130000"/>
              <a:buFont typeface="Wingdings" panose="05000000000000000000" pitchFamily="2" charset="2"/>
              <a:buChar char="§"/>
            </a:pPr>
            <a:r>
              <a:rPr lang="en-US" sz="2600" dirty="0"/>
              <a:t> </a:t>
            </a:r>
            <a:r>
              <a:rPr lang="en-US" sz="2600" dirty="0" err="1"/>
              <a:t>Phần</a:t>
            </a:r>
            <a:r>
              <a:rPr lang="en-US" sz="2600" dirty="0"/>
              <a:t> 2: </a:t>
            </a:r>
            <a:r>
              <a:rPr lang="en-US" sz="2600" dirty="0" err="1"/>
              <a:t>vùng</a:t>
            </a:r>
            <a:r>
              <a:rPr lang="en-US" sz="2600" dirty="0"/>
              <a:t> </a:t>
            </a:r>
            <a:r>
              <a:rPr lang="en-US" sz="2600" dirty="0" err="1"/>
              <a:t>liên</a:t>
            </a:r>
            <a:r>
              <a:rPr lang="en-US" sz="2600" dirty="0"/>
              <a:t> </a:t>
            </a:r>
            <a:r>
              <a:rPr lang="en-US" sz="2600" dirty="0" err="1"/>
              <a:t>kết</a:t>
            </a:r>
            <a:r>
              <a:rPr lang="en-US" sz="2600" dirty="0"/>
              <a:t>, </a:t>
            </a:r>
            <a:r>
              <a:rPr lang="en-US" sz="2600" dirty="0" err="1"/>
              <a:t>chứa</a:t>
            </a:r>
            <a:r>
              <a:rPr lang="en-US" sz="2600" dirty="0"/>
              <a:t> </a:t>
            </a:r>
            <a:r>
              <a:rPr lang="en-US" sz="2600" dirty="0" err="1"/>
              <a:t>địa</a:t>
            </a:r>
            <a:r>
              <a:rPr lang="en-US" sz="2600" dirty="0"/>
              <a:t> </a:t>
            </a:r>
            <a:r>
              <a:rPr lang="en-US" sz="2600" dirty="0" err="1"/>
              <a:t>chỉ</a:t>
            </a:r>
            <a:r>
              <a:rPr lang="en-US" sz="2600" dirty="0"/>
              <a:t> </a:t>
            </a:r>
            <a:r>
              <a:rPr lang="en-US" sz="2600" dirty="0" err="1"/>
              <a:t>bộ</a:t>
            </a:r>
            <a:r>
              <a:rPr lang="en-US" sz="2600" dirty="0"/>
              <a:t> </a:t>
            </a:r>
            <a:r>
              <a:rPr lang="en-US" sz="2600" dirty="0" err="1"/>
              <a:t>nhớ</a:t>
            </a:r>
            <a:r>
              <a:rPr lang="en-US" sz="2600" dirty="0"/>
              <a:t> </a:t>
            </a:r>
            <a:r>
              <a:rPr lang="en-US" sz="2600" dirty="0" err="1"/>
              <a:t>của</a:t>
            </a:r>
            <a:r>
              <a:rPr lang="en-US" sz="2600" dirty="0"/>
              <a:t> </a:t>
            </a:r>
            <a:r>
              <a:rPr lang="en-US" sz="2600" dirty="0" err="1"/>
              <a:t>phần</a:t>
            </a:r>
            <a:r>
              <a:rPr lang="en-US" sz="2600" dirty="0"/>
              <a:t> </a:t>
            </a:r>
            <a:r>
              <a:rPr lang="en-US" sz="2600" dirty="0" err="1"/>
              <a:t>tử</a:t>
            </a:r>
            <a:r>
              <a:rPr lang="en-US" sz="2600" dirty="0"/>
              <a:t> </a:t>
            </a:r>
            <a:r>
              <a:rPr lang="en-US" sz="2600" dirty="0" err="1"/>
              <a:t>kế</a:t>
            </a:r>
            <a:r>
              <a:rPr lang="en-US" sz="2600" dirty="0"/>
              <a:t> </a:t>
            </a:r>
            <a:r>
              <a:rPr lang="en-US" sz="2600" dirty="0" err="1"/>
              <a:t>tiếp</a:t>
            </a:r>
            <a:endParaRPr lang="en-US" sz="2600" dirty="0"/>
          </a:p>
        </p:txBody>
      </p:sp>
    </p:spTree>
    <p:extLst>
      <p:ext uri="{BB962C8B-B14F-4D97-AF65-F5344CB8AC3E}">
        <p14:creationId xmlns:p14="http://schemas.microsoft.com/office/powerpoint/2010/main" val="422200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3810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Đ</a:t>
            </a:r>
            <a:r>
              <a:rPr lang="vi-VN" altLang="zh-TW" sz="3800" b="1" dirty="0">
                <a:solidFill>
                  <a:schemeClr val="accent1">
                    <a:lumMod val="75000"/>
                  </a:schemeClr>
                </a:solidFill>
                <a:latin typeface="Arial" panose="020B0604020202020204" pitchFamily="34" charset="0"/>
                <a:cs typeface="Arial" panose="020B0604020202020204" pitchFamily="34" charset="0"/>
              </a:rPr>
              <a:t>Ơ</a:t>
            </a:r>
            <a:r>
              <a:rPr lang="en-US" altLang="zh-TW" sz="3800" b="1" dirty="0">
                <a:solidFill>
                  <a:schemeClr val="accent1">
                    <a:lumMod val="75000"/>
                  </a:schemeClr>
                </a:solidFill>
                <a:latin typeface="Arial" panose="020B0604020202020204" pitchFamily="34" charset="0"/>
                <a:cs typeface="Arial" panose="020B0604020202020204" pitchFamily="34" charset="0"/>
              </a:rPr>
              <a:t>N</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DBF255DE-7A28-4E6A-9D5D-3D5CB07AFEF1}"/>
              </a:ext>
            </a:extLst>
          </p:cNvPr>
          <p:cNvSpPr txBox="1">
            <a:spLocks/>
          </p:cNvSpPr>
          <p:nvPr/>
        </p:nvSpPr>
        <p:spPr>
          <a:xfrm>
            <a:off x="378733" y="1524000"/>
            <a:ext cx="2987632" cy="566123"/>
          </a:xfrm>
          <a:prstGeom prst="rect">
            <a:avLst/>
          </a:prstGeom>
        </p:spPr>
        <p:txBody>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3200" dirty="0">
                <a:ln/>
                <a:solidFill>
                  <a:schemeClr val="accent4"/>
                </a:solidFill>
              </a:rPr>
              <a:t>MINH HỌA</a:t>
            </a:r>
            <a:endParaRPr lang="en-US" sz="3200" dirty="0"/>
          </a:p>
        </p:txBody>
      </p:sp>
      <p:sp>
        <p:nvSpPr>
          <p:cNvPr id="4" name="Rectangle 3">
            <a:extLst>
              <a:ext uri="{FF2B5EF4-FFF2-40B4-BE49-F238E27FC236}">
                <a16:creationId xmlns:a16="http://schemas.microsoft.com/office/drawing/2014/main" id="{E4C89D49-2347-4C5B-8731-FD68263A5D71}"/>
              </a:ext>
            </a:extLst>
          </p:cNvPr>
          <p:cNvSpPr/>
          <p:nvPr/>
        </p:nvSpPr>
        <p:spPr>
          <a:xfrm>
            <a:off x="1272782" y="2302430"/>
            <a:ext cx="2437490" cy="55764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cxnSp>
        <p:nvCxnSpPr>
          <p:cNvPr id="5" name="Straight Connector 4">
            <a:extLst>
              <a:ext uri="{FF2B5EF4-FFF2-40B4-BE49-F238E27FC236}">
                <a16:creationId xmlns:a16="http://schemas.microsoft.com/office/drawing/2014/main" id="{2F1122C8-2C0D-4943-A2F2-960BB68CB12B}"/>
              </a:ext>
            </a:extLst>
          </p:cNvPr>
          <p:cNvCxnSpPr>
            <a:cxnSpLocks/>
          </p:cNvCxnSpPr>
          <p:nvPr/>
        </p:nvCxnSpPr>
        <p:spPr>
          <a:xfrm>
            <a:off x="2522245" y="2302430"/>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3906E8A-FABB-48B0-9866-629E4C8B5038}"/>
              </a:ext>
            </a:extLst>
          </p:cNvPr>
          <p:cNvSpPr/>
          <p:nvPr/>
        </p:nvSpPr>
        <p:spPr>
          <a:xfrm>
            <a:off x="1334263" y="2397101"/>
            <a:ext cx="1175616" cy="383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rPr>
              <a:t>Hoa</a:t>
            </a:r>
            <a:endParaRPr lang="en-US" sz="3200" dirty="0">
              <a:solidFill>
                <a:schemeClr val="tx1"/>
              </a:solidFill>
            </a:endParaRPr>
          </a:p>
        </p:txBody>
      </p:sp>
      <p:sp>
        <p:nvSpPr>
          <p:cNvPr id="7" name="Rectangle 6">
            <a:extLst>
              <a:ext uri="{FF2B5EF4-FFF2-40B4-BE49-F238E27FC236}">
                <a16:creationId xmlns:a16="http://schemas.microsoft.com/office/drawing/2014/main" id="{AC7F0583-B94E-429E-8B82-15B0521F8587}"/>
              </a:ext>
            </a:extLst>
          </p:cNvPr>
          <p:cNvSpPr/>
          <p:nvPr/>
        </p:nvSpPr>
        <p:spPr>
          <a:xfrm>
            <a:off x="2543945" y="2418525"/>
            <a:ext cx="1118422" cy="310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p>
        </p:txBody>
      </p:sp>
      <p:sp>
        <p:nvSpPr>
          <p:cNvPr id="8" name="Rectangle 7">
            <a:extLst>
              <a:ext uri="{FF2B5EF4-FFF2-40B4-BE49-F238E27FC236}">
                <a16:creationId xmlns:a16="http://schemas.microsoft.com/office/drawing/2014/main" id="{A32EDA0F-180F-4544-9261-5585998F3DFB}"/>
              </a:ext>
            </a:extLst>
          </p:cNvPr>
          <p:cNvSpPr/>
          <p:nvPr/>
        </p:nvSpPr>
        <p:spPr>
          <a:xfrm>
            <a:off x="-115269" y="2413264"/>
            <a:ext cx="144953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0</a:t>
            </a:r>
          </a:p>
        </p:txBody>
      </p:sp>
      <p:sp>
        <p:nvSpPr>
          <p:cNvPr id="9" name="Rectangle 8">
            <a:extLst>
              <a:ext uri="{FF2B5EF4-FFF2-40B4-BE49-F238E27FC236}">
                <a16:creationId xmlns:a16="http://schemas.microsoft.com/office/drawing/2014/main" id="{C2C87D3A-87A5-41F6-9B89-575A9F5CE0F4}"/>
              </a:ext>
            </a:extLst>
          </p:cNvPr>
          <p:cNvSpPr/>
          <p:nvPr/>
        </p:nvSpPr>
        <p:spPr>
          <a:xfrm>
            <a:off x="1272782" y="2980141"/>
            <a:ext cx="2437490" cy="55764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cxnSp>
        <p:nvCxnSpPr>
          <p:cNvPr id="10" name="Straight Connector 9">
            <a:extLst>
              <a:ext uri="{FF2B5EF4-FFF2-40B4-BE49-F238E27FC236}">
                <a16:creationId xmlns:a16="http://schemas.microsoft.com/office/drawing/2014/main" id="{2EADE3D2-5C71-420B-928B-8AA7AA8380D3}"/>
              </a:ext>
            </a:extLst>
          </p:cNvPr>
          <p:cNvCxnSpPr>
            <a:cxnSpLocks/>
          </p:cNvCxnSpPr>
          <p:nvPr/>
        </p:nvCxnSpPr>
        <p:spPr>
          <a:xfrm>
            <a:off x="2522245" y="2980141"/>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E9E070D-4F48-4895-B08A-CA00786025FF}"/>
              </a:ext>
            </a:extLst>
          </p:cNvPr>
          <p:cNvSpPr/>
          <p:nvPr/>
        </p:nvSpPr>
        <p:spPr>
          <a:xfrm>
            <a:off x="1334263" y="3074812"/>
            <a:ext cx="1175616" cy="383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Lan</a:t>
            </a:r>
          </a:p>
        </p:txBody>
      </p:sp>
      <p:sp>
        <p:nvSpPr>
          <p:cNvPr id="12" name="Rectangle 11">
            <a:extLst>
              <a:ext uri="{FF2B5EF4-FFF2-40B4-BE49-F238E27FC236}">
                <a16:creationId xmlns:a16="http://schemas.microsoft.com/office/drawing/2014/main" id="{BECD8B11-534B-43E6-B2B7-5408A1ADE689}"/>
              </a:ext>
            </a:extLst>
          </p:cNvPr>
          <p:cNvSpPr/>
          <p:nvPr/>
        </p:nvSpPr>
        <p:spPr>
          <a:xfrm>
            <a:off x="2543945" y="3096236"/>
            <a:ext cx="1118422" cy="310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NULL</a:t>
            </a:r>
          </a:p>
        </p:txBody>
      </p:sp>
      <p:sp>
        <p:nvSpPr>
          <p:cNvPr id="13" name="Rectangle 12">
            <a:extLst>
              <a:ext uri="{FF2B5EF4-FFF2-40B4-BE49-F238E27FC236}">
                <a16:creationId xmlns:a16="http://schemas.microsoft.com/office/drawing/2014/main" id="{DEFE3A8D-F9B1-41F9-A131-40687836BD27}"/>
              </a:ext>
            </a:extLst>
          </p:cNvPr>
          <p:cNvSpPr/>
          <p:nvPr/>
        </p:nvSpPr>
        <p:spPr>
          <a:xfrm>
            <a:off x="-115269" y="3052873"/>
            <a:ext cx="144953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p>
        </p:txBody>
      </p:sp>
      <p:sp>
        <p:nvSpPr>
          <p:cNvPr id="14" name="Rectangle 13">
            <a:extLst>
              <a:ext uri="{FF2B5EF4-FFF2-40B4-BE49-F238E27FC236}">
                <a16:creationId xmlns:a16="http://schemas.microsoft.com/office/drawing/2014/main" id="{EE20A7D2-B9F5-4FB2-AEBB-C3753B6FD060}"/>
              </a:ext>
            </a:extLst>
          </p:cNvPr>
          <p:cNvSpPr/>
          <p:nvPr/>
        </p:nvSpPr>
        <p:spPr>
          <a:xfrm>
            <a:off x="1272782" y="3686708"/>
            <a:ext cx="2437490" cy="55764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cxnSp>
        <p:nvCxnSpPr>
          <p:cNvPr id="15" name="Straight Connector 14">
            <a:extLst>
              <a:ext uri="{FF2B5EF4-FFF2-40B4-BE49-F238E27FC236}">
                <a16:creationId xmlns:a16="http://schemas.microsoft.com/office/drawing/2014/main" id="{98D9FB01-CC8E-4A95-930F-C5493B6D936F}"/>
              </a:ext>
            </a:extLst>
          </p:cNvPr>
          <p:cNvCxnSpPr>
            <a:cxnSpLocks/>
          </p:cNvCxnSpPr>
          <p:nvPr/>
        </p:nvCxnSpPr>
        <p:spPr>
          <a:xfrm>
            <a:off x="2522245" y="3686708"/>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CF56194-FE9C-42F6-889D-069A683874E7}"/>
              </a:ext>
            </a:extLst>
          </p:cNvPr>
          <p:cNvSpPr/>
          <p:nvPr/>
        </p:nvSpPr>
        <p:spPr>
          <a:xfrm>
            <a:off x="1334263" y="3755979"/>
            <a:ext cx="1175616" cy="383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Tâm</a:t>
            </a:r>
          </a:p>
        </p:txBody>
      </p:sp>
      <p:sp>
        <p:nvSpPr>
          <p:cNvPr id="17" name="Rectangle 16">
            <a:extLst>
              <a:ext uri="{FF2B5EF4-FFF2-40B4-BE49-F238E27FC236}">
                <a16:creationId xmlns:a16="http://schemas.microsoft.com/office/drawing/2014/main" id="{F967D855-D85F-4225-BD62-B9C55979819A}"/>
              </a:ext>
            </a:extLst>
          </p:cNvPr>
          <p:cNvSpPr/>
          <p:nvPr/>
        </p:nvSpPr>
        <p:spPr>
          <a:xfrm>
            <a:off x="2543945" y="3777403"/>
            <a:ext cx="1118422" cy="310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p>
        </p:txBody>
      </p:sp>
      <p:sp>
        <p:nvSpPr>
          <p:cNvPr id="18" name="Rectangle 17">
            <a:extLst>
              <a:ext uri="{FF2B5EF4-FFF2-40B4-BE49-F238E27FC236}">
                <a16:creationId xmlns:a16="http://schemas.microsoft.com/office/drawing/2014/main" id="{EDFC303D-2523-40CD-9519-B0E47492235D}"/>
              </a:ext>
            </a:extLst>
          </p:cNvPr>
          <p:cNvSpPr/>
          <p:nvPr/>
        </p:nvSpPr>
        <p:spPr>
          <a:xfrm>
            <a:off x="-115269" y="3769803"/>
            <a:ext cx="144953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p>
        </p:txBody>
      </p:sp>
      <p:sp>
        <p:nvSpPr>
          <p:cNvPr id="19" name="Rectangle 18">
            <a:extLst>
              <a:ext uri="{FF2B5EF4-FFF2-40B4-BE49-F238E27FC236}">
                <a16:creationId xmlns:a16="http://schemas.microsoft.com/office/drawing/2014/main" id="{4ED32609-E628-465B-B33E-D2CA37D9900F}"/>
              </a:ext>
            </a:extLst>
          </p:cNvPr>
          <p:cNvSpPr/>
          <p:nvPr/>
        </p:nvSpPr>
        <p:spPr>
          <a:xfrm>
            <a:off x="1272782" y="4377119"/>
            <a:ext cx="2437490" cy="55764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cxnSp>
        <p:nvCxnSpPr>
          <p:cNvPr id="20" name="Straight Connector 19">
            <a:extLst>
              <a:ext uri="{FF2B5EF4-FFF2-40B4-BE49-F238E27FC236}">
                <a16:creationId xmlns:a16="http://schemas.microsoft.com/office/drawing/2014/main" id="{7254431A-16A7-4123-9707-C664CCD4108E}"/>
              </a:ext>
            </a:extLst>
          </p:cNvPr>
          <p:cNvCxnSpPr>
            <a:cxnSpLocks/>
          </p:cNvCxnSpPr>
          <p:nvPr/>
        </p:nvCxnSpPr>
        <p:spPr>
          <a:xfrm>
            <a:off x="2522245" y="4377119"/>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3E26CB0-8116-4C6F-997E-890C8DC1088E}"/>
              </a:ext>
            </a:extLst>
          </p:cNvPr>
          <p:cNvSpPr/>
          <p:nvPr/>
        </p:nvSpPr>
        <p:spPr>
          <a:xfrm>
            <a:off x="1334263" y="4433690"/>
            <a:ext cx="1175616" cy="383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Đào</a:t>
            </a:r>
          </a:p>
        </p:txBody>
      </p:sp>
      <p:sp>
        <p:nvSpPr>
          <p:cNvPr id="22" name="Rectangle 21">
            <a:extLst>
              <a:ext uri="{FF2B5EF4-FFF2-40B4-BE49-F238E27FC236}">
                <a16:creationId xmlns:a16="http://schemas.microsoft.com/office/drawing/2014/main" id="{B16AF306-6990-43C2-83F8-56D0AC4FD428}"/>
              </a:ext>
            </a:extLst>
          </p:cNvPr>
          <p:cNvSpPr/>
          <p:nvPr/>
        </p:nvSpPr>
        <p:spPr>
          <a:xfrm>
            <a:off x="2543945" y="4455114"/>
            <a:ext cx="1118422" cy="310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0</a:t>
            </a:r>
          </a:p>
        </p:txBody>
      </p:sp>
      <p:sp>
        <p:nvSpPr>
          <p:cNvPr id="23" name="Rectangle 22">
            <a:extLst>
              <a:ext uri="{FF2B5EF4-FFF2-40B4-BE49-F238E27FC236}">
                <a16:creationId xmlns:a16="http://schemas.microsoft.com/office/drawing/2014/main" id="{AE1E47B8-AEFE-44C8-83F5-0BBA4F2F6D1A}"/>
              </a:ext>
            </a:extLst>
          </p:cNvPr>
          <p:cNvSpPr/>
          <p:nvPr/>
        </p:nvSpPr>
        <p:spPr>
          <a:xfrm>
            <a:off x="-115269" y="4451002"/>
            <a:ext cx="144953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p>
        </p:txBody>
      </p:sp>
      <p:sp>
        <p:nvSpPr>
          <p:cNvPr id="24" name="Rectangle 23">
            <a:extLst>
              <a:ext uri="{FF2B5EF4-FFF2-40B4-BE49-F238E27FC236}">
                <a16:creationId xmlns:a16="http://schemas.microsoft.com/office/drawing/2014/main" id="{F87CA8C2-E220-453C-BE7E-E24732C432CC}"/>
              </a:ext>
            </a:extLst>
          </p:cNvPr>
          <p:cNvSpPr/>
          <p:nvPr/>
        </p:nvSpPr>
        <p:spPr>
          <a:xfrm>
            <a:off x="551416" y="5390802"/>
            <a:ext cx="1825112" cy="3270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rPr>
              <a:t>First</a:t>
            </a:r>
            <a:r>
              <a:rPr lang="en-US" sz="3200" b="1" dirty="0">
                <a:solidFill>
                  <a:schemeClr val="tx1"/>
                </a:solidFill>
              </a:rPr>
              <a:t> = 2</a:t>
            </a:r>
          </a:p>
        </p:txBody>
      </p:sp>
      <p:cxnSp>
        <p:nvCxnSpPr>
          <p:cNvPr id="25" name="Straight Connector 24">
            <a:extLst>
              <a:ext uri="{FF2B5EF4-FFF2-40B4-BE49-F238E27FC236}">
                <a16:creationId xmlns:a16="http://schemas.microsoft.com/office/drawing/2014/main" id="{8D45989A-2C2C-473D-B3FD-17FC67B305D6}"/>
              </a:ext>
            </a:extLst>
          </p:cNvPr>
          <p:cNvCxnSpPr>
            <a:cxnSpLocks/>
          </p:cNvCxnSpPr>
          <p:nvPr/>
        </p:nvCxnSpPr>
        <p:spPr>
          <a:xfrm>
            <a:off x="4419600" y="1945011"/>
            <a:ext cx="0" cy="417978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E39DE3D-D25C-4F81-B895-A8F351CFE32E}"/>
              </a:ext>
            </a:extLst>
          </p:cNvPr>
          <p:cNvSpPr/>
          <p:nvPr/>
        </p:nvSpPr>
        <p:spPr>
          <a:xfrm>
            <a:off x="5470835" y="1945011"/>
            <a:ext cx="3161146" cy="55764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cxnSp>
        <p:nvCxnSpPr>
          <p:cNvPr id="27" name="Straight Connector 26">
            <a:extLst>
              <a:ext uri="{FF2B5EF4-FFF2-40B4-BE49-F238E27FC236}">
                <a16:creationId xmlns:a16="http://schemas.microsoft.com/office/drawing/2014/main" id="{122A8DF1-7DE5-48DE-A9E7-A0C75AFDF32A}"/>
              </a:ext>
            </a:extLst>
          </p:cNvPr>
          <p:cNvCxnSpPr>
            <a:stCxn id="26" idx="0"/>
            <a:endCxn id="26" idx="2"/>
          </p:cNvCxnSpPr>
          <p:nvPr/>
        </p:nvCxnSpPr>
        <p:spPr>
          <a:xfrm>
            <a:off x="7051408" y="1945011"/>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17F05FE-C518-4C9E-BC76-DC2BEC9BA639}"/>
              </a:ext>
            </a:extLst>
          </p:cNvPr>
          <p:cNvSpPr/>
          <p:nvPr/>
        </p:nvSpPr>
        <p:spPr>
          <a:xfrm>
            <a:off x="5532315" y="2014282"/>
            <a:ext cx="144953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Tâm</a:t>
            </a:r>
          </a:p>
        </p:txBody>
      </p:sp>
      <p:sp>
        <p:nvSpPr>
          <p:cNvPr id="29" name="Rectangle 28">
            <a:extLst>
              <a:ext uri="{FF2B5EF4-FFF2-40B4-BE49-F238E27FC236}">
                <a16:creationId xmlns:a16="http://schemas.microsoft.com/office/drawing/2014/main" id="{3588AB0C-45BD-4585-9E87-761570B2BFD2}"/>
              </a:ext>
            </a:extLst>
          </p:cNvPr>
          <p:cNvSpPr/>
          <p:nvPr/>
        </p:nvSpPr>
        <p:spPr>
          <a:xfrm>
            <a:off x="7182450" y="2014282"/>
            <a:ext cx="144953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p>
        </p:txBody>
      </p:sp>
      <p:sp>
        <p:nvSpPr>
          <p:cNvPr id="30" name="Rectangle 29">
            <a:extLst>
              <a:ext uri="{FF2B5EF4-FFF2-40B4-BE49-F238E27FC236}">
                <a16:creationId xmlns:a16="http://schemas.microsoft.com/office/drawing/2014/main" id="{1D061722-FB5F-41BD-93EC-6C05F71EC5A2}"/>
              </a:ext>
            </a:extLst>
          </p:cNvPr>
          <p:cNvSpPr/>
          <p:nvPr/>
        </p:nvSpPr>
        <p:spPr>
          <a:xfrm>
            <a:off x="4183806" y="1994277"/>
            <a:ext cx="144953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p>
        </p:txBody>
      </p:sp>
      <p:sp>
        <p:nvSpPr>
          <p:cNvPr id="31" name="Rectangle 30">
            <a:extLst>
              <a:ext uri="{FF2B5EF4-FFF2-40B4-BE49-F238E27FC236}">
                <a16:creationId xmlns:a16="http://schemas.microsoft.com/office/drawing/2014/main" id="{5891A680-59C4-456D-BF98-147674FF1F4F}"/>
              </a:ext>
            </a:extLst>
          </p:cNvPr>
          <p:cNvSpPr/>
          <p:nvPr/>
        </p:nvSpPr>
        <p:spPr>
          <a:xfrm>
            <a:off x="5470835" y="3183611"/>
            <a:ext cx="3161146" cy="55764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cxnSp>
        <p:nvCxnSpPr>
          <p:cNvPr id="32" name="Straight Connector 31">
            <a:extLst>
              <a:ext uri="{FF2B5EF4-FFF2-40B4-BE49-F238E27FC236}">
                <a16:creationId xmlns:a16="http://schemas.microsoft.com/office/drawing/2014/main" id="{8FBD51C9-F750-4A9F-A9EE-35868282A566}"/>
              </a:ext>
            </a:extLst>
          </p:cNvPr>
          <p:cNvCxnSpPr>
            <a:stCxn id="31" idx="0"/>
            <a:endCxn id="31" idx="2"/>
          </p:cNvCxnSpPr>
          <p:nvPr/>
        </p:nvCxnSpPr>
        <p:spPr>
          <a:xfrm>
            <a:off x="7051408" y="3183611"/>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2934A1FA-BE91-4E8F-8B6C-3961A379DAD1}"/>
              </a:ext>
            </a:extLst>
          </p:cNvPr>
          <p:cNvSpPr/>
          <p:nvPr/>
        </p:nvSpPr>
        <p:spPr>
          <a:xfrm>
            <a:off x="5532315" y="3240182"/>
            <a:ext cx="144953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Đào</a:t>
            </a:r>
          </a:p>
        </p:txBody>
      </p:sp>
      <p:sp>
        <p:nvSpPr>
          <p:cNvPr id="34" name="Rectangle 33">
            <a:extLst>
              <a:ext uri="{FF2B5EF4-FFF2-40B4-BE49-F238E27FC236}">
                <a16:creationId xmlns:a16="http://schemas.microsoft.com/office/drawing/2014/main" id="{7E894A0B-DD98-45DD-9482-94FCF52B014F}"/>
              </a:ext>
            </a:extLst>
          </p:cNvPr>
          <p:cNvSpPr/>
          <p:nvPr/>
        </p:nvSpPr>
        <p:spPr>
          <a:xfrm>
            <a:off x="7182450" y="3240182"/>
            <a:ext cx="144953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0</a:t>
            </a:r>
          </a:p>
        </p:txBody>
      </p:sp>
      <p:sp>
        <p:nvSpPr>
          <p:cNvPr id="35" name="Rectangle 34">
            <a:extLst>
              <a:ext uri="{FF2B5EF4-FFF2-40B4-BE49-F238E27FC236}">
                <a16:creationId xmlns:a16="http://schemas.microsoft.com/office/drawing/2014/main" id="{1C058A18-B9EF-4738-A867-AC5F76CEB48C}"/>
              </a:ext>
            </a:extLst>
          </p:cNvPr>
          <p:cNvSpPr/>
          <p:nvPr/>
        </p:nvSpPr>
        <p:spPr>
          <a:xfrm>
            <a:off x="4235329" y="3281169"/>
            <a:ext cx="144953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p>
        </p:txBody>
      </p:sp>
      <p:sp>
        <p:nvSpPr>
          <p:cNvPr id="36" name="Rectangle 35">
            <a:extLst>
              <a:ext uri="{FF2B5EF4-FFF2-40B4-BE49-F238E27FC236}">
                <a16:creationId xmlns:a16="http://schemas.microsoft.com/office/drawing/2014/main" id="{4A50DDD9-458E-405F-A881-F9CA77B07944}"/>
              </a:ext>
            </a:extLst>
          </p:cNvPr>
          <p:cNvSpPr/>
          <p:nvPr/>
        </p:nvSpPr>
        <p:spPr>
          <a:xfrm>
            <a:off x="5476032" y="4396739"/>
            <a:ext cx="3161146" cy="55764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cxnSp>
        <p:nvCxnSpPr>
          <p:cNvPr id="37" name="Straight Connector 36">
            <a:extLst>
              <a:ext uri="{FF2B5EF4-FFF2-40B4-BE49-F238E27FC236}">
                <a16:creationId xmlns:a16="http://schemas.microsoft.com/office/drawing/2014/main" id="{9805DF1F-C87F-4475-B08D-088B1D279704}"/>
              </a:ext>
            </a:extLst>
          </p:cNvPr>
          <p:cNvCxnSpPr>
            <a:stCxn id="36" idx="0"/>
            <a:endCxn id="36" idx="2"/>
          </p:cNvCxnSpPr>
          <p:nvPr/>
        </p:nvCxnSpPr>
        <p:spPr>
          <a:xfrm>
            <a:off x="7056605" y="4396739"/>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562EE27-6621-4825-99DD-C3D528937A3E}"/>
              </a:ext>
            </a:extLst>
          </p:cNvPr>
          <p:cNvSpPr/>
          <p:nvPr/>
        </p:nvSpPr>
        <p:spPr>
          <a:xfrm>
            <a:off x="5537512" y="4491410"/>
            <a:ext cx="144953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Hoa</a:t>
            </a:r>
          </a:p>
        </p:txBody>
      </p:sp>
      <p:sp>
        <p:nvSpPr>
          <p:cNvPr id="39" name="Rectangle 38">
            <a:extLst>
              <a:ext uri="{FF2B5EF4-FFF2-40B4-BE49-F238E27FC236}">
                <a16:creationId xmlns:a16="http://schemas.microsoft.com/office/drawing/2014/main" id="{69BC50B7-401B-4A4D-AB41-37CDE9E48316}"/>
              </a:ext>
            </a:extLst>
          </p:cNvPr>
          <p:cNvSpPr/>
          <p:nvPr/>
        </p:nvSpPr>
        <p:spPr>
          <a:xfrm>
            <a:off x="7187647" y="4491410"/>
            <a:ext cx="144953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p>
        </p:txBody>
      </p:sp>
      <p:sp>
        <p:nvSpPr>
          <p:cNvPr id="40" name="Rectangle 39">
            <a:extLst>
              <a:ext uri="{FF2B5EF4-FFF2-40B4-BE49-F238E27FC236}">
                <a16:creationId xmlns:a16="http://schemas.microsoft.com/office/drawing/2014/main" id="{02ECC5A4-B32C-4BB0-8AEF-CC898258F8F9}"/>
              </a:ext>
            </a:extLst>
          </p:cNvPr>
          <p:cNvSpPr/>
          <p:nvPr/>
        </p:nvSpPr>
        <p:spPr>
          <a:xfrm>
            <a:off x="4202281" y="4507573"/>
            <a:ext cx="144953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0</a:t>
            </a:r>
          </a:p>
        </p:txBody>
      </p:sp>
      <p:sp>
        <p:nvSpPr>
          <p:cNvPr id="41" name="Rectangle 40">
            <a:extLst>
              <a:ext uri="{FF2B5EF4-FFF2-40B4-BE49-F238E27FC236}">
                <a16:creationId xmlns:a16="http://schemas.microsoft.com/office/drawing/2014/main" id="{6C2F4A9D-EF4A-4E52-8275-619BDB5C5283}"/>
              </a:ext>
            </a:extLst>
          </p:cNvPr>
          <p:cNvSpPr/>
          <p:nvPr/>
        </p:nvSpPr>
        <p:spPr>
          <a:xfrm>
            <a:off x="5431438" y="5643339"/>
            <a:ext cx="3161146" cy="55764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cxnSp>
        <p:nvCxnSpPr>
          <p:cNvPr id="42" name="Straight Connector 41">
            <a:extLst>
              <a:ext uri="{FF2B5EF4-FFF2-40B4-BE49-F238E27FC236}">
                <a16:creationId xmlns:a16="http://schemas.microsoft.com/office/drawing/2014/main" id="{9B7F74D6-6CE3-4033-A71F-D68DBCE4494D}"/>
              </a:ext>
            </a:extLst>
          </p:cNvPr>
          <p:cNvCxnSpPr>
            <a:stCxn id="41" idx="0"/>
            <a:endCxn id="41" idx="2"/>
          </p:cNvCxnSpPr>
          <p:nvPr/>
        </p:nvCxnSpPr>
        <p:spPr>
          <a:xfrm>
            <a:off x="7012011" y="5643339"/>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2FE4D311-0006-4D45-8B26-17BB3373917B}"/>
              </a:ext>
            </a:extLst>
          </p:cNvPr>
          <p:cNvSpPr/>
          <p:nvPr/>
        </p:nvSpPr>
        <p:spPr>
          <a:xfrm>
            <a:off x="5492918" y="5738010"/>
            <a:ext cx="144953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Lan</a:t>
            </a:r>
          </a:p>
        </p:txBody>
      </p:sp>
      <p:sp>
        <p:nvSpPr>
          <p:cNvPr id="44" name="Rectangle 43">
            <a:extLst>
              <a:ext uri="{FF2B5EF4-FFF2-40B4-BE49-F238E27FC236}">
                <a16:creationId xmlns:a16="http://schemas.microsoft.com/office/drawing/2014/main" id="{E21D8A37-3E85-44DE-860A-E229A53D1272}"/>
              </a:ext>
            </a:extLst>
          </p:cNvPr>
          <p:cNvSpPr/>
          <p:nvPr/>
        </p:nvSpPr>
        <p:spPr>
          <a:xfrm>
            <a:off x="7143053" y="5738010"/>
            <a:ext cx="144953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NULL</a:t>
            </a:r>
          </a:p>
        </p:txBody>
      </p:sp>
      <p:sp>
        <p:nvSpPr>
          <p:cNvPr id="45" name="Rectangle 44">
            <a:extLst>
              <a:ext uri="{FF2B5EF4-FFF2-40B4-BE49-F238E27FC236}">
                <a16:creationId xmlns:a16="http://schemas.microsoft.com/office/drawing/2014/main" id="{0BEF6964-46D6-47F6-83E8-2B7CC111D4D5}"/>
              </a:ext>
            </a:extLst>
          </p:cNvPr>
          <p:cNvSpPr/>
          <p:nvPr/>
        </p:nvSpPr>
        <p:spPr>
          <a:xfrm>
            <a:off x="4255822" y="5717814"/>
            <a:ext cx="144953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p>
        </p:txBody>
      </p:sp>
      <p:sp>
        <p:nvSpPr>
          <p:cNvPr id="46" name="Freeform 81">
            <a:extLst>
              <a:ext uri="{FF2B5EF4-FFF2-40B4-BE49-F238E27FC236}">
                <a16:creationId xmlns:a16="http://schemas.microsoft.com/office/drawing/2014/main" id="{F45F4831-32A9-4B61-A86A-CC0ECED5BEC7}"/>
              </a:ext>
            </a:extLst>
          </p:cNvPr>
          <p:cNvSpPr/>
          <p:nvPr/>
        </p:nvSpPr>
        <p:spPr>
          <a:xfrm>
            <a:off x="4241772" y="3607328"/>
            <a:ext cx="4814935" cy="972456"/>
          </a:xfrm>
          <a:custGeom>
            <a:avLst/>
            <a:gdLst>
              <a:gd name="connsiteX0" fmla="*/ 3597035 w 4814935"/>
              <a:gd name="connsiteY0" fmla="*/ 0 h 939800"/>
              <a:gd name="connsiteX1" fmla="*/ 4638435 w 4814935"/>
              <a:gd name="connsiteY1" fmla="*/ 292100 h 939800"/>
              <a:gd name="connsiteX2" fmla="*/ 371235 w 4814935"/>
              <a:gd name="connsiteY2" fmla="*/ 393700 h 939800"/>
              <a:gd name="connsiteX3" fmla="*/ 498235 w 4814935"/>
              <a:gd name="connsiteY3" fmla="*/ 939800 h 939800"/>
            </a:gdLst>
            <a:ahLst/>
            <a:cxnLst>
              <a:cxn ang="0">
                <a:pos x="connsiteX0" y="connsiteY0"/>
              </a:cxn>
              <a:cxn ang="0">
                <a:pos x="connsiteX1" y="connsiteY1"/>
              </a:cxn>
              <a:cxn ang="0">
                <a:pos x="connsiteX2" y="connsiteY2"/>
              </a:cxn>
              <a:cxn ang="0">
                <a:pos x="connsiteX3" y="connsiteY3"/>
              </a:cxn>
            </a:cxnLst>
            <a:rect l="l" t="t" r="r" b="b"/>
            <a:pathLst>
              <a:path w="4814935" h="939800">
                <a:moveTo>
                  <a:pt x="3597035" y="0"/>
                </a:moveTo>
                <a:cubicBezTo>
                  <a:pt x="4386551" y="113241"/>
                  <a:pt x="5176068" y="226483"/>
                  <a:pt x="4638435" y="292100"/>
                </a:cubicBezTo>
                <a:cubicBezTo>
                  <a:pt x="4100802" y="357717"/>
                  <a:pt x="1061268" y="285750"/>
                  <a:pt x="371235" y="393700"/>
                </a:cubicBezTo>
                <a:cubicBezTo>
                  <a:pt x="-318798" y="501650"/>
                  <a:pt x="89718" y="720725"/>
                  <a:pt x="498235" y="939800"/>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83">
            <a:extLst>
              <a:ext uri="{FF2B5EF4-FFF2-40B4-BE49-F238E27FC236}">
                <a16:creationId xmlns:a16="http://schemas.microsoft.com/office/drawing/2014/main" id="{D1836DA0-DEE2-49E0-A43E-7F2A3843D36F}"/>
              </a:ext>
            </a:extLst>
          </p:cNvPr>
          <p:cNvSpPr/>
          <p:nvPr/>
        </p:nvSpPr>
        <p:spPr>
          <a:xfrm>
            <a:off x="4213761" y="4871884"/>
            <a:ext cx="4581029" cy="939800"/>
          </a:xfrm>
          <a:custGeom>
            <a:avLst/>
            <a:gdLst>
              <a:gd name="connsiteX0" fmla="*/ 3650446 w 4581029"/>
              <a:gd name="connsiteY0" fmla="*/ 0 h 939800"/>
              <a:gd name="connsiteX1" fmla="*/ 4361646 w 4581029"/>
              <a:gd name="connsiteY1" fmla="*/ 292100 h 939800"/>
              <a:gd name="connsiteX2" fmla="*/ 246846 w 4581029"/>
              <a:gd name="connsiteY2" fmla="*/ 393700 h 939800"/>
              <a:gd name="connsiteX3" fmla="*/ 818346 w 4581029"/>
              <a:gd name="connsiteY3" fmla="*/ 939800 h 939800"/>
            </a:gdLst>
            <a:ahLst/>
            <a:cxnLst>
              <a:cxn ang="0">
                <a:pos x="connsiteX0" y="connsiteY0"/>
              </a:cxn>
              <a:cxn ang="0">
                <a:pos x="connsiteX1" y="connsiteY1"/>
              </a:cxn>
              <a:cxn ang="0">
                <a:pos x="connsiteX2" y="connsiteY2"/>
              </a:cxn>
              <a:cxn ang="0">
                <a:pos x="connsiteX3" y="connsiteY3"/>
              </a:cxn>
            </a:cxnLst>
            <a:rect l="l" t="t" r="r" b="b"/>
            <a:pathLst>
              <a:path w="4581029" h="939800">
                <a:moveTo>
                  <a:pt x="3650446" y="0"/>
                </a:moveTo>
                <a:cubicBezTo>
                  <a:pt x="4289679" y="113241"/>
                  <a:pt x="4928913" y="226483"/>
                  <a:pt x="4361646" y="292100"/>
                </a:cubicBezTo>
                <a:cubicBezTo>
                  <a:pt x="3794379" y="357717"/>
                  <a:pt x="837396" y="285750"/>
                  <a:pt x="246846" y="393700"/>
                </a:cubicBezTo>
                <a:cubicBezTo>
                  <a:pt x="-343704" y="501650"/>
                  <a:pt x="237321" y="720725"/>
                  <a:pt x="818346" y="939800"/>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85">
            <a:extLst>
              <a:ext uri="{FF2B5EF4-FFF2-40B4-BE49-F238E27FC236}">
                <a16:creationId xmlns:a16="http://schemas.microsoft.com/office/drawing/2014/main" id="{4017D500-3850-452F-A3AD-50B0146E5C31}"/>
              </a:ext>
            </a:extLst>
          </p:cNvPr>
          <p:cNvSpPr/>
          <p:nvPr/>
        </p:nvSpPr>
        <p:spPr>
          <a:xfrm>
            <a:off x="4091969" y="2382684"/>
            <a:ext cx="4851577" cy="939800"/>
          </a:xfrm>
          <a:custGeom>
            <a:avLst/>
            <a:gdLst>
              <a:gd name="connsiteX0" fmla="*/ 3797638 w 4851577"/>
              <a:gd name="connsiteY0" fmla="*/ 0 h 939800"/>
              <a:gd name="connsiteX1" fmla="*/ 4635838 w 4851577"/>
              <a:gd name="connsiteY1" fmla="*/ 254000 h 939800"/>
              <a:gd name="connsiteX2" fmla="*/ 292438 w 4851577"/>
              <a:gd name="connsiteY2" fmla="*/ 431800 h 939800"/>
              <a:gd name="connsiteX3" fmla="*/ 749638 w 4851577"/>
              <a:gd name="connsiteY3" fmla="*/ 939800 h 939800"/>
            </a:gdLst>
            <a:ahLst/>
            <a:cxnLst>
              <a:cxn ang="0">
                <a:pos x="connsiteX0" y="connsiteY0"/>
              </a:cxn>
              <a:cxn ang="0">
                <a:pos x="connsiteX1" y="connsiteY1"/>
              </a:cxn>
              <a:cxn ang="0">
                <a:pos x="connsiteX2" y="connsiteY2"/>
              </a:cxn>
              <a:cxn ang="0">
                <a:pos x="connsiteX3" y="connsiteY3"/>
              </a:cxn>
            </a:cxnLst>
            <a:rect l="l" t="t" r="r" b="b"/>
            <a:pathLst>
              <a:path w="4851577" h="939800">
                <a:moveTo>
                  <a:pt x="3797638" y="0"/>
                </a:moveTo>
                <a:cubicBezTo>
                  <a:pt x="4508838" y="91016"/>
                  <a:pt x="5220038" y="182033"/>
                  <a:pt x="4635838" y="254000"/>
                </a:cubicBezTo>
                <a:cubicBezTo>
                  <a:pt x="4051638" y="325967"/>
                  <a:pt x="940138" y="317500"/>
                  <a:pt x="292438" y="431800"/>
                </a:cubicBezTo>
                <a:cubicBezTo>
                  <a:pt x="-355262" y="546100"/>
                  <a:pt x="197188" y="742950"/>
                  <a:pt x="749638" y="93980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86">
            <a:extLst>
              <a:ext uri="{FF2B5EF4-FFF2-40B4-BE49-F238E27FC236}">
                <a16:creationId xmlns:a16="http://schemas.microsoft.com/office/drawing/2014/main" id="{D3B08482-AC1E-48DE-9D3F-D23B0A9B1E19}"/>
              </a:ext>
            </a:extLst>
          </p:cNvPr>
          <p:cNvSpPr/>
          <p:nvPr/>
        </p:nvSpPr>
        <p:spPr>
          <a:xfrm>
            <a:off x="3742698" y="3714804"/>
            <a:ext cx="749300" cy="29782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BD85971E-CFE9-4850-AE09-11E4E20BD99B}"/>
              </a:ext>
            </a:extLst>
          </p:cNvPr>
          <p:cNvSpPr/>
          <p:nvPr/>
        </p:nvSpPr>
        <p:spPr>
          <a:xfrm>
            <a:off x="3798476" y="1397574"/>
            <a:ext cx="2458604"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rPr>
              <a:t>First</a:t>
            </a:r>
            <a:r>
              <a:rPr lang="en-US" sz="3200" b="1" dirty="0">
                <a:solidFill>
                  <a:schemeClr val="tx1"/>
                </a:solidFill>
              </a:rPr>
              <a:t> = 2</a:t>
            </a:r>
          </a:p>
        </p:txBody>
      </p:sp>
    </p:spTree>
    <p:extLst>
      <p:ext uri="{BB962C8B-B14F-4D97-AF65-F5344CB8AC3E}">
        <p14:creationId xmlns:p14="http://schemas.microsoft.com/office/powerpoint/2010/main" val="270169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500"/>
                                        <p:tgtEl>
                                          <p:spTgt spid="49"/>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500"/>
                                        <p:tgtEl>
                                          <p:spTgt spid="50"/>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500"/>
                                        <p:tgtEl>
                                          <p:spTgt spid="28"/>
                                        </p:tgtEl>
                                      </p:cBhvr>
                                    </p:animEffect>
                                  </p:childTnLst>
                                </p:cTn>
                              </p:par>
                              <p:par>
                                <p:cTn id="88" presetID="10" presetClass="entr" presetSubtype="0" fill="hold"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500"/>
                                        <p:tgtEl>
                                          <p:spTgt spid="2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fade">
                                      <p:cBhvr>
                                        <p:cTn id="93" dur="500"/>
                                        <p:tgtEl>
                                          <p:spTgt spid="29"/>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fade">
                                      <p:cBhvr>
                                        <p:cTn id="96" dur="500"/>
                                        <p:tgtEl>
                                          <p:spTgt spid="26"/>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fade">
                                      <p:cBhvr>
                                        <p:cTn id="101" dur="500"/>
                                        <p:tgtEl>
                                          <p:spTgt spid="35"/>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fade">
                                      <p:cBhvr>
                                        <p:cTn id="104" dur="500"/>
                                        <p:tgtEl>
                                          <p:spTgt spid="3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3"/>
                                        </p:tgtEl>
                                        <p:attrNameLst>
                                          <p:attrName>style.visibility</p:attrName>
                                        </p:attrNameLst>
                                      </p:cBhvr>
                                      <p:to>
                                        <p:strVal val="visible"/>
                                      </p:to>
                                    </p:set>
                                    <p:animEffect transition="in" filter="fade">
                                      <p:cBhvr>
                                        <p:cTn id="107" dur="500"/>
                                        <p:tgtEl>
                                          <p:spTgt spid="33"/>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fade">
                                      <p:cBhvr>
                                        <p:cTn id="110" dur="500"/>
                                        <p:tgtEl>
                                          <p:spTgt spid="34"/>
                                        </p:tgtEl>
                                      </p:cBhvr>
                                    </p:animEffect>
                                  </p:childTnLst>
                                </p:cTn>
                              </p:par>
                              <p:par>
                                <p:cTn id="111" presetID="10" presetClass="entr" presetSubtype="0" fill="hold"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fade">
                                      <p:cBhvr>
                                        <p:cTn id="118" dur="500"/>
                                        <p:tgtEl>
                                          <p:spTgt spid="4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fade">
                                      <p:cBhvr>
                                        <p:cTn id="121" dur="500"/>
                                        <p:tgtEl>
                                          <p:spTgt spid="38"/>
                                        </p:tgtEl>
                                      </p:cBhvr>
                                    </p:animEffect>
                                  </p:childTnLst>
                                </p:cTn>
                              </p:par>
                              <p:par>
                                <p:cTn id="122" presetID="10" presetClass="entr" presetSubtype="0" fill="hold"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fade">
                                      <p:cBhvr>
                                        <p:cTn id="124" dur="500"/>
                                        <p:tgtEl>
                                          <p:spTgt spid="37"/>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36"/>
                                        </p:tgtEl>
                                        <p:attrNameLst>
                                          <p:attrName>style.visibility</p:attrName>
                                        </p:attrNameLst>
                                      </p:cBhvr>
                                      <p:to>
                                        <p:strVal val="visible"/>
                                      </p:to>
                                    </p:set>
                                    <p:animEffect transition="in" filter="fade">
                                      <p:cBhvr>
                                        <p:cTn id="127" dur="500"/>
                                        <p:tgtEl>
                                          <p:spTgt spid="36"/>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39"/>
                                        </p:tgtEl>
                                        <p:attrNameLst>
                                          <p:attrName>style.visibility</p:attrName>
                                        </p:attrNameLst>
                                      </p:cBhvr>
                                      <p:to>
                                        <p:strVal val="visible"/>
                                      </p:to>
                                    </p:set>
                                    <p:animEffect transition="in" filter="fade">
                                      <p:cBhvr>
                                        <p:cTn id="130" dur="500"/>
                                        <p:tgtEl>
                                          <p:spTgt spid="39"/>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45"/>
                                        </p:tgtEl>
                                        <p:attrNameLst>
                                          <p:attrName>style.visibility</p:attrName>
                                        </p:attrNameLst>
                                      </p:cBhvr>
                                      <p:to>
                                        <p:strVal val="visible"/>
                                      </p:to>
                                    </p:set>
                                    <p:animEffect transition="in" filter="fade">
                                      <p:cBhvr>
                                        <p:cTn id="135" dur="500"/>
                                        <p:tgtEl>
                                          <p:spTgt spid="45"/>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3"/>
                                        </p:tgtEl>
                                        <p:attrNameLst>
                                          <p:attrName>style.visibility</p:attrName>
                                        </p:attrNameLst>
                                      </p:cBhvr>
                                      <p:to>
                                        <p:strVal val="visible"/>
                                      </p:to>
                                    </p:set>
                                    <p:animEffect transition="in" filter="fade">
                                      <p:cBhvr>
                                        <p:cTn id="138" dur="500"/>
                                        <p:tgtEl>
                                          <p:spTgt spid="4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4"/>
                                        </p:tgtEl>
                                        <p:attrNameLst>
                                          <p:attrName>style.visibility</p:attrName>
                                        </p:attrNameLst>
                                      </p:cBhvr>
                                      <p:to>
                                        <p:strVal val="visible"/>
                                      </p:to>
                                    </p:set>
                                    <p:animEffect transition="in" filter="fade">
                                      <p:cBhvr>
                                        <p:cTn id="141" dur="500"/>
                                        <p:tgtEl>
                                          <p:spTgt spid="44"/>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41"/>
                                        </p:tgtEl>
                                        <p:attrNameLst>
                                          <p:attrName>style.visibility</p:attrName>
                                        </p:attrNameLst>
                                      </p:cBhvr>
                                      <p:to>
                                        <p:strVal val="visible"/>
                                      </p:to>
                                    </p:set>
                                    <p:animEffect transition="in" filter="fade">
                                      <p:cBhvr>
                                        <p:cTn id="144" dur="500"/>
                                        <p:tgtEl>
                                          <p:spTgt spid="41"/>
                                        </p:tgtEl>
                                      </p:cBhvr>
                                    </p:animEffect>
                                  </p:childTnLst>
                                </p:cTn>
                              </p:par>
                              <p:par>
                                <p:cTn id="145" presetID="10" presetClass="entr" presetSubtype="0" fill="hold" nodeType="withEffect">
                                  <p:stCondLst>
                                    <p:cond delay="0"/>
                                  </p:stCondLst>
                                  <p:childTnLst>
                                    <p:set>
                                      <p:cBhvr>
                                        <p:cTn id="146" dur="1" fill="hold">
                                          <p:stCondLst>
                                            <p:cond delay="0"/>
                                          </p:stCondLst>
                                        </p:cTn>
                                        <p:tgtEl>
                                          <p:spTgt spid="42"/>
                                        </p:tgtEl>
                                        <p:attrNameLst>
                                          <p:attrName>style.visibility</p:attrName>
                                        </p:attrNameLst>
                                      </p:cBhvr>
                                      <p:to>
                                        <p:strVal val="visible"/>
                                      </p:to>
                                    </p:set>
                                    <p:animEffect transition="in" filter="fade">
                                      <p:cBhvr>
                                        <p:cTn id="147" dur="500"/>
                                        <p:tgtEl>
                                          <p:spTgt spid="42"/>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
                                        </p:tgtEl>
                                        <p:attrNameLst>
                                          <p:attrName>style.visibility</p:attrName>
                                        </p:attrNameLst>
                                      </p:cBhvr>
                                      <p:to>
                                        <p:strVal val="visible"/>
                                      </p:to>
                                    </p:set>
                                    <p:animEffect transition="in" filter="fade">
                                      <p:cBhvr>
                                        <p:cTn id="152" dur="500"/>
                                        <p:tgtEl>
                                          <p:spTgt spid="48"/>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46"/>
                                        </p:tgtEl>
                                        <p:attrNameLst>
                                          <p:attrName>style.visibility</p:attrName>
                                        </p:attrNameLst>
                                      </p:cBhvr>
                                      <p:to>
                                        <p:strVal val="visible"/>
                                      </p:to>
                                    </p:set>
                                    <p:animEffect transition="in" filter="fade">
                                      <p:cBhvr>
                                        <p:cTn id="157" dur="500"/>
                                        <p:tgtEl>
                                          <p:spTgt spid="46"/>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47"/>
                                        </p:tgtEl>
                                        <p:attrNameLst>
                                          <p:attrName>style.visibility</p:attrName>
                                        </p:attrNameLst>
                                      </p:cBhvr>
                                      <p:to>
                                        <p:strVal val="visible"/>
                                      </p:to>
                                    </p:set>
                                    <p:animEffect transition="in" filter="fade">
                                      <p:cBhvr>
                                        <p:cTn id="16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P spid="9" grpId="0" animBg="1"/>
      <p:bldP spid="11" grpId="0"/>
      <p:bldP spid="12" grpId="0"/>
      <p:bldP spid="13" grpId="0"/>
      <p:bldP spid="14" grpId="0" animBg="1"/>
      <p:bldP spid="16" grpId="0"/>
      <p:bldP spid="17" grpId="0"/>
      <p:bldP spid="18" grpId="0"/>
      <p:bldP spid="19" grpId="0" animBg="1"/>
      <p:bldP spid="21" grpId="0"/>
      <p:bldP spid="22" grpId="0"/>
      <p:bldP spid="23" grpId="0"/>
      <p:bldP spid="24" grpId="0"/>
      <p:bldP spid="26" grpId="0" animBg="1"/>
      <p:bldP spid="28" grpId="0"/>
      <p:bldP spid="29" grpId="0"/>
      <p:bldP spid="30" grpId="0"/>
      <p:bldP spid="31" grpId="0" animBg="1"/>
      <p:bldP spid="33" grpId="0"/>
      <p:bldP spid="34" grpId="0"/>
      <p:bldP spid="35" grpId="0"/>
      <p:bldP spid="36" grpId="0" animBg="1"/>
      <p:bldP spid="38" grpId="0"/>
      <p:bldP spid="39" grpId="0"/>
      <p:bldP spid="40" grpId="0"/>
      <p:bldP spid="41" grpId="0" animBg="1"/>
      <p:bldP spid="43" grpId="0"/>
      <p:bldP spid="44" grpId="0"/>
      <p:bldP spid="45" grpId="0"/>
      <p:bldP spid="46" grpId="0" animBg="1"/>
      <p:bldP spid="47" grpId="0" animBg="1"/>
      <p:bldP spid="48" grpId="0" animBg="1"/>
      <p:bldP spid="49" grpId="0" animBg="1"/>
      <p:bldP spid="5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3810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Đ</a:t>
            </a:r>
            <a:r>
              <a:rPr lang="vi-VN" altLang="zh-TW" sz="3800" b="1" dirty="0">
                <a:solidFill>
                  <a:schemeClr val="accent1">
                    <a:lumMod val="75000"/>
                  </a:schemeClr>
                </a:solidFill>
                <a:latin typeface="Arial" panose="020B0604020202020204" pitchFamily="34" charset="0"/>
                <a:cs typeface="Arial" panose="020B0604020202020204" pitchFamily="34" charset="0"/>
              </a:rPr>
              <a:t>Ơ</a:t>
            </a:r>
            <a:r>
              <a:rPr lang="en-US" altLang="zh-TW" sz="3800" b="1" dirty="0">
                <a:solidFill>
                  <a:schemeClr val="accent1">
                    <a:lumMod val="75000"/>
                  </a:schemeClr>
                </a:solidFill>
                <a:latin typeface="Arial" panose="020B0604020202020204" pitchFamily="34" charset="0"/>
                <a:cs typeface="Arial" panose="020B0604020202020204" pitchFamily="34" charset="0"/>
              </a:rPr>
              <a:t>N</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F503EA49-2B3F-492A-8D26-C743E35B5D57}"/>
              </a:ext>
            </a:extLst>
          </p:cNvPr>
          <p:cNvSpPr txBox="1">
            <a:spLocks/>
          </p:cNvSpPr>
          <p:nvPr/>
        </p:nvSpPr>
        <p:spPr>
          <a:xfrm>
            <a:off x="609600" y="1484586"/>
            <a:ext cx="7835162" cy="457199"/>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500" b="1" dirty="0">
                <a:ln/>
                <a:solidFill>
                  <a:schemeClr val="accent4"/>
                </a:solidFill>
                <a:latin typeface="Arial" panose="020B0604020202020204" pitchFamily="34" charset="0"/>
                <a:cs typeface="Arial" panose="020B0604020202020204" pitchFamily="34" charset="0"/>
              </a:rPr>
              <a:t>KHAI BÁO CẤU TRÚC</a:t>
            </a:r>
          </a:p>
        </p:txBody>
      </p:sp>
      <p:sp>
        <p:nvSpPr>
          <p:cNvPr id="4" name="Content Placeholder 2">
            <a:extLst>
              <a:ext uri="{FF2B5EF4-FFF2-40B4-BE49-F238E27FC236}">
                <a16:creationId xmlns:a16="http://schemas.microsoft.com/office/drawing/2014/main" id="{AE77C7DB-5864-4378-9C45-6910A71B4FD1}"/>
              </a:ext>
            </a:extLst>
          </p:cNvPr>
          <p:cNvSpPr txBox="1">
            <a:spLocks/>
          </p:cNvSpPr>
          <p:nvPr/>
        </p:nvSpPr>
        <p:spPr>
          <a:xfrm>
            <a:off x="609600" y="1978571"/>
            <a:ext cx="8115872" cy="1831429"/>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spcBef>
                <a:spcPts val="0"/>
              </a:spcBef>
              <a:buFont typeface="Wingdings" panose="05000000000000000000" pitchFamily="2" charset="2"/>
              <a:buChar char="&amp;"/>
            </a:pPr>
            <a:r>
              <a:rPr lang="en-US" sz="2400" dirty="0" err="1"/>
              <a:t>Cấu</a:t>
            </a:r>
            <a:r>
              <a:rPr lang="en-US" sz="2400" dirty="0"/>
              <a:t> </a:t>
            </a:r>
            <a:r>
              <a:rPr lang="en-US" sz="2400" dirty="0" err="1"/>
              <a:t>trúc</a:t>
            </a:r>
            <a:r>
              <a:rPr lang="en-US" sz="2400" dirty="0"/>
              <a:t> </a:t>
            </a:r>
            <a:r>
              <a:rPr lang="en-US" sz="2400" dirty="0" err="1"/>
              <a:t>của</a:t>
            </a:r>
            <a:r>
              <a:rPr lang="en-US" sz="2400" dirty="0"/>
              <a:t> </a:t>
            </a:r>
            <a:r>
              <a:rPr lang="en-US" sz="2400" dirty="0" err="1"/>
              <a:t>một</a:t>
            </a:r>
            <a:r>
              <a:rPr lang="en-US" sz="2400" dirty="0"/>
              <a:t> </a:t>
            </a:r>
            <a:r>
              <a:rPr lang="en-US" sz="2400" dirty="0" err="1"/>
              <a:t>phần</a:t>
            </a:r>
            <a:r>
              <a:rPr lang="en-US" sz="2400" dirty="0"/>
              <a:t> </a:t>
            </a:r>
            <a:r>
              <a:rPr lang="en-US" sz="2400" dirty="0" err="1"/>
              <a:t>tử</a:t>
            </a:r>
            <a:r>
              <a:rPr lang="en-US" sz="2400" dirty="0"/>
              <a:t> </a:t>
            </a:r>
            <a:r>
              <a:rPr lang="en-US" sz="2400" dirty="0" err="1"/>
              <a:t>trong</a:t>
            </a:r>
            <a:r>
              <a:rPr lang="en-US" sz="2400" dirty="0"/>
              <a:t> </a:t>
            </a:r>
            <a:r>
              <a:rPr lang="en-US" sz="2400" dirty="0" err="1"/>
              <a:t>danh</a:t>
            </a:r>
            <a:r>
              <a:rPr lang="en-US" sz="2400" dirty="0"/>
              <a:t> </a:t>
            </a:r>
            <a:r>
              <a:rPr lang="en-US" sz="2400" dirty="0" err="1"/>
              <a:t>sách</a:t>
            </a:r>
            <a:r>
              <a:rPr lang="en-US" sz="2400" dirty="0"/>
              <a:t> </a:t>
            </a:r>
            <a:r>
              <a:rPr lang="en-US" sz="2400" dirty="0" err="1"/>
              <a:t>liên</a:t>
            </a:r>
            <a:r>
              <a:rPr lang="en-US" sz="2400" dirty="0"/>
              <a:t> </a:t>
            </a:r>
            <a:r>
              <a:rPr lang="en-US" sz="2400" dirty="0" err="1"/>
              <a:t>kết</a:t>
            </a:r>
            <a:r>
              <a:rPr lang="en-US" sz="2400" dirty="0"/>
              <a:t> </a:t>
            </a:r>
            <a:r>
              <a:rPr lang="en-US" sz="2400" dirty="0" err="1"/>
              <a:t>gồm</a:t>
            </a:r>
            <a:r>
              <a:rPr lang="en-US" sz="2400" dirty="0"/>
              <a:t> 2 </a:t>
            </a:r>
            <a:r>
              <a:rPr lang="en-US" sz="2400" dirty="0" err="1"/>
              <a:t>vùng</a:t>
            </a:r>
            <a:r>
              <a:rPr lang="en-US" sz="2400" dirty="0"/>
              <a:t> (</a:t>
            </a:r>
            <a:r>
              <a:rPr lang="en-US" sz="2400" dirty="0" err="1"/>
              <a:t>phần</a:t>
            </a:r>
            <a:r>
              <a:rPr lang="en-US" sz="2400" dirty="0"/>
              <a:t>):</a:t>
            </a:r>
          </a:p>
          <a:p>
            <a:pPr lvl="2" algn="just">
              <a:spcBef>
                <a:spcPts val="0"/>
              </a:spcBef>
              <a:buSzPct val="130000"/>
              <a:buFont typeface="Wingdings" panose="05000000000000000000" pitchFamily="2" charset="2"/>
              <a:buChar char="§"/>
            </a:pPr>
            <a:r>
              <a:rPr lang="en-US" sz="2400" dirty="0"/>
              <a:t> </a:t>
            </a:r>
            <a:r>
              <a:rPr lang="en-US" sz="2400" dirty="0">
                <a:solidFill>
                  <a:srgbClr val="FF0000"/>
                </a:solidFill>
              </a:rPr>
              <a:t>info  </a:t>
            </a:r>
            <a:r>
              <a:rPr lang="en-US" sz="2400" dirty="0"/>
              <a:t>(</a:t>
            </a:r>
            <a:r>
              <a:rPr lang="en-US" sz="2400" dirty="0" err="1"/>
              <a:t>chứa</a:t>
            </a:r>
            <a:r>
              <a:rPr lang="en-US" sz="2400" dirty="0"/>
              <a:t> </a:t>
            </a:r>
            <a:r>
              <a:rPr lang="en-US" sz="2400" dirty="0" err="1"/>
              <a:t>thông</a:t>
            </a:r>
            <a:r>
              <a:rPr lang="en-US" sz="2400" dirty="0"/>
              <a:t> tin </a:t>
            </a:r>
            <a:r>
              <a:rPr lang="en-US" sz="2400" dirty="0" err="1"/>
              <a:t>của</a:t>
            </a:r>
            <a:r>
              <a:rPr lang="en-US" sz="2400" dirty="0"/>
              <a:t> </a:t>
            </a:r>
            <a:r>
              <a:rPr lang="en-US" sz="2400" dirty="0" err="1"/>
              <a:t>phần</a:t>
            </a:r>
            <a:r>
              <a:rPr lang="en-US" sz="2400" dirty="0"/>
              <a:t> </a:t>
            </a:r>
            <a:r>
              <a:rPr lang="en-US" sz="2400" dirty="0" err="1"/>
              <a:t>tử</a:t>
            </a:r>
            <a:r>
              <a:rPr lang="en-US" sz="2400" dirty="0"/>
              <a:t>)</a:t>
            </a:r>
          </a:p>
          <a:p>
            <a:pPr lvl="2" algn="just">
              <a:spcBef>
                <a:spcPts val="0"/>
              </a:spcBef>
              <a:buSzPct val="130000"/>
              <a:buFont typeface="Wingdings" panose="05000000000000000000" pitchFamily="2" charset="2"/>
              <a:buChar char="§"/>
            </a:pPr>
            <a:r>
              <a:rPr lang="en-US" sz="2400" dirty="0"/>
              <a:t> </a:t>
            </a:r>
            <a:r>
              <a:rPr lang="en-US" sz="2400" dirty="0">
                <a:solidFill>
                  <a:srgbClr val="FF0000"/>
                </a:solidFill>
              </a:rPr>
              <a:t>link</a:t>
            </a:r>
            <a:r>
              <a:rPr lang="en-US" sz="2400" dirty="0"/>
              <a:t>  (</a:t>
            </a:r>
            <a:r>
              <a:rPr lang="en-US" sz="2400" dirty="0" err="1"/>
              <a:t>chứa</a:t>
            </a:r>
            <a:r>
              <a:rPr lang="en-US" sz="2400" dirty="0"/>
              <a:t> </a:t>
            </a:r>
            <a:r>
              <a:rPr lang="en-US" sz="2400" dirty="0" err="1"/>
              <a:t>địa</a:t>
            </a:r>
            <a:r>
              <a:rPr lang="en-US" sz="2400" dirty="0"/>
              <a:t> </a:t>
            </a:r>
            <a:r>
              <a:rPr lang="en-US" sz="2400" dirty="0" err="1"/>
              <a:t>chỉ</a:t>
            </a:r>
            <a:r>
              <a:rPr lang="en-US" sz="2400" dirty="0"/>
              <a:t> </a:t>
            </a:r>
            <a:r>
              <a:rPr lang="en-US" sz="2400" dirty="0" err="1"/>
              <a:t>vùng</a:t>
            </a:r>
            <a:r>
              <a:rPr lang="en-US" sz="2400" dirty="0"/>
              <a:t> </a:t>
            </a:r>
            <a:r>
              <a:rPr lang="en-US" sz="2400" dirty="0" err="1"/>
              <a:t>nhớ</a:t>
            </a:r>
            <a:r>
              <a:rPr lang="en-US" sz="2400" dirty="0"/>
              <a:t> </a:t>
            </a:r>
            <a:r>
              <a:rPr lang="en-US" sz="2400" dirty="0" err="1"/>
              <a:t>của</a:t>
            </a:r>
            <a:r>
              <a:rPr lang="en-US" sz="2400" dirty="0"/>
              <a:t> </a:t>
            </a:r>
            <a:r>
              <a:rPr lang="en-US" sz="2400" i="1" dirty="0" err="1">
                <a:solidFill>
                  <a:srgbClr val="0070C0"/>
                </a:solidFill>
              </a:rPr>
              <a:t>phần</a:t>
            </a:r>
            <a:r>
              <a:rPr lang="en-US" sz="2400" i="1" dirty="0">
                <a:solidFill>
                  <a:srgbClr val="0070C0"/>
                </a:solidFill>
              </a:rPr>
              <a:t> </a:t>
            </a:r>
            <a:r>
              <a:rPr lang="en-US" sz="2400" i="1" dirty="0" err="1">
                <a:solidFill>
                  <a:srgbClr val="0070C0"/>
                </a:solidFill>
              </a:rPr>
              <a:t>tử</a:t>
            </a:r>
            <a:r>
              <a:rPr lang="en-US" sz="2400" i="1" dirty="0">
                <a:solidFill>
                  <a:srgbClr val="0070C0"/>
                </a:solidFill>
              </a:rPr>
              <a:t> </a:t>
            </a:r>
            <a:r>
              <a:rPr lang="en-US" sz="2400" i="1" dirty="0" err="1">
                <a:solidFill>
                  <a:srgbClr val="0070C0"/>
                </a:solidFill>
              </a:rPr>
              <a:t>tiếp</a:t>
            </a:r>
            <a:r>
              <a:rPr lang="en-US" sz="2400" i="1" dirty="0">
                <a:solidFill>
                  <a:srgbClr val="0070C0"/>
                </a:solidFill>
              </a:rPr>
              <a:t> </a:t>
            </a:r>
            <a:r>
              <a:rPr lang="en-US" sz="2400" i="1" dirty="0" err="1">
                <a:solidFill>
                  <a:srgbClr val="0070C0"/>
                </a:solidFill>
              </a:rPr>
              <a:t>theo</a:t>
            </a:r>
            <a:r>
              <a:rPr lang="en-US" sz="2400" dirty="0"/>
              <a:t>)</a:t>
            </a:r>
          </a:p>
        </p:txBody>
      </p:sp>
      <p:sp>
        <p:nvSpPr>
          <p:cNvPr id="9" name="Content Placeholder 2">
            <a:extLst>
              <a:ext uri="{FF2B5EF4-FFF2-40B4-BE49-F238E27FC236}">
                <a16:creationId xmlns:a16="http://schemas.microsoft.com/office/drawing/2014/main" id="{BB7A46CF-720B-401F-BE15-4CA88CBD47C5}"/>
              </a:ext>
            </a:extLst>
          </p:cNvPr>
          <p:cNvSpPr txBox="1">
            <a:spLocks/>
          </p:cNvSpPr>
          <p:nvPr/>
        </p:nvSpPr>
        <p:spPr>
          <a:xfrm>
            <a:off x="3623223" y="3826802"/>
            <a:ext cx="2971795" cy="2374748"/>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1800" i="1" dirty="0"/>
              <a:t>// </a:t>
            </a:r>
            <a:r>
              <a:rPr lang="en-US" sz="1800" i="1" dirty="0" err="1"/>
              <a:t>cấu</a:t>
            </a:r>
            <a:r>
              <a:rPr lang="en-US" sz="1800" i="1" dirty="0"/>
              <a:t> </a:t>
            </a:r>
            <a:r>
              <a:rPr lang="en-US" sz="1800" i="1" dirty="0" err="1"/>
              <a:t>trúc</a:t>
            </a:r>
            <a:r>
              <a:rPr lang="en-US" sz="1800" i="1" dirty="0"/>
              <a:t> 1 node</a:t>
            </a:r>
          </a:p>
          <a:p>
            <a:pPr marL="0" lvl="2" indent="-457200">
              <a:lnSpc>
                <a:spcPct val="100000"/>
              </a:lnSpc>
              <a:spcBef>
                <a:spcPts val="0"/>
              </a:spcBef>
              <a:buNone/>
            </a:pPr>
            <a:r>
              <a:rPr lang="en-US" sz="2300" dirty="0">
                <a:solidFill>
                  <a:srgbClr val="0070C0"/>
                </a:solidFill>
              </a:rPr>
              <a:t>struct</a:t>
            </a:r>
            <a:r>
              <a:rPr lang="en-US" sz="2300" dirty="0"/>
              <a:t> </a:t>
            </a:r>
            <a:r>
              <a:rPr lang="en-US" sz="2300" dirty="0">
                <a:solidFill>
                  <a:srgbClr val="C00000"/>
                </a:solidFill>
              </a:rPr>
              <a:t>Node</a:t>
            </a:r>
            <a:endParaRPr lang="en-US" sz="2300" dirty="0"/>
          </a:p>
          <a:p>
            <a:pPr marL="0" lvl="2" indent="-457200">
              <a:lnSpc>
                <a:spcPct val="100000"/>
              </a:lnSpc>
              <a:spcBef>
                <a:spcPts val="0"/>
              </a:spcBef>
              <a:buNone/>
            </a:pPr>
            <a:r>
              <a:rPr lang="en-US" sz="2300" dirty="0"/>
              <a:t>{</a:t>
            </a:r>
          </a:p>
          <a:p>
            <a:pPr marL="0" lvl="2" indent="-457200">
              <a:lnSpc>
                <a:spcPct val="100000"/>
              </a:lnSpc>
              <a:spcBef>
                <a:spcPts val="0"/>
              </a:spcBef>
              <a:buNone/>
            </a:pPr>
            <a:r>
              <a:rPr lang="en-US" sz="2300" dirty="0"/>
              <a:t>	</a:t>
            </a:r>
            <a:r>
              <a:rPr lang="en-US" sz="2300" dirty="0">
                <a:solidFill>
                  <a:srgbClr val="0070C0"/>
                </a:solidFill>
              </a:rPr>
              <a:t>int</a:t>
            </a:r>
            <a:r>
              <a:rPr lang="en-US" sz="2300" dirty="0"/>
              <a:t> info;</a:t>
            </a:r>
          </a:p>
          <a:p>
            <a:pPr marL="0" lvl="2" indent="-457200">
              <a:lnSpc>
                <a:spcPct val="100000"/>
              </a:lnSpc>
              <a:spcBef>
                <a:spcPts val="0"/>
              </a:spcBef>
              <a:buNone/>
            </a:pPr>
            <a:r>
              <a:rPr lang="en-US" sz="2300" dirty="0"/>
              <a:t>	</a:t>
            </a:r>
            <a:r>
              <a:rPr lang="en-US" sz="2300" dirty="0">
                <a:solidFill>
                  <a:srgbClr val="C00000"/>
                </a:solidFill>
              </a:rPr>
              <a:t>Node</a:t>
            </a:r>
            <a:r>
              <a:rPr lang="en-US" sz="2300" dirty="0"/>
              <a:t> *link;</a:t>
            </a:r>
          </a:p>
          <a:p>
            <a:pPr marL="0" indent="0">
              <a:buSzPct val="150000"/>
              <a:buNone/>
            </a:pPr>
            <a:r>
              <a:rPr lang="en-US" sz="2300" dirty="0"/>
              <a:t>};</a:t>
            </a:r>
          </a:p>
        </p:txBody>
      </p:sp>
      <p:sp>
        <p:nvSpPr>
          <p:cNvPr id="10" name="Rectangle 9">
            <a:extLst>
              <a:ext uri="{FF2B5EF4-FFF2-40B4-BE49-F238E27FC236}">
                <a16:creationId xmlns:a16="http://schemas.microsoft.com/office/drawing/2014/main" id="{C5DC34CD-E1E4-46E7-AC66-FFD4DF4E8310}"/>
              </a:ext>
            </a:extLst>
          </p:cNvPr>
          <p:cNvSpPr/>
          <p:nvPr/>
        </p:nvSpPr>
        <p:spPr>
          <a:xfrm>
            <a:off x="331065" y="4790194"/>
            <a:ext cx="2412135" cy="55764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cxnSp>
        <p:nvCxnSpPr>
          <p:cNvPr id="11" name="Straight Connector 10">
            <a:extLst>
              <a:ext uri="{FF2B5EF4-FFF2-40B4-BE49-F238E27FC236}">
                <a16:creationId xmlns:a16="http://schemas.microsoft.com/office/drawing/2014/main" id="{066ADEE1-2CC7-43D3-AB41-A4F117DEAA88}"/>
              </a:ext>
            </a:extLst>
          </p:cNvPr>
          <p:cNvCxnSpPr>
            <a:cxnSpLocks/>
            <a:stCxn id="10" idx="0"/>
            <a:endCxn id="10" idx="2"/>
          </p:cNvCxnSpPr>
          <p:nvPr/>
        </p:nvCxnSpPr>
        <p:spPr>
          <a:xfrm>
            <a:off x="1537133" y="4790194"/>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B4E99A8-545C-439F-B124-804F39D88193}"/>
              </a:ext>
            </a:extLst>
          </p:cNvPr>
          <p:cNvSpPr/>
          <p:nvPr/>
        </p:nvSpPr>
        <p:spPr>
          <a:xfrm>
            <a:off x="331065" y="4884865"/>
            <a:ext cx="1272282"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FF0000"/>
                </a:solidFill>
              </a:rPr>
              <a:t>info</a:t>
            </a:r>
          </a:p>
        </p:txBody>
      </p:sp>
      <p:sp>
        <p:nvSpPr>
          <p:cNvPr id="13" name="Rectangle 12">
            <a:extLst>
              <a:ext uri="{FF2B5EF4-FFF2-40B4-BE49-F238E27FC236}">
                <a16:creationId xmlns:a16="http://schemas.microsoft.com/office/drawing/2014/main" id="{99FD5CC0-494F-427E-BD9D-2A048A00C634}"/>
              </a:ext>
            </a:extLst>
          </p:cNvPr>
          <p:cNvSpPr/>
          <p:nvPr/>
        </p:nvSpPr>
        <p:spPr>
          <a:xfrm>
            <a:off x="1537132" y="4884865"/>
            <a:ext cx="1009446"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link</a:t>
            </a:r>
          </a:p>
        </p:txBody>
      </p:sp>
      <p:sp>
        <p:nvSpPr>
          <p:cNvPr id="14" name="Right Arrow 8">
            <a:extLst>
              <a:ext uri="{FF2B5EF4-FFF2-40B4-BE49-F238E27FC236}">
                <a16:creationId xmlns:a16="http://schemas.microsoft.com/office/drawing/2014/main" id="{C417EF82-071C-4707-B57E-E5CAE6E55B82}"/>
              </a:ext>
            </a:extLst>
          </p:cNvPr>
          <p:cNvSpPr/>
          <p:nvPr/>
        </p:nvSpPr>
        <p:spPr>
          <a:xfrm>
            <a:off x="2937424" y="4919527"/>
            <a:ext cx="491576" cy="33248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984EA54-D814-4C0B-9887-0250F3A0DBB4}"/>
              </a:ext>
            </a:extLst>
          </p:cNvPr>
          <p:cNvSpPr txBox="1">
            <a:spLocks/>
          </p:cNvSpPr>
          <p:nvPr/>
        </p:nvSpPr>
        <p:spPr>
          <a:xfrm>
            <a:off x="6595027" y="3810000"/>
            <a:ext cx="2324669" cy="2391549"/>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1600" i="1" dirty="0"/>
              <a:t>// </a:t>
            </a:r>
            <a:r>
              <a:rPr lang="en-US" sz="1600" i="1" dirty="0" err="1"/>
              <a:t>khai</a:t>
            </a:r>
            <a:r>
              <a:rPr lang="en-US" sz="1600" i="1" dirty="0"/>
              <a:t> </a:t>
            </a:r>
            <a:r>
              <a:rPr lang="en-US" sz="1600" i="1" dirty="0" err="1"/>
              <a:t>báo</a:t>
            </a:r>
            <a:r>
              <a:rPr lang="en-US" sz="1600" i="1" dirty="0"/>
              <a:t> </a:t>
            </a:r>
            <a:r>
              <a:rPr lang="en-US" sz="1600" i="1" dirty="0" err="1"/>
              <a:t>danh</a:t>
            </a:r>
            <a:r>
              <a:rPr lang="en-US" sz="1600" i="1" dirty="0"/>
              <a:t> </a:t>
            </a:r>
            <a:r>
              <a:rPr lang="en-US" sz="1600" i="1" dirty="0" err="1"/>
              <a:t>sách</a:t>
            </a:r>
            <a:r>
              <a:rPr lang="en-US" sz="1600" i="1" dirty="0"/>
              <a:t>, first </a:t>
            </a:r>
            <a:r>
              <a:rPr lang="en-US" sz="1600" i="1" dirty="0" err="1"/>
              <a:t>sẽ</a:t>
            </a:r>
            <a:r>
              <a:rPr lang="en-US" sz="1600" i="1" dirty="0"/>
              <a:t> </a:t>
            </a:r>
            <a:r>
              <a:rPr lang="en-US" sz="1600" i="1" dirty="0" err="1"/>
              <a:t>chứa</a:t>
            </a:r>
            <a:r>
              <a:rPr lang="en-US" sz="1600" i="1" dirty="0"/>
              <a:t> </a:t>
            </a:r>
            <a:r>
              <a:rPr lang="en-US" sz="1600" i="1" dirty="0" err="1"/>
              <a:t>giá</a:t>
            </a:r>
            <a:r>
              <a:rPr lang="en-US" sz="1600" i="1" dirty="0"/>
              <a:t> </a:t>
            </a:r>
            <a:r>
              <a:rPr lang="en-US" sz="1600" i="1" dirty="0" err="1"/>
              <a:t>trị</a:t>
            </a:r>
            <a:r>
              <a:rPr lang="en-US" sz="1600" i="1" dirty="0"/>
              <a:t> </a:t>
            </a:r>
            <a:r>
              <a:rPr lang="en-US" sz="1600" i="1" dirty="0" err="1"/>
              <a:t>là</a:t>
            </a:r>
            <a:r>
              <a:rPr lang="en-US" sz="1600" i="1" dirty="0"/>
              <a:t> </a:t>
            </a:r>
            <a:r>
              <a:rPr lang="en-US" sz="1600" i="1" dirty="0" err="1"/>
              <a:t>địa</a:t>
            </a:r>
            <a:r>
              <a:rPr lang="en-US" sz="1600" i="1" dirty="0"/>
              <a:t> </a:t>
            </a:r>
            <a:r>
              <a:rPr lang="en-US" sz="1600" i="1" dirty="0" err="1"/>
              <a:t>chỉ</a:t>
            </a:r>
            <a:r>
              <a:rPr lang="en-US" sz="1600" i="1" dirty="0"/>
              <a:t> ô </a:t>
            </a:r>
            <a:r>
              <a:rPr lang="en-US" sz="1600" i="1" dirty="0" err="1"/>
              <a:t>nhớ</a:t>
            </a:r>
            <a:r>
              <a:rPr lang="en-US" sz="1600" i="1" dirty="0"/>
              <a:t> </a:t>
            </a:r>
            <a:r>
              <a:rPr lang="en-US" sz="1600" i="1" dirty="0" err="1"/>
              <a:t>của</a:t>
            </a:r>
            <a:r>
              <a:rPr lang="en-US" sz="1600" i="1" dirty="0"/>
              <a:t> </a:t>
            </a:r>
            <a:r>
              <a:rPr lang="en-US" sz="1600" i="1" dirty="0" err="1"/>
              <a:t>phần</a:t>
            </a:r>
            <a:r>
              <a:rPr lang="en-US" sz="1600" i="1" dirty="0"/>
              <a:t> </a:t>
            </a:r>
            <a:r>
              <a:rPr lang="en-US" sz="1600" i="1" dirty="0" err="1"/>
              <a:t>tử</a:t>
            </a:r>
            <a:r>
              <a:rPr lang="en-US" sz="1600" i="1" dirty="0"/>
              <a:t> </a:t>
            </a:r>
            <a:r>
              <a:rPr lang="en-US" sz="1600" i="1" dirty="0" err="1"/>
              <a:t>đầu</a:t>
            </a:r>
            <a:r>
              <a:rPr lang="en-US" sz="1600" i="1" dirty="0"/>
              <a:t> </a:t>
            </a:r>
            <a:r>
              <a:rPr lang="en-US" sz="1600" i="1" dirty="0" err="1"/>
              <a:t>tiên</a:t>
            </a:r>
            <a:r>
              <a:rPr lang="en-US" sz="1600" i="1" dirty="0"/>
              <a:t> </a:t>
            </a:r>
            <a:r>
              <a:rPr lang="en-US" sz="1600" i="1" dirty="0" err="1"/>
              <a:t>trong</a:t>
            </a:r>
            <a:r>
              <a:rPr lang="en-US" sz="1600" i="1" dirty="0"/>
              <a:t> </a:t>
            </a:r>
            <a:r>
              <a:rPr lang="en-US" sz="1600" i="1" dirty="0" err="1"/>
              <a:t>Danh</a:t>
            </a:r>
            <a:r>
              <a:rPr lang="en-US" sz="1600" i="1" dirty="0"/>
              <a:t> </a:t>
            </a:r>
            <a:r>
              <a:rPr lang="en-US" sz="1600" i="1" dirty="0" err="1"/>
              <a:t>sách</a:t>
            </a:r>
            <a:endParaRPr lang="en-US" sz="1600" i="1" dirty="0"/>
          </a:p>
          <a:p>
            <a:pPr marL="0" lvl="2" indent="-457200">
              <a:lnSpc>
                <a:spcPct val="100000"/>
              </a:lnSpc>
              <a:spcBef>
                <a:spcPts val="0"/>
              </a:spcBef>
              <a:buNone/>
            </a:pPr>
            <a:r>
              <a:rPr lang="en-US" sz="2400" dirty="0">
                <a:solidFill>
                  <a:srgbClr val="C00000"/>
                </a:solidFill>
              </a:rPr>
              <a:t>Node </a:t>
            </a:r>
            <a:r>
              <a:rPr lang="en-US" sz="2400" dirty="0"/>
              <a:t>* first;</a:t>
            </a:r>
          </a:p>
        </p:txBody>
      </p:sp>
    </p:spTree>
    <p:extLst>
      <p:ext uri="{BB962C8B-B14F-4D97-AF65-F5344CB8AC3E}">
        <p14:creationId xmlns:p14="http://schemas.microsoft.com/office/powerpoint/2010/main" val="394342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 grpId="0" animBg="1"/>
      <p:bldP spid="10" grpId="0" animBg="1"/>
      <p:bldP spid="12" grpId="0"/>
      <p:bldP spid="13" grpId="0"/>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r>
              <a:rPr lang="en-US" altLang="zh-TW" sz="3600" dirty="0" err="1">
                <a:solidFill>
                  <a:srgbClr val="0070C0"/>
                </a:solidFill>
                <a:latin typeface="Arial" panose="020B0604020202020204" pitchFamily="34" charset="0"/>
                <a:cs typeface="Arial" panose="020B0604020202020204" pitchFamily="34" charset="0"/>
              </a:rPr>
              <a:t>Mục</a:t>
            </a:r>
            <a:r>
              <a:rPr lang="en-US" altLang="zh-TW" sz="3600" dirty="0">
                <a:solidFill>
                  <a:srgbClr val="0070C0"/>
                </a:solidFill>
                <a:latin typeface="Arial" panose="020B0604020202020204" pitchFamily="34" charset="0"/>
                <a:cs typeface="Arial" panose="020B0604020202020204" pitchFamily="34" charset="0"/>
              </a:rPr>
              <a:t> </a:t>
            </a:r>
            <a:r>
              <a:rPr lang="en-US" altLang="zh-TW" sz="3600" dirty="0" err="1">
                <a:solidFill>
                  <a:srgbClr val="0070C0"/>
                </a:solidFill>
                <a:latin typeface="Arial" panose="020B0604020202020204" pitchFamily="34" charset="0"/>
                <a:cs typeface="Arial" panose="020B0604020202020204" pitchFamily="34" charset="0"/>
              </a:rPr>
              <a:t>tiêu</a:t>
            </a:r>
            <a:r>
              <a:rPr lang="en-US" altLang="zh-TW" sz="3600" dirty="0">
                <a:solidFill>
                  <a:srgbClr val="0070C0"/>
                </a:solidFill>
                <a:latin typeface="Arial" panose="020B0604020202020204" pitchFamily="34" charset="0"/>
                <a:cs typeface="Arial" panose="020B0604020202020204" pitchFamily="34" charset="0"/>
              </a:rPr>
              <a:t> </a:t>
            </a:r>
            <a:r>
              <a:rPr lang="en-US" altLang="zh-TW" sz="3600" dirty="0" err="1">
                <a:solidFill>
                  <a:srgbClr val="0070C0"/>
                </a:solidFill>
                <a:latin typeface="Arial" panose="020B0604020202020204" pitchFamily="34" charset="0"/>
                <a:cs typeface="Arial" panose="020B0604020202020204" pitchFamily="34" charset="0"/>
              </a:rPr>
              <a:t>dạy</a:t>
            </a:r>
            <a:r>
              <a:rPr lang="en-US" altLang="zh-TW" sz="3600" dirty="0">
                <a:solidFill>
                  <a:srgbClr val="0070C0"/>
                </a:solidFill>
                <a:latin typeface="Arial" panose="020B0604020202020204" pitchFamily="34" charset="0"/>
                <a:cs typeface="Arial" panose="020B0604020202020204" pitchFamily="34" charset="0"/>
              </a:rPr>
              <a:t> </a:t>
            </a:r>
            <a:r>
              <a:rPr lang="en-US" altLang="zh-TW" sz="3600" dirty="0" err="1">
                <a:solidFill>
                  <a:srgbClr val="0070C0"/>
                </a:solidFill>
                <a:latin typeface="Arial" panose="020B0604020202020204" pitchFamily="34" charset="0"/>
                <a:cs typeface="Arial" panose="020B0604020202020204" pitchFamily="34" charset="0"/>
              </a:rPr>
              <a:t>học</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391971C2-171C-4E0F-8550-F3A537D3CB7B}"/>
              </a:ext>
            </a:extLst>
          </p:cNvPr>
          <p:cNvSpPr txBox="1">
            <a:spLocks/>
          </p:cNvSpPr>
          <p:nvPr/>
        </p:nvSpPr>
        <p:spPr>
          <a:xfrm>
            <a:off x="838200" y="1600200"/>
            <a:ext cx="7887272" cy="4648200"/>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lnSpc>
                <a:spcPct val="150000"/>
              </a:lnSpc>
              <a:spcBef>
                <a:spcPts val="0"/>
              </a:spcBef>
              <a:buFont typeface="Wingdings" panose="05000000000000000000" pitchFamily="2" charset="2"/>
              <a:buChar char="&amp;"/>
            </a:pPr>
            <a:r>
              <a:rPr lang="en-US" sz="3200" dirty="0" err="1"/>
              <a:t>Cung</a:t>
            </a:r>
            <a:r>
              <a:rPr lang="en-US" sz="3200" dirty="0"/>
              <a:t> </a:t>
            </a:r>
            <a:r>
              <a:rPr lang="en-US" sz="3200" dirty="0" err="1"/>
              <a:t>cấp</a:t>
            </a:r>
            <a:r>
              <a:rPr lang="en-US" sz="3200" dirty="0"/>
              <a:t> </a:t>
            </a:r>
            <a:r>
              <a:rPr lang="en-US" sz="3200" i="1" dirty="0" err="1">
                <a:solidFill>
                  <a:srgbClr val="FF0000"/>
                </a:solidFill>
              </a:rPr>
              <a:t>kiến</a:t>
            </a:r>
            <a:r>
              <a:rPr lang="en-US" sz="3200" i="1" dirty="0">
                <a:solidFill>
                  <a:srgbClr val="FF0000"/>
                </a:solidFill>
              </a:rPr>
              <a:t> </a:t>
            </a:r>
            <a:r>
              <a:rPr lang="en-US" sz="3200" i="1" dirty="0" err="1">
                <a:solidFill>
                  <a:srgbClr val="FF0000"/>
                </a:solidFill>
              </a:rPr>
              <a:t>thức</a:t>
            </a:r>
            <a:r>
              <a:rPr lang="en-US" sz="3200" i="1" dirty="0">
                <a:solidFill>
                  <a:srgbClr val="FF0000"/>
                </a:solidFill>
              </a:rPr>
              <a:t> </a:t>
            </a:r>
            <a:r>
              <a:rPr lang="en-US" sz="3200" dirty="0" err="1"/>
              <a:t>về</a:t>
            </a:r>
            <a:r>
              <a:rPr lang="en-US" sz="3200" dirty="0"/>
              <a:t> </a:t>
            </a:r>
            <a:r>
              <a:rPr lang="en-US" sz="3200" dirty="0" err="1"/>
              <a:t>các</a:t>
            </a:r>
            <a:r>
              <a:rPr lang="en-US" sz="3200" dirty="0"/>
              <a:t> CTDL </a:t>
            </a:r>
            <a:r>
              <a:rPr lang="en-US" sz="3200" dirty="0" err="1"/>
              <a:t>và</a:t>
            </a:r>
            <a:r>
              <a:rPr lang="en-US" sz="3200" dirty="0"/>
              <a:t> </a:t>
            </a:r>
            <a:r>
              <a:rPr lang="en-US" sz="3200" dirty="0" err="1"/>
              <a:t>các</a:t>
            </a:r>
            <a:r>
              <a:rPr lang="en-US" sz="3200" dirty="0"/>
              <a:t> </a:t>
            </a:r>
            <a:r>
              <a:rPr lang="en-US" sz="3200" dirty="0" err="1"/>
              <a:t>thuật</a:t>
            </a:r>
            <a:r>
              <a:rPr lang="en-US" sz="3200" dirty="0"/>
              <a:t> </a:t>
            </a:r>
            <a:r>
              <a:rPr lang="en-US" sz="3200" dirty="0" err="1"/>
              <a:t>toán</a:t>
            </a:r>
            <a:r>
              <a:rPr lang="en-US" sz="3200" dirty="0"/>
              <a:t> </a:t>
            </a:r>
            <a:r>
              <a:rPr lang="en-US" sz="3200" dirty="0" err="1"/>
              <a:t>trên</a:t>
            </a:r>
            <a:r>
              <a:rPr lang="en-US" sz="3200" dirty="0"/>
              <a:t> </a:t>
            </a:r>
            <a:r>
              <a:rPr lang="en-US" sz="3200" b="1" dirty="0" err="1"/>
              <a:t>danh</a:t>
            </a:r>
            <a:r>
              <a:rPr lang="en-US" sz="3200" b="1" dirty="0"/>
              <a:t> </a:t>
            </a:r>
            <a:r>
              <a:rPr lang="en-US" sz="3200" b="1" dirty="0" err="1"/>
              <a:t>sách</a:t>
            </a:r>
            <a:r>
              <a:rPr lang="en-US" sz="3200" b="1" dirty="0"/>
              <a:t> </a:t>
            </a:r>
            <a:r>
              <a:rPr lang="en-US" sz="3200" b="1" dirty="0" err="1"/>
              <a:t>đặc</a:t>
            </a:r>
            <a:r>
              <a:rPr lang="en-US" sz="3200" dirty="0"/>
              <a:t>, </a:t>
            </a:r>
            <a:r>
              <a:rPr lang="en-US" sz="3200" b="1" dirty="0" err="1"/>
              <a:t>danh</a:t>
            </a:r>
            <a:r>
              <a:rPr lang="en-US" sz="3200" b="1" dirty="0"/>
              <a:t> </a:t>
            </a:r>
            <a:r>
              <a:rPr lang="en-US" sz="3200" b="1" dirty="0" err="1"/>
              <a:t>sách</a:t>
            </a:r>
            <a:r>
              <a:rPr lang="en-US" sz="3200" b="1" dirty="0"/>
              <a:t> </a:t>
            </a:r>
            <a:r>
              <a:rPr lang="en-US" sz="3200" b="1" dirty="0" err="1"/>
              <a:t>liên</a:t>
            </a:r>
            <a:r>
              <a:rPr lang="en-US" sz="3200" b="1" dirty="0"/>
              <a:t> </a:t>
            </a:r>
            <a:r>
              <a:rPr lang="en-US" sz="3200" b="1" dirty="0" err="1"/>
              <a:t>kết</a:t>
            </a:r>
            <a:r>
              <a:rPr lang="en-US" sz="3200" dirty="0"/>
              <a:t>, </a:t>
            </a:r>
            <a:r>
              <a:rPr lang="en-US" sz="3200" dirty="0" err="1"/>
              <a:t>và</a:t>
            </a:r>
            <a:r>
              <a:rPr lang="en-US" sz="3200" dirty="0"/>
              <a:t> </a:t>
            </a:r>
            <a:r>
              <a:rPr lang="en-US" sz="3200" b="1" dirty="0" err="1"/>
              <a:t>danh</a:t>
            </a:r>
            <a:r>
              <a:rPr lang="en-US" sz="3200" b="1" dirty="0"/>
              <a:t> </a:t>
            </a:r>
            <a:r>
              <a:rPr lang="en-US" sz="3200" b="1" dirty="0" err="1"/>
              <a:t>sách</a:t>
            </a:r>
            <a:r>
              <a:rPr lang="en-US" sz="3200" b="1" dirty="0"/>
              <a:t> </a:t>
            </a:r>
            <a:r>
              <a:rPr lang="en-US" sz="3200" b="1" dirty="0" err="1"/>
              <a:t>hạn</a:t>
            </a:r>
            <a:r>
              <a:rPr lang="en-US" sz="3200" b="1" dirty="0"/>
              <a:t> </a:t>
            </a:r>
            <a:r>
              <a:rPr lang="en-US" sz="3200" b="1" dirty="0" err="1"/>
              <a:t>chế</a:t>
            </a:r>
            <a:r>
              <a:rPr lang="en-US" sz="3200" dirty="0"/>
              <a:t> (stack, queue).</a:t>
            </a:r>
          </a:p>
          <a:p>
            <a:pPr marL="731520" indent="-731520" algn="just">
              <a:lnSpc>
                <a:spcPct val="150000"/>
              </a:lnSpc>
              <a:spcBef>
                <a:spcPts val="0"/>
              </a:spcBef>
              <a:buFont typeface="Wingdings" panose="05000000000000000000" pitchFamily="2" charset="2"/>
              <a:buChar char="&amp;"/>
            </a:pPr>
            <a:r>
              <a:rPr lang="en-US" sz="3200" dirty="0" err="1"/>
              <a:t>Rèn</a:t>
            </a:r>
            <a:r>
              <a:rPr lang="en-US" sz="3200" dirty="0"/>
              <a:t> </a:t>
            </a:r>
            <a:r>
              <a:rPr lang="en-US" sz="3200" dirty="0" err="1"/>
              <a:t>luyện</a:t>
            </a:r>
            <a:r>
              <a:rPr lang="en-US" sz="3200" dirty="0"/>
              <a:t> </a:t>
            </a:r>
            <a:r>
              <a:rPr lang="en-US" sz="3200" dirty="0" err="1"/>
              <a:t>và</a:t>
            </a:r>
            <a:r>
              <a:rPr lang="en-US" sz="3200" dirty="0"/>
              <a:t> </a:t>
            </a:r>
            <a:r>
              <a:rPr lang="en-US" sz="3200" dirty="0" err="1"/>
              <a:t>nâng</a:t>
            </a:r>
            <a:r>
              <a:rPr lang="en-US" sz="3200" dirty="0"/>
              <a:t> </a:t>
            </a:r>
            <a:r>
              <a:rPr lang="en-US" sz="3200" dirty="0" err="1"/>
              <a:t>cao</a:t>
            </a:r>
            <a:r>
              <a:rPr lang="en-US" sz="3200" dirty="0"/>
              <a:t> </a:t>
            </a:r>
            <a:r>
              <a:rPr lang="en-US" sz="3200" dirty="0" err="1"/>
              <a:t>các</a:t>
            </a:r>
            <a:r>
              <a:rPr lang="en-US" sz="3200" dirty="0"/>
              <a:t> </a:t>
            </a:r>
            <a:r>
              <a:rPr lang="en-US" sz="3200" i="1" dirty="0" err="1">
                <a:solidFill>
                  <a:srgbClr val="FF0000"/>
                </a:solidFill>
              </a:rPr>
              <a:t>kỹ</a:t>
            </a:r>
            <a:r>
              <a:rPr lang="en-US" sz="3200" i="1" dirty="0">
                <a:solidFill>
                  <a:srgbClr val="FF0000"/>
                </a:solidFill>
              </a:rPr>
              <a:t> </a:t>
            </a:r>
            <a:r>
              <a:rPr lang="en-US" sz="3200" i="1" dirty="0" err="1">
                <a:solidFill>
                  <a:srgbClr val="FF0000"/>
                </a:solidFill>
              </a:rPr>
              <a:t>năng</a:t>
            </a:r>
            <a:r>
              <a:rPr lang="en-US" sz="3200" i="1" dirty="0">
                <a:solidFill>
                  <a:srgbClr val="FF0000"/>
                </a:solidFill>
              </a:rPr>
              <a:t> </a:t>
            </a:r>
            <a:r>
              <a:rPr lang="en-US" sz="3200" dirty="0" err="1"/>
              <a:t>lập</a:t>
            </a:r>
            <a:r>
              <a:rPr lang="en-US" sz="3200" dirty="0"/>
              <a:t> </a:t>
            </a:r>
            <a:r>
              <a:rPr lang="en-US" sz="3200" dirty="0" err="1"/>
              <a:t>trình</a:t>
            </a:r>
            <a:r>
              <a:rPr lang="en-US" sz="3200" dirty="0"/>
              <a:t>, </a:t>
            </a:r>
            <a:r>
              <a:rPr lang="en-US" sz="3200" dirty="0" err="1"/>
              <a:t>áp</a:t>
            </a:r>
            <a:r>
              <a:rPr lang="en-US" sz="3200" dirty="0"/>
              <a:t> </a:t>
            </a:r>
            <a:r>
              <a:rPr lang="en-US" sz="3200" dirty="0" err="1"/>
              <a:t>dụng</a:t>
            </a:r>
            <a:r>
              <a:rPr lang="en-US" sz="3200" dirty="0"/>
              <a:t> </a:t>
            </a:r>
            <a:r>
              <a:rPr lang="en-US" sz="3200" dirty="0" err="1"/>
              <a:t>các</a:t>
            </a:r>
            <a:r>
              <a:rPr lang="en-US" sz="3200" dirty="0"/>
              <a:t> CTDL </a:t>
            </a:r>
            <a:r>
              <a:rPr lang="en-US" sz="3200" dirty="0" err="1"/>
              <a:t>và</a:t>
            </a:r>
            <a:r>
              <a:rPr lang="en-US" sz="3200" dirty="0"/>
              <a:t> </a:t>
            </a:r>
            <a:r>
              <a:rPr lang="en-US" sz="3200" dirty="0" err="1"/>
              <a:t>các</a:t>
            </a:r>
            <a:r>
              <a:rPr lang="en-US" sz="3200" dirty="0"/>
              <a:t> </a:t>
            </a:r>
            <a:r>
              <a:rPr lang="en-US" sz="3200" dirty="0" err="1"/>
              <a:t>thuật</a:t>
            </a:r>
            <a:r>
              <a:rPr lang="en-US" sz="3200" dirty="0"/>
              <a:t> </a:t>
            </a:r>
            <a:r>
              <a:rPr lang="en-US" sz="3200" dirty="0" err="1"/>
              <a:t>toán</a:t>
            </a:r>
            <a:r>
              <a:rPr lang="en-US" sz="3200" dirty="0"/>
              <a:t> </a:t>
            </a:r>
            <a:r>
              <a:rPr lang="en-US" sz="3200" dirty="0" err="1"/>
              <a:t>trên</a:t>
            </a:r>
            <a:r>
              <a:rPr lang="en-US" sz="3200" dirty="0"/>
              <a:t> </a:t>
            </a:r>
            <a:r>
              <a:rPr lang="en-US" sz="3200" dirty="0" err="1"/>
              <a:t>danh</a:t>
            </a:r>
            <a:r>
              <a:rPr lang="en-US" sz="3200" dirty="0"/>
              <a:t> </a:t>
            </a:r>
            <a:r>
              <a:rPr lang="en-US" sz="3200" dirty="0" err="1"/>
              <a:t>sách</a:t>
            </a:r>
            <a:r>
              <a:rPr lang="en-US" sz="3200" dirty="0"/>
              <a:t> </a:t>
            </a:r>
            <a:r>
              <a:rPr lang="en-US" sz="3200" dirty="0" err="1"/>
              <a:t>đặc</a:t>
            </a:r>
            <a:r>
              <a:rPr lang="en-US" sz="3200" dirty="0"/>
              <a:t> </a:t>
            </a:r>
            <a:r>
              <a:rPr lang="en-US" sz="3200" dirty="0" err="1"/>
              <a:t>và</a:t>
            </a:r>
            <a:r>
              <a:rPr lang="en-US" sz="3200" dirty="0"/>
              <a:t> </a:t>
            </a:r>
            <a:r>
              <a:rPr lang="en-US" sz="3200" dirty="0" err="1"/>
              <a:t>danh</a:t>
            </a:r>
            <a:r>
              <a:rPr lang="en-US" sz="3200" dirty="0"/>
              <a:t> </a:t>
            </a:r>
            <a:r>
              <a:rPr lang="en-US" sz="3200" dirty="0" err="1"/>
              <a:t>sách</a:t>
            </a:r>
            <a:r>
              <a:rPr lang="en-US" sz="3200" dirty="0"/>
              <a:t> </a:t>
            </a:r>
            <a:r>
              <a:rPr lang="en-US" sz="3200" dirty="0" err="1"/>
              <a:t>liên</a:t>
            </a:r>
            <a:r>
              <a:rPr lang="en-US" sz="3200" dirty="0"/>
              <a:t> </a:t>
            </a:r>
            <a:r>
              <a:rPr lang="en-US" sz="3200" dirty="0" err="1"/>
              <a:t>kết</a:t>
            </a:r>
            <a:r>
              <a:rPr lang="en-US" sz="3200" dirty="0"/>
              <a:t>, </a:t>
            </a:r>
            <a:r>
              <a:rPr lang="en-US" sz="3200" dirty="0" err="1"/>
              <a:t>danh</a:t>
            </a:r>
            <a:r>
              <a:rPr lang="en-US" sz="3200" dirty="0"/>
              <a:t> </a:t>
            </a:r>
            <a:r>
              <a:rPr lang="en-US" sz="3200" dirty="0" err="1"/>
              <a:t>sách</a:t>
            </a:r>
            <a:r>
              <a:rPr lang="en-US" sz="3200" dirty="0"/>
              <a:t> </a:t>
            </a:r>
            <a:r>
              <a:rPr lang="en-US" sz="3200" dirty="0" err="1"/>
              <a:t>hạn</a:t>
            </a:r>
            <a:r>
              <a:rPr lang="en-US" sz="3200" dirty="0"/>
              <a:t> </a:t>
            </a:r>
            <a:r>
              <a:rPr lang="en-US" sz="3200" dirty="0" err="1"/>
              <a:t>chế</a:t>
            </a:r>
            <a:r>
              <a:rPr lang="en-US" sz="3200" dirty="0"/>
              <a:t>,  </a:t>
            </a:r>
            <a:r>
              <a:rPr lang="en-US" sz="3200" dirty="0" err="1"/>
              <a:t>giải</a:t>
            </a:r>
            <a:r>
              <a:rPr lang="en-US" sz="3200" dirty="0"/>
              <a:t> </a:t>
            </a:r>
            <a:r>
              <a:rPr lang="en-US" sz="3200" dirty="0" err="1"/>
              <a:t>quyết</a:t>
            </a:r>
            <a:r>
              <a:rPr lang="en-US" sz="3200" dirty="0"/>
              <a:t> </a:t>
            </a:r>
            <a:r>
              <a:rPr lang="en-US" sz="3200" dirty="0" err="1"/>
              <a:t>các</a:t>
            </a:r>
            <a:r>
              <a:rPr lang="en-US" sz="3200" dirty="0"/>
              <a:t> </a:t>
            </a:r>
            <a:r>
              <a:rPr lang="en-US" sz="3200" dirty="0" err="1"/>
              <a:t>bài</a:t>
            </a:r>
            <a:r>
              <a:rPr lang="en-US" sz="3200" dirty="0"/>
              <a:t> </a:t>
            </a:r>
            <a:r>
              <a:rPr lang="en-US" sz="3200" dirty="0" err="1"/>
              <a:t>toán</a:t>
            </a:r>
            <a:r>
              <a:rPr lang="en-US" sz="3200" dirty="0"/>
              <a:t> </a:t>
            </a:r>
            <a:r>
              <a:rPr lang="en-US" sz="3200" dirty="0" err="1"/>
              <a:t>ứng</a:t>
            </a:r>
            <a:r>
              <a:rPr lang="en-US" sz="3200" dirty="0"/>
              <a:t> </a:t>
            </a:r>
            <a:r>
              <a:rPr lang="en-US" sz="3200" dirty="0" err="1"/>
              <a:t>dụng</a:t>
            </a:r>
            <a:endParaRPr lang="en-US" sz="3200" dirty="0"/>
          </a:p>
          <a:p>
            <a:pPr marL="731520" indent="-731520" algn="just">
              <a:lnSpc>
                <a:spcPct val="150000"/>
              </a:lnSpc>
              <a:spcBef>
                <a:spcPts val="0"/>
              </a:spcBef>
              <a:buFont typeface="Wingdings" panose="05000000000000000000" pitchFamily="2" charset="2"/>
              <a:buChar char="&amp;"/>
            </a:pPr>
            <a:r>
              <a:rPr lang="en-US" sz="3200" dirty="0" err="1"/>
              <a:t>Có</a:t>
            </a:r>
            <a:r>
              <a:rPr lang="en-US" sz="3200" dirty="0"/>
              <a:t> </a:t>
            </a:r>
            <a:r>
              <a:rPr lang="en-US" sz="3200" dirty="0" err="1"/>
              <a:t>khả</a:t>
            </a:r>
            <a:r>
              <a:rPr lang="en-US" sz="3200" dirty="0"/>
              <a:t> </a:t>
            </a:r>
            <a:r>
              <a:rPr lang="en-US" sz="3200" dirty="0" err="1"/>
              <a:t>năng</a:t>
            </a:r>
            <a:r>
              <a:rPr lang="en-US" sz="3200" dirty="0"/>
              <a:t> </a:t>
            </a:r>
            <a:r>
              <a:rPr lang="en-US" sz="3200" dirty="0" err="1"/>
              <a:t>sử</a:t>
            </a:r>
            <a:r>
              <a:rPr lang="en-US" sz="3200" dirty="0"/>
              <a:t> </a:t>
            </a:r>
            <a:r>
              <a:rPr lang="en-US" sz="3200" dirty="0" err="1"/>
              <a:t>dụng</a:t>
            </a:r>
            <a:r>
              <a:rPr lang="en-US" sz="3200" dirty="0"/>
              <a:t> </a:t>
            </a:r>
            <a:r>
              <a:rPr lang="en-US" sz="3200" dirty="0" err="1"/>
              <a:t>cấu</a:t>
            </a:r>
            <a:r>
              <a:rPr lang="en-US" sz="3200" dirty="0"/>
              <a:t> </a:t>
            </a:r>
            <a:r>
              <a:rPr lang="en-US" sz="3200" dirty="0" err="1"/>
              <a:t>trúc</a:t>
            </a:r>
            <a:r>
              <a:rPr lang="en-US" sz="3200" dirty="0"/>
              <a:t> </a:t>
            </a:r>
            <a:r>
              <a:rPr lang="en-US" sz="3200" dirty="0" err="1"/>
              <a:t>dữ</a:t>
            </a:r>
            <a:r>
              <a:rPr lang="en-US" sz="3200" dirty="0"/>
              <a:t> </a:t>
            </a:r>
            <a:r>
              <a:rPr lang="en-US" sz="3200" dirty="0" err="1"/>
              <a:t>liệu</a:t>
            </a:r>
            <a:r>
              <a:rPr lang="en-US" sz="3200" dirty="0"/>
              <a:t> </a:t>
            </a:r>
            <a:r>
              <a:rPr lang="en-US" sz="3200" dirty="0" err="1"/>
              <a:t>danh</a:t>
            </a:r>
            <a:r>
              <a:rPr lang="en-US" sz="3200" dirty="0"/>
              <a:t> </a:t>
            </a:r>
            <a:r>
              <a:rPr lang="en-US" sz="3200" dirty="0" err="1"/>
              <a:t>sách</a:t>
            </a:r>
            <a:r>
              <a:rPr lang="en-US" sz="3200" dirty="0"/>
              <a:t> </a:t>
            </a:r>
            <a:r>
              <a:rPr lang="en-US" sz="3200" dirty="0" err="1"/>
              <a:t>phù</a:t>
            </a:r>
            <a:r>
              <a:rPr lang="en-US" sz="3200" dirty="0"/>
              <a:t> </a:t>
            </a:r>
            <a:r>
              <a:rPr lang="en-US" sz="3200" dirty="0" err="1"/>
              <a:t>hợp</a:t>
            </a:r>
            <a:r>
              <a:rPr lang="en-US" sz="3200" dirty="0"/>
              <a:t>, </a:t>
            </a:r>
            <a:r>
              <a:rPr lang="en-US" sz="3200" dirty="0" err="1"/>
              <a:t>giải</a:t>
            </a:r>
            <a:r>
              <a:rPr lang="en-US" sz="3200" dirty="0"/>
              <a:t> </a:t>
            </a:r>
            <a:r>
              <a:rPr lang="en-US" sz="3200" dirty="0" err="1"/>
              <a:t>quyết</a:t>
            </a:r>
            <a:r>
              <a:rPr lang="en-US" sz="3200" dirty="0"/>
              <a:t> </a:t>
            </a:r>
            <a:r>
              <a:rPr lang="en-US" sz="3200" dirty="0" err="1"/>
              <a:t>các</a:t>
            </a:r>
            <a:r>
              <a:rPr lang="en-US" sz="3200" dirty="0"/>
              <a:t> </a:t>
            </a:r>
            <a:r>
              <a:rPr lang="en-US" sz="3200" dirty="0" err="1"/>
              <a:t>bài</a:t>
            </a:r>
            <a:r>
              <a:rPr lang="en-US" sz="3200" dirty="0"/>
              <a:t> </a:t>
            </a:r>
            <a:r>
              <a:rPr lang="en-US" sz="3200" dirty="0" err="1"/>
              <a:t>toán</a:t>
            </a:r>
            <a:r>
              <a:rPr lang="en-US" sz="3200" dirty="0"/>
              <a:t> </a:t>
            </a:r>
            <a:r>
              <a:rPr lang="en-US" sz="3200" dirty="0" err="1"/>
              <a:t>ứng</a:t>
            </a:r>
            <a:r>
              <a:rPr lang="en-US" sz="3200" dirty="0"/>
              <a:t> </a:t>
            </a:r>
            <a:r>
              <a:rPr lang="en-US" sz="3200" dirty="0" err="1"/>
              <a:t>dụng</a:t>
            </a:r>
            <a:r>
              <a:rPr lang="en-US" sz="3200" dirty="0"/>
              <a:t>.</a:t>
            </a:r>
          </a:p>
        </p:txBody>
      </p:sp>
    </p:spTree>
    <p:extLst>
      <p:ext uri="{BB962C8B-B14F-4D97-AF65-F5344CB8AC3E}">
        <p14:creationId xmlns:p14="http://schemas.microsoft.com/office/powerpoint/2010/main" val="184825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3810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Đ</a:t>
            </a:r>
            <a:r>
              <a:rPr lang="vi-VN" altLang="zh-TW" sz="3800" b="1" dirty="0">
                <a:solidFill>
                  <a:schemeClr val="accent1">
                    <a:lumMod val="75000"/>
                  </a:schemeClr>
                </a:solidFill>
                <a:latin typeface="Arial" panose="020B0604020202020204" pitchFamily="34" charset="0"/>
                <a:cs typeface="Arial" panose="020B0604020202020204" pitchFamily="34" charset="0"/>
              </a:rPr>
              <a:t>Ơ</a:t>
            </a:r>
            <a:r>
              <a:rPr lang="en-US" altLang="zh-TW" sz="3800" b="1" dirty="0">
                <a:solidFill>
                  <a:schemeClr val="accent1">
                    <a:lumMod val="75000"/>
                  </a:schemeClr>
                </a:solidFill>
                <a:latin typeface="Arial" panose="020B0604020202020204" pitchFamily="34" charset="0"/>
                <a:cs typeface="Arial" panose="020B0604020202020204" pitchFamily="34" charset="0"/>
              </a:rPr>
              <a:t>N</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BD3D8680-6439-483D-9689-64BE106BED8F}"/>
              </a:ext>
            </a:extLst>
          </p:cNvPr>
          <p:cNvSpPr txBox="1">
            <a:spLocks/>
          </p:cNvSpPr>
          <p:nvPr/>
        </p:nvSpPr>
        <p:spPr>
          <a:xfrm>
            <a:off x="380997" y="1450429"/>
            <a:ext cx="8610601" cy="530771"/>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dirty="0">
                <a:ln/>
                <a:solidFill>
                  <a:schemeClr val="accent4"/>
                </a:solidFill>
                <a:latin typeface="Arial" panose="020B0604020202020204" pitchFamily="34" charset="0"/>
                <a:cs typeface="Arial" panose="020B0604020202020204" pitchFamily="34" charset="0"/>
              </a:rPr>
              <a:t>CÁCH THAO TÁC CƠ BẢN</a:t>
            </a:r>
          </a:p>
        </p:txBody>
      </p:sp>
      <p:sp>
        <p:nvSpPr>
          <p:cNvPr id="4" name="Content Placeholder 2">
            <a:extLst>
              <a:ext uri="{FF2B5EF4-FFF2-40B4-BE49-F238E27FC236}">
                <a16:creationId xmlns:a16="http://schemas.microsoft.com/office/drawing/2014/main" id="{08FFCCD8-D5B5-4F84-84F2-68E85AD1943D}"/>
              </a:ext>
            </a:extLst>
          </p:cNvPr>
          <p:cNvSpPr txBox="1">
            <a:spLocks/>
          </p:cNvSpPr>
          <p:nvPr/>
        </p:nvSpPr>
        <p:spPr>
          <a:xfrm>
            <a:off x="152401" y="1981200"/>
            <a:ext cx="8610600" cy="4216399"/>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88720" lvl="1" indent="-731520" algn="just">
              <a:lnSpc>
                <a:spcPct val="150000"/>
              </a:lnSpc>
              <a:spcBef>
                <a:spcPts val="0"/>
              </a:spcBef>
              <a:buFont typeface="Wingdings" panose="05000000000000000000" pitchFamily="2" charset="2"/>
              <a:buChar char="&amp;"/>
            </a:pPr>
            <a:r>
              <a:rPr lang="en-US" dirty="0" err="1">
                <a:solidFill>
                  <a:srgbClr val="FF0000"/>
                </a:solidFill>
              </a:rPr>
              <a:t>Khởi</a:t>
            </a:r>
            <a:r>
              <a:rPr lang="en-US" dirty="0">
                <a:solidFill>
                  <a:srgbClr val="FF0000"/>
                </a:solidFill>
              </a:rPr>
              <a:t> </a:t>
            </a:r>
            <a:r>
              <a:rPr lang="en-US" dirty="0" err="1">
                <a:solidFill>
                  <a:srgbClr val="FF0000"/>
                </a:solidFill>
              </a:rPr>
              <a:t>tạo</a:t>
            </a:r>
            <a:r>
              <a:rPr lang="en-US" dirty="0">
                <a:solidFill>
                  <a:srgbClr val="FF0000"/>
                </a:solidFill>
              </a:rPr>
              <a:t> </a:t>
            </a:r>
            <a:r>
              <a:rPr lang="en-US" dirty="0" err="1"/>
              <a:t>danh</a:t>
            </a:r>
            <a:r>
              <a:rPr lang="en-US" dirty="0"/>
              <a:t> </a:t>
            </a:r>
            <a:r>
              <a:rPr lang="en-US" dirty="0" err="1"/>
              <a:t>sách</a:t>
            </a:r>
            <a:r>
              <a:rPr lang="en-US" dirty="0"/>
              <a:t> (</a:t>
            </a:r>
            <a:r>
              <a:rPr lang="en-US" dirty="0" err="1"/>
              <a:t>tạo</a:t>
            </a:r>
            <a:r>
              <a:rPr lang="en-US" dirty="0"/>
              <a:t> </a:t>
            </a:r>
            <a:r>
              <a:rPr lang="en-US" dirty="0" err="1"/>
              <a:t>danh</a:t>
            </a:r>
            <a:r>
              <a:rPr lang="en-US" dirty="0"/>
              <a:t> </a:t>
            </a:r>
            <a:r>
              <a:rPr lang="en-US" dirty="0" err="1"/>
              <a:t>sách</a:t>
            </a:r>
            <a:r>
              <a:rPr lang="en-US" dirty="0"/>
              <a:t> </a:t>
            </a:r>
            <a:r>
              <a:rPr lang="en-US" dirty="0" err="1"/>
              <a:t>rỗng</a:t>
            </a:r>
            <a:r>
              <a:rPr lang="en-US" dirty="0"/>
              <a:t>).</a:t>
            </a:r>
          </a:p>
          <a:p>
            <a:pPr marL="1188720" lvl="1" indent="-731520" algn="just">
              <a:lnSpc>
                <a:spcPct val="150000"/>
              </a:lnSpc>
              <a:spcBef>
                <a:spcPts val="0"/>
              </a:spcBef>
              <a:buFont typeface="Wingdings" panose="05000000000000000000" pitchFamily="2" charset="2"/>
              <a:buChar char="&amp;"/>
            </a:pPr>
            <a:r>
              <a:rPr lang="en-US" dirty="0" err="1">
                <a:solidFill>
                  <a:srgbClr val="FF0000"/>
                </a:solidFill>
              </a:rPr>
              <a:t>Duyệt</a:t>
            </a:r>
            <a:r>
              <a:rPr lang="en-US" dirty="0"/>
              <a:t> </a:t>
            </a:r>
            <a:r>
              <a:rPr lang="en-US" dirty="0" err="1"/>
              <a:t>danh</a:t>
            </a:r>
            <a:r>
              <a:rPr lang="en-US" dirty="0"/>
              <a:t> </a:t>
            </a:r>
            <a:r>
              <a:rPr lang="en-US" dirty="0" err="1"/>
              <a:t>sách</a:t>
            </a:r>
            <a:r>
              <a:rPr lang="en-US" dirty="0"/>
              <a:t> </a:t>
            </a:r>
            <a:r>
              <a:rPr lang="en-US" dirty="0" err="1"/>
              <a:t>liên</a:t>
            </a:r>
            <a:r>
              <a:rPr lang="en-US" dirty="0"/>
              <a:t> </a:t>
            </a:r>
            <a:r>
              <a:rPr lang="en-US" dirty="0" err="1"/>
              <a:t>kết</a:t>
            </a:r>
            <a:r>
              <a:rPr lang="en-US" dirty="0"/>
              <a:t> (</a:t>
            </a:r>
            <a:r>
              <a:rPr lang="en-US" dirty="0" err="1"/>
              <a:t>xuất</a:t>
            </a:r>
            <a:r>
              <a:rPr lang="en-US" dirty="0"/>
              <a:t> </a:t>
            </a:r>
            <a:r>
              <a:rPr lang="en-US" dirty="0" err="1"/>
              <a:t>giá</a:t>
            </a:r>
            <a:r>
              <a:rPr lang="en-US" dirty="0"/>
              <a:t> </a:t>
            </a:r>
            <a:r>
              <a:rPr lang="en-US" dirty="0" err="1"/>
              <a:t>trị</a:t>
            </a:r>
            <a:r>
              <a:rPr lang="en-US" dirty="0"/>
              <a:t> </a:t>
            </a:r>
            <a:r>
              <a:rPr lang="en-US" dirty="0" err="1"/>
              <a:t>từng</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danh</a:t>
            </a:r>
            <a:r>
              <a:rPr lang="en-US" dirty="0"/>
              <a:t> </a:t>
            </a:r>
            <a:r>
              <a:rPr lang="en-US" dirty="0" err="1"/>
              <a:t>sách</a:t>
            </a:r>
            <a:r>
              <a:rPr lang="en-US" dirty="0"/>
              <a:t> </a:t>
            </a:r>
            <a:r>
              <a:rPr lang="en-US" dirty="0" err="1"/>
              <a:t>liên</a:t>
            </a:r>
            <a:r>
              <a:rPr lang="en-US" dirty="0"/>
              <a:t> </a:t>
            </a:r>
            <a:r>
              <a:rPr lang="en-US" dirty="0" err="1"/>
              <a:t>kết</a:t>
            </a:r>
            <a:r>
              <a:rPr lang="en-US" dirty="0"/>
              <a:t> ra </a:t>
            </a:r>
            <a:r>
              <a:rPr lang="en-US" dirty="0" err="1"/>
              <a:t>màn</a:t>
            </a:r>
            <a:r>
              <a:rPr lang="en-US" dirty="0"/>
              <a:t> </a:t>
            </a:r>
            <a:r>
              <a:rPr lang="en-US" dirty="0" err="1"/>
              <a:t>hình</a:t>
            </a:r>
            <a:r>
              <a:rPr lang="en-US" dirty="0"/>
              <a:t>).</a:t>
            </a:r>
          </a:p>
          <a:p>
            <a:pPr marL="1188720" lvl="1" indent="-731520" algn="just">
              <a:lnSpc>
                <a:spcPct val="150000"/>
              </a:lnSpc>
              <a:spcBef>
                <a:spcPts val="0"/>
              </a:spcBef>
              <a:buFont typeface="Wingdings" panose="05000000000000000000" pitchFamily="2" charset="2"/>
              <a:buChar char="&amp;"/>
            </a:pPr>
            <a:r>
              <a:rPr lang="en-US" dirty="0" err="1">
                <a:solidFill>
                  <a:srgbClr val="FF0000"/>
                </a:solidFill>
              </a:rPr>
              <a:t>Tìm</a:t>
            </a:r>
            <a:r>
              <a:rPr lang="en-US" dirty="0">
                <a:solidFill>
                  <a:srgbClr val="FF0000"/>
                </a:solidFill>
              </a:rPr>
              <a:t> </a:t>
            </a:r>
            <a:r>
              <a:rPr lang="en-US" dirty="0" err="1">
                <a:solidFill>
                  <a:srgbClr val="FF0000"/>
                </a:solidFill>
              </a:rPr>
              <a:t>kiếm</a:t>
            </a:r>
            <a:r>
              <a:rPr lang="en-US" dirty="0">
                <a:solidFill>
                  <a:srgbClr val="FF0000"/>
                </a:solidFill>
              </a:rPr>
              <a:t> </a:t>
            </a:r>
            <a:r>
              <a:rPr lang="en-US" dirty="0" err="1"/>
              <a:t>một</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danh</a:t>
            </a:r>
            <a:r>
              <a:rPr lang="en-US" dirty="0"/>
              <a:t> </a:t>
            </a:r>
            <a:r>
              <a:rPr lang="en-US" dirty="0" err="1"/>
              <a:t>sách</a:t>
            </a:r>
            <a:r>
              <a:rPr lang="en-US" dirty="0"/>
              <a:t>.</a:t>
            </a:r>
          </a:p>
          <a:p>
            <a:pPr marL="1188720" lvl="1" indent="-731520" algn="just">
              <a:lnSpc>
                <a:spcPct val="150000"/>
              </a:lnSpc>
              <a:spcBef>
                <a:spcPts val="0"/>
              </a:spcBef>
              <a:buFont typeface="Wingdings" panose="05000000000000000000" pitchFamily="2" charset="2"/>
              <a:buChar char="&amp;"/>
            </a:pPr>
            <a:r>
              <a:rPr lang="en-US" dirty="0" err="1">
                <a:solidFill>
                  <a:srgbClr val="FF0000"/>
                </a:solidFill>
              </a:rPr>
              <a:t>Thêm</a:t>
            </a:r>
            <a:r>
              <a:rPr lang="en-US" dirty="0"/>
              <a:t> </a:t>
            </a:r>
            <a:r>
              <a:rPr lang="en-US" dirty="0" err="1"/>
              <a:t>một</a:t>
            </a:r>
            <a:r>
              <a:rPr lang="en-US" dirty="0"/>
              <a:t> </a:t>
            </a:r>
            <a:r>
              <a:rPr lang="en-US" dirty="0" err="1"/>
              <a:t>phần</a:t>
            </a:r>
            <a:r>
              <a:rPr lang="en-US" dirty="0"/>
              <a:t> </a:t>
            </a:r>
            <a:r>
              <a:rPr lang="en-US" dirty="0" err="1"/>
              <a:t>tử</a:t>
            </a:r>
            <a:r>
              <a:rPr lang="en-US" dirty="0"/>
              <a:t> </a:t>
            </a:r>
            <a:r>
              <a:rPr lang="en-US" dirty="0" err="1"/>
              <a:t>vào</a:t>
            </a:r>
            <a:r>
              <a:rPr lang="en-US" dirty="0"/>
              <a:t> </a:t>
            </a:r>
            <a:r>
              <a:rPr lang="en-US" dirty="0" err="1"/>
              <a:t>danh</a:t>
            </a:r>
            <a:r>
              <a:rPr lang="en-US" dirty="0"/>
              <a:t> </a:t>
            </a:r>
            <a:r>
              <a:rPr lang="en-US" dirty="0" err="1"/>
              <a:t>sách</a:t>
            </a:r>
            <a:r>
              <a:rPr lang="en-US" dirty="0"/>
              <a:t>: </a:t>
            </a:r>
            <a:r>
              <a:rPr lang="en-US" i="1" dirty="0" err="1"/>
              <a:t>thêm</a:t>
            </a:r>
            <a:r>
              <a:rPr lang="en-US" i="1" dirty="0"/>
              <a:t> </a:t>
            </a:r>
            <a:r>
              <a:rPr lang="en-US" i="1" dirty="0" err="1"/>
              <a:t>đầu</a:t>
            </a:r>
            <a:r>
              <a:rPr lang="en-US" i="1" dirty="0"/>
              <a:t>, </a:t>
            </a:r>
            <a:r>
              <a:rPr lang="en-US" i="1" dirty="0" err="1"/>
              <a:t>thêm</a:t>
            </a:r>
            <a:r>
              <a:rPr lang="en-US" i="1" dirty="0"/>
              <a:t> </a:t>
            </a:r>
            <a:r>
              <a:rPr lang="en-US" i="1" dirty="0" err="1"/>
              <a:t>cuối</a:t>
            </a:r>
            <a:r>
              <a:rPr lang="en-US" i="1" dirty="0"/>
              <a:t>, </a:t>
            </a:r>
            <a:r>
              <a:rPr lang="en-US" i="1" dirty="0" err="1"/>
              <a:t>thêm</a:t>
            </a:r>
            <a:r>
              <a:rPr lang="en-US" i="1" dirty="0"/>
              <a:t> </a:t>
            </a:r>
            <a:r>
              <a:rPr lang="en-US" i="1" dirty="0" err="1"/>
              <a:t>sau</a:t>
            </a:r>
            <a:r>
              <a:rPr lang="en-US" i="1" dirty="0"/>
              <a:t> </a:t>
            </a:r>
            <a:r>
              <a:rPr lang="en-US" i="1" dirty="0" err="1"/>
              <a:t>một</a:t>
            </a:r>
            <a:r>
              <a:rPr lang="en-US" i="1" dirty="0"/>
              <a:t> node q</a:t>
            </a:r>
            <a:r>
              <a:rPr lang="en-US" dirty="0"/>
              <a:t>.</a:t>
            </a:r>
          </a:p>
          <a:p>
            <a:pPr marL="1188720" lvl="1" indent="-731520" algn="just">
              <a:lnSpc>
                <a:spcPct val="150000"/>
              </a:lnSpc>
              <a:spcBef>
                <a:spcPts val="0"/>
              </a:spcBef>
              <a:buFont typeface="Wingdings" panose="05000000000000000000" pitchFamily="2" charset="2"/>
              <a:buChar char="&amp;"/>
            </a:pPr>
            <a:r>
              <a:rPr lang="en-US" dirty="0" err="1">
                <a:solidFill>
                  <a:srgbClr val="FF0000"/>
                </a:solidFill>
              </a:rPr>
              <a:t>Xóa</a:t>
            </a:r>
            <a:r>
              <a:rPr lang="en-US" dirty="0"/>
              <a:t> </a:t>
            </a:r>
            <a:r>
              <a:rPr lang="en-US" dirty="0" err="1"/>
              <a:t>một</a:t>
            </a:r>
            <a:r>
              <a:rPr lang="en-US" dirty="0"/>
              <a:t> </a:t>
            </a:r>
            <a:r>
              <a:rPr lang="en-US" dirty="0" err="1"/>
              <a:t>phần</a:t>
            </a:r>
            <a:r>
              <a:rPr lang="en-US" dirty="0"/>
              <a:t> </a:t>
            </a:r>
            <a:r>
              <a:rPr lang="en-US" dirty="0" err="1"/>
              <a:t>tử</a:t>
            </a:r>
            <a:r>
              <a:rPr lang="en-US" dirty="0"/>
              <a:t> ra </a:t>
            </a:r>
            <a:r>
              <a:rPr lang="en-US" dirty="0" err="1"/>
              <a:t>khỏi</a:t>
            </a:r>
            <a:r>
              <a:rPr lang="en-US" dirty="0"/>
              <a:t> </a:t>
            </a:r>
            <a:r>
              <a:rPr lang="en-US" dirty="0" err="1"/>
              <a:t>danh</a:t>
            </a:r>
            <a:r>
              <a:rPr lang="en-US" dirty="0"/>
              <a:t> </a:t>
            </a:r>
            <a:r>
              <a:rPr lang="en-US" dirty="0" err="1"/>
              <a:t>sách</a:t>
            </a:r>
            <a:r>
              <a:rPr lang="en-US" dirty="0"/>
              <a:t>: </a:t>
            </a:r>
            <a:r>
              <a:rPr lang="en-US" i="1" dirty="0" err="1"/>
              <a:t>xóa</a:t>
            </a:r>
            <a:r>
              <a:rPr lang="en-US" i="1" dirty="0"/>
              <a:t> </a:t>
            </a:r>
            <a:r>
              <a:rPr lang="en-US" i="1" dirty="0" err="1"/>
              <a:t>đầu</a:t>
            </a:r>
            <a:r>
              <a:rPr lang="en-US" i="1" dirty="0"/>
              <a:t>, </a:t>
            </a:r>
            <a:r>
              <a:rPr lang="en-US" i="1" dirty="0" err="1"/>
              <a:t>xóa</a:t>
            </a:r>
            <a:r>
              <a:rPr lang="en-US" i="1" dirty="0"/>
              <a:t> </a:t>
            </a:r>
            <a:r>
              <a:rPr lang="en-US" i="1" dirty="0" err="1"/>
              <a:t>cuối</a:t>
            </a:r>
            <a:r>
              <a:rPr lang="en-US" i="1" dirty="0"/>
              <a:t>, </a:t>
            </a:r>
            <a:r>
              <a:rPr lang="en-US" i="1" dirty="0" err="1"/>
              <a:t>và</a:t>
            </a:r>
            <a:r>
              <a:rPr lang="en-US" i="1" dirty="0"/>
              <a:t> </a:t>
            </a:r>
            <a:r>
              <a:rPr lang="en-US" i="1" dirty="0" err="1"/>
              <a:t>xóa</a:t>
            </a:r>
            <a:r>
              <a:rPr lang="en-US" i="1" dirty="0"/>
              <a:t> </a:t>
            </a:r>
            <a:r>
              <a:rPr lang="en-US" i="1" dirty="0" err="1"/>
              <a:t>sau</a:t>
            </a:r>
            <a:r>
              <a:rPr lang="en-US" i="1" dirty="0"/>
              <a:t> </a:t>
            </a:r>
            <a:r>
              <a:rPr lang="en-US" i="1" dirty="0" err="1"/>
              <a:t>một</a:t>
            </a:r>
            <a:r>
              <a:rPr lang="en-US" i="1" dirty="0"/>
              <a:t> node q</a:t>
            </a:r>
            <a:r>
              <a:rPr lang="en-US" dirty="0"/>
              <a:t>.</a:t>
            </a:r>
          </a:p>
        </p:txBody>
      </p:sp>
    </p:spTree>
    <p:extLst>
      <p:ext uri="{BB962C8B-B14F-4D97-AF65-F5344CB8AC3E}">
        <p14:creationId xmlns:p14="http://schemas.microsoft.com/office/powerpoint/2010/main" val="239700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3810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Đ</a:t>
            </a:r>
            <a:r>
              <a:rPr lang="vi-VN" altLang="zh-TW" sz="3800" b="1" dirty="0">
                <a:solidFill>
                  <a:schemeClr val="accent1">
                    <a:lumMod val="75000"/>
                  </a:schemeClr>
                </a:solidFill>
                <a:latin typeface="Arial" panose="020B0604020202020204" pitchFamily="34" charset="0"/>
                <a:cs typeface="Arial" panose="020B0604020202020204" pitchFamily="34" charset="0"/>
              </a:rPr>
              <a:t>Ơ</a:t>
            </a:r>
            <a:r>
              <a:rPr lang="en-US" altLang="zh-TW" sz="3800" b="1" dirty="0">
                <a:solidFill>
                  <a:schemeClr val="accent1">
                    <a:lumMod val="75000"/>
                  </a:schemeClr>
                </a:solidFill>
                <a:latin typeface="Arial" panose="020B0604020202020204" pitchFamily="34" charset="0"/>
                <a:cs typeface="Arial" panose="020B0604020202020204" pitchFamily="34" charset="0"/>
              </a:rPr>
              <a:t>N</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72C0ABAE-C353-49E0-B4EF-5188333B569B}"/>
              </a:ext>
            </a:extLst>
          </p:cNvPr>
          <p:cNvSpPr txBox="1">
            <a:spLocks/>
          </p:cNvSpPr>
          <p:nvPr/>
        </p:nvSpPr>
        <p:spPr>
          <a:xfrm>
            <a:off x="290858" y="1386263"/>
            <a:ext cx="8014942" cy="594937"/>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3200" dirty="0">
                <a:ln/>
                <a:solidFill>
                  <a:schemeClr val="accent4"/>
                </a:solidFill>
              </a:rPr>
              <a:t>KHỞI TẠO DANH SÁCH</a:t>
            </a:r>
          </a:p>
        </p:txBody>
      </p:sp>
      <p:sp>
        <p:nvSpPr>
          <p:cNvPr id="4" name="Content Placeholder 2">
            <a:extLst>
              <a:ext uri="{FF2B5EF4-FFF2-40B4-BE49-F238E27FC236}">
                <a16:creationId xmlns:a16="http://schemas.microsoft.com/office/drawing/2014/main" id="{9F0908C9-3415-4C46-864A-331FE65C2996}"/>
              </a:ext>
            </a:extLst>
          </p:cNvPr>
          <p:cNvSpPr txBox="1">
            <a:spLocks/>
          </p:cNvSpPr>
          <p:nvPr/>
        </p:nvSpPr>
        <p:spPr>
          <a:xfrm>
            <a:off x="290858" y="4146174"/>
            <a:ext cx="8562284" cy="1869425"/>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dirty="0">
                <a:solidFill>
                  <a:srgbClr val="0070C0"/>
                </a:solidFill>
              </a:rPr>
              <a:t>void </a:t>
            </a:r>
            <a:r>
              <a:rPr lang="en-US" sz="2000" dirty="0" err="1">
                <a:solidFill>
                  <a:srgbClr val="C00000"/>
                </a:solidFill>
              </a:rPr>
              <a:t>init</a:t>
            </a:r>
            <a:r>
              <a:rPr lang="en-US" sz="2000" dirty="0">
                <a:solidFill>
                  <a:srgbClr val="C00000"/>
                </a:solidFill>
              </a:rPr>
              <a:t>()</a:t>
            </a:r>
            <a:endParaRPr lang="en-US" sz="2000" dirty="0"/>
          </a:p>
          <a:p>
            <a:pPr marL="0" lvl="2" indent="-457200">
              <a:lnSpc>
                <a:spcPct val="100000"/>
              </a:lnSpc>
              <a:spcBef>
                <a:spcPts val="0"/>
              </a:spcBef>
              <a:buNone/>
            </a:pPr>
            <a:r>
              <a:rPr lang="en-US" sz="2000" dirty="0"/>
              <a:t>{</a:t>
            </a:r>
          </a:p>
          <a:p>
            <a:pPr marL="0" lvl="2" indent="-457200">
              <a:lnSpc>
                <a:spcPct val="100000"/>
              </a:lnSpc>
              <a:spcBef>
                <a:spcPts val="0"/>
              </a:spcBef>
              <a:buNone/>
            </a:pPr>
            <a:r>
              <a:rPr lang="en-US" sz="2000" dirty="0"/>
              <a:t>	first = </a:t>
            </a:r>
            <a:r>
              <a:rPr lang="en-US" sz="2000" dirty="0">
                <a:solidFill>
                  <a:srgbClr val="FF0000"/>
                </a:solidFill>
              </a:rPr>
              <a:t>NULL</a:t>
            </a:r>
            <a:r>
              <a:rPr lang="en-US" sz="2000" dirty="0"/>
              <a:t>;</a:t>
            </a:r>
          </a:p>
          <a:p>
            <a:pPr marL="0" indent="0">
              <a:buSzPct val="150000"/>
              <a:buNone/>
            </a:pPr>
            <a:r>
              <a:rPr lang="en-US" sz="2000" dirty="0"/>
              <a:t>}</a:t>
            </a:r>
          </a:p>
          <a:p>
            <a:pPr marL="0" indent="0">
              <a:buSzPct val="150000"/>
              <a:buNone/>
            </a:pPr>
            <a:r>
              <a:rPr lang="en-US" sz="2000" i="1" dirty="0"/>
              <a:t>// </a:t>
            </a:r>
            <a:r>
              <a:rPr lang="en-US" sz="2000" i="1" dirty="0" err="1"/>
              <a:t>Chú</a:t>
            </a:r>
            <a:r>
              <a:rPr lang="en-US" sz="2000" i="1" dirty="0"/>
              <a:t> y: con </a:t>
            </a:r>
            <a:r>
              <a:rPr lang="en-US" sz="2000" i="1" dirty="0" err="1"/>
              <a:t>trỏ</a:t>
            </a:r>
            <a:r>
              <a:rPr lang="en-US" sz="2000" i="1" dirty="0"/>
              <a:t> first </a:t>
            </a:r>
            <a:r>
              <a:rPr lang="en-US" sz="2000" i="1" dirty="0" err="1"/>
              <a:t>được</a:t>
            </a:r>
            <a:r>
              <a:rPr lang="en-US" sz="2000" i="1" dirty="0"/>
              <a:t> </a:t>
            </a:r>
            <a:r>
              <a:rPr lang="en-US" sz="2000" i="1" dirty="0" err="1"/>
              <a:t>khai</a:t>
            </a:r>
            <a:r>
              <a:rPr lang="en-US" sz="2000" i="1" dirty="0"/>
              <a:t> </a:t>
            </a:r>
            <a:r>
              <a:rPr lang="en-US" sz="2000" i="1" dirty="0" err="1"/>
              <a:t>báo</a:t>
            </a:r>
            <a:r>
              <a:rPr lang="en-US" sz="2000" i="1" dirty="0"/>
              <a:t> </a:t>
            </a:r>
            <a:r>
              <a:rPr lang="en-US" sz="2000" i="1" dirty="0" err="1"/>
              <a:t>toàn</a:t>
            </a:r>
            <a:r>
              <a:rPr lang="en-US" sz="2000" i="1" dirty="0"/>
              <a:t> </a:t>
            </a:r>
            <a:r>
              <a:rPr lang="en-US" sz="2000" i="1" dirty="0" err="1"/>
              <a:t>cục</a:t>
            </a:r>
            <a:r>
              <a:rPr lang="en-US" sz="2000" i="1" dirty="0"/>
              <a:t> </a:t>
            </a:r>
            <a:r>
              <a:rPr lang="en-US" sz="2000" i="1" dirty="0" err="1"/>
              <a:t>trong</a:t>
            </a:r>
            <a:r>
              <a:rPr lang="en-US" sz="2000" i="1" dirty="0"/>
              <a:t> </a:t>
            </a:r>
            <a:r>
              <a:rPr lang="en-US" sz="2000" i="1" dirty="0" err="1"/>
              <a:t>chương</a:t>
            </a:r>
            <a:r>
              <a:rPr lang="en-US" sz="2000" i="1" dirty="0"/>
              <a:t> </a:t>
            </a:r>
            <a:r>
              <a:rPr lang="en-US" sz="2000" i="1" dirty="0" err="1"/>
              <a:t>trình</a:t>
            </a:r>
            <a:endParaRPr lang="en-US" sz="2000" i="1" dirty="0"/>
          </a:p>
        </p:txBody>
      </p:sp>
      <p:sp>
        <p:nvSpPr>
          <p:cNvPr id="5" name="Content Placeholder 2">
            <a:extLst>
              <a:ext uri="{FF2B5EF4-FFF2-40B4-BE49-F238E27FC236}">
                <a16:creationId xmlns:a16="http://schemas.microsoft.com/office/drawing/2014/main" id="{F4D2DB85-76D7-47F6-BCF7-361523CE584C}"/>
              </a:ext>
            </a:extLst>
          </p:cNvPr>
          <p:cNvSpPr txBox="1">
            <a:spLocks/>
          </p:cNvSpPr>
          <p:nvPr/>
        </p:nvSpPr>
        <p:spPr>
          <a:xfrm>
            <a:off x="290858" y="1981200"/>
            <a:ext cx="8562284" cy="2049563"/>
          </a:xfrm>
          <a:prstGeom prst="rect">
            <a:avLst/>
          </a:prstGeom>
        </p:spPr>
        <p:txBody>
          <a:bodyPr>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lnSpc>
                <a:spcPct val="150000"/>
              </a:lnSpc>
              <a:spcBef>
                <a:spcPts val="0"/>
              </a:spcBef>
              <a:buFont typeface="Wingdings" panose="05000000000000000000" pitchFamily="2" charset="2"/>
              <a:buChar char="&amp;"/>
            </a:pPr>
            <a:r>
              <a:rPr lang="en-US" sz="2800" dirty="0" err="1"/>
              <a:t>Danh</a:t>
            </a:r>
            <a:r>
              <a:rPr lang="en-US" sz="2800" dirty="0"/>
              <a:t> </a:t>
            </a:r>
            <a:r>
              <a:rPr lang="en-US" sz="2800" dirty="0" err="1"/>
              <a:t>sách</a:t>
            </a:r>
            <a:r>
              <a:rPr lang="en-US" sz="2800" dirty="0"/>
              <a:t> </a:t>
            </a:r>
            <a:r>
              <a:rPr lang="en-US" sz="2800" dirty="0" err="1"/>
              <a:t>rỗng</a:t>
            </a:r>
            <a:r>
              <a:rPr lang="en-US" sz="2800" dirty="0"/>
              <a:t> </a:t>
            </a:r>
            <a:r>
              <a:rPr lang="en-US" sz="2800" dirty="0" err="1"/>
              <a:t>là</a:t>
            </a:r>
            <a:r>
              <a:rPr lang="en-US" sz="2800" dirty="0"/>
              <a:t> </a:t>
            </a:r>
            <a:r>
              <a:rPr lang="en-US" sz="2800" dirty="0" err="1"/>
              <a:t>danh</a:t>
            </a:r>
            <a:r>
              <a:rPr lang="en-US" sz="2800" dirty="0"/>
              <a:t> </a:t>
            </a:r>
            <a:r>
              <a:rPr lang="en-US" sz="2800" dirty="0" err="1"/>
              <a:t>sách</a:t>
            </a:r>
            <a:r>
              <a:rPr lang="en-US" sz="2800" dirty="0"/>
              <a:t> </a:t>
            </a:r>
            <a:r>
              <a:rPr lang="en-US" sz="2800" dirty="0" err="1"/>
              <a:t>không</a:t>
            </a:r>
            <a:r>
              <a:rPr lang="en-US" sz="2800" dirty="0"/>
              <a:t> </a:t>
            </a:r>
            <a:r>
              <a:rPr lang="en-US" sz="2800" dirty="0" err="1"/>
              <a:t>có</a:t>
            </a:r>
            <a:r>
              <a:rPr lang="en-US" sz="2800" dirty="0"/>
              <a:t> </a:t>
            </a:r>
            <a:r>
              <a:rPr lang="en-US" sz="2800" dirty="0" err="1"/>
              <a:t>phần</a:t>
            </a:r>
            <a:r>
              <a:rPr lang="en-US" sz="2800" dirty="0"/>
              <a:t> </a:t>
            </a:r>
            <a:r>
              <a:rPr lang="en-US" sz="2800" dirty="0" err="1"/>
              <a:t>tử</a:t>
            </a:r>
            <a:r>
              <a:rPr lang="en-US" sz="2800" dirty="0"/>
              <a:t> </a:t>
            </a:r>
            <a:r>
              <a:rPr lang="en-US" sz="2800" dirty="0" err="1"/>
              <a:t>nào</a:t>
            </a:r>
            <a:r>
              <a:rPr lang="en-US" sz="2800" dirty="0"/>
              <a:t>. Do </a:t>
            </a:r>
            <a:r>
              <a:rPr lang="en-US" sz="2800" dirty="0" err="1"/>
              <a:t>đó</a:t>
            </a:r>
            <a:r>
              <a:rPr lang="en-US" sz="2800" dirty="0"/>
              <a:t> </a:t>
            </a:r>
            <a:r>
              <a:rPr lang="en-US" sz="2800" dirty="0" err="1"/>
              <a:t>phần</a:t>
            </a:r>
            <a:r>
              <a:rPr lang="en-US" sz="2800" dirty="0"/>
              <a:t> </a:t>
            </a:r>
            <a:r>
              <a:rPr lang="en-US" sz="2800" dirty="0" err="1"/>
              <a:t>tử</a:t>
            </a:r>
            <a:r>
              <a:rPr lang="en-US" sz="2800" dirty="0"/>
              <a:t> </a:t>
            </a:r>
            <a:r>
              <a:rPr lang="en-US" sz="2800" dirty="0" err="1"/>
              <a:t>đầu</a:t>
            </a:r>
            <a:r>
              <a:rPr lang="en-US" sz="2800" dirty="0"/>
              <a:t> </a:t>
            </a:r>
            <a:r>
              <a:rPr lang="en-US" sz="2800" dirty="0" err="1"/>
              <a:t>tiên</a:t>
            </a:r>
            <a:r>
              <a:rPr lang="en-US" sz="2800" dirty="0"/>
              <a:t> </a:t>
            </a:r>
            <a:r>
              <a:rPr lang="en-US" sz="2800" dirty="0" err="1"/>
              <a:t>cũng</a:t>
            </a:r>
            <a:r>
              <a:rPr lang="en-US" sz="2800" dirty="0"/>
              <a:t> </a:t>
            </a:r>
            <a:r>
              <a:rPr lang="en-US" sz="2800" dirty="0" err="1"/>
              <a:t>không</a:t>
            </a:r>
            <a:r>
              <a:rPr lang="en-US" sz="2800" dirty="0"/>
              <a:t> </a:t>
            </a:r>
            <a:r>
              <a:rPr lang="en-US" sz="2800" dirty="0" err="1"/>
              <a:t>tồn</a:t>
            </a:r>
            <a:r>
              <a:rPr lang="en-US" sz="2800" dirty="0"/>
              <a:t> </a:t>
            </a:r>
            <a:r>
              <a:rPr lang="en-US" sz="2800" dirty="0" err="1"/>
              <a:t>tại</a:t>
            </a:r>
            <a:r>
              <a:rPr lang="en-US" sz="2800" dirty="0"/>
              <a:t>, </a:t>
            </a:r>
            <a:r>
              <a:rPr lang="en-US" sz="2800" dirty="0" err="1"/>
              <a:t>nên</a:t>
            </a:r>
            <a:r>
              <a:rPr lang="en-US" sz="2800" dirty="0"/>
              <a:t> ta </a:t>
            </a:r>
            <a:r>
              <a:rPr lang="en-US" sz="2800" dirty="0" err="1"/>
              <a:t>có</a:t>
            </a:r>
            <a:r>
              <a:rPr lang="en-US" sz="2800" dirty="0"/>
              <a:t> </a:t>
            </a:r>
            <a:r>
              <a:rPr lang="en-US" sz="2800" dirty="0" err="1"/>
              <a:t>thể</a:t>
            </a:r>
            <a:r>
              <a:rPr lang="en-US" sz="2800" dirty="0"/>
              <a:t> </a:t>
            </a:r>
            <a:r>
              <a:rPr lang="en-US" sz="2800" dirty="0" err="1"/>
              <a:t>gán</a:t>
            </a:r>
            <a:r>
              <a:rPr lang="en-US" sz="2800" dirty="0"/>
              <a:t> </a:t>
            </a:r>
            <a:r>
              <a:rPr lang="en-US" sz="2800" dirty="0" err="1"/>
              <a:t>giá</a:t>
            </a:r>
            <a:r>
              <a:rPr lang="en-US" sz="2800" dirty="0"/>
              <a:t> </a:t>
            </a:r>
            <a:r>
              <a:rPr lang="en-US" sz="2800" dirty="0" err="1"/>
              <a:t>trị</a:t>
            </a:r>
            <a:r>
              <a:rPr lang="en-US" sz="2800" dirty="0"/>
              <a:t> NULL </a:t>
            </a:r>
            <a:r>
              <a:rPr lang="en-US" sz="2800" dirty="0" err="1"/>
              <a:t>cho</a:t>
            </a:r>
            <a:r>
              <a:rPr lang="en-US" sz="2800" dirty="0"/>
              <a:t> </a:t>
            </a:r>
            <a:r>
              <a:rPr lang="en-US" sz="2800" dirty="0" err="1"/>
              <a:t>biến</a:t>
            </a:r>
            <a:r>
              <a:rPr lang="en-US" sz="2800" dirty="0"/>
              <a:t> </a:t>
            </a:r>
            <a:r>
              <a:rPr lang="en-US" sz="2800" dirty="0">
                <a:solidFill>
                  <a:srgbClr val="FF0000"/>
                </a:solidFill>
              </a:rPr>
              <a:t>first</a:t>
            </a:r>
            <a:r>
              <a:rPr lang="en-US" sz="2800" dirty="0"/>
              <a:t> (con </a:t>
            </a:r>
            <a:r>
              <a:rPr lang="en-US" sz="2800" dirty="0" err="1"/>
              <a:t>trỏ</a:t>
            </a:r>
            <a:r>
              <a:rPr lang="en-US" sz="2800" dirty="0"/>
              <a:t> first);</a:t>
            </a:r>
          </a:p>
        </p:txBody>
      </p:sp>
    </p:spTree>
    <p:extLst>
      <p:ext uri="{BB962C8B-B14F-4D97-AF65-F5344CB8AC3E}">
        <p14:creationId xmlns:p14="http://schemas.microsoft.com/office/powerpoint/2010/main" val="192384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3810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Đ</a:t>
            </a:r>
            <a:r>
              <a:rPr lang="vi-VN" altLang="zh-TW" sz="3800" b="1" dirty="0">
                <a:solidFill>
                  <a:schemeClr val="accent1">
                    <a:lumMod val="75000"/>
                  </a:schemeClr>
                </a:solidFill>
                <a:latin typeface="Arial" panose="020B0604020202020204" pitchFamily="34" charset="0"/>
                <a:cs typeface="Arial" panose="020B0604020202020204" pitchFamily="34" charset="0"/>
              </a:rPr>
              <a:t>Ơ</a:t>
            </a:r>
            <a:r>
              <a:rPr lang="en-US" altLang="zh-TW" sz="3800" b="1" dirty="0">
                <a:solidFill>
                  <a:schemeClr val="accent1">
                    <a:lumMod val="75000"/>
                  </a:schemeClr>
                </a:solidFill>
                <a:latin typeface="Arial" panose="020B0604020202020204" pitchFamily="34" charset="0"/>
                <a:cs typeface="Arial" panose="020B0604020202020204" pitchFamily="34" charset="0"/>
              </a:rPr>
              <a:t>N</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326236B7-69B6-40DD-AE62-DE322FBBD43F}"/>
              </a:ext>
            </a:extLst>
          </p:cNvPr>
          <p:cNvSpPr txBox="1">
            <a:spLocks/>
          </p:cNvSpPr>
          <p:nvPr/>
        </p:nvSpPr>
        <p:spPr>
          <a:xfrm>
            <a:off x="633248" y="1315846"/>
            <a:ext cx="8282152" cy="623888"/>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b="1" dirty="0">
                <a:ln/>
                <a:solidFill>
                  <a:schemeClr val="accent4"/>
                </a:solidFill>
              </a:rPr>
              <a:t>DUYỆT DANH SÁCH</a:t>
            </a:r>
          </a:p>
        </p:txBody>
      </p:sp>
      <p:sp>
        <p:nvSpPr>
          <p:cNvPr id="4" name="Content Placeholder 2">
            <a:extLst>
              <a:ext uri="{FF2B5EF4-FFF2-40B4-BE49-F238E27FC236}">
                <a16:creationId xmlns:a16="http://schemas.microsoft.com/office/drawing/2014/main" id="{324A01DA-EA1B-41B0-BB05-80BAF7283704}"/>
              </a:ext>
            </a:extLst>
          </p:cNvPr>
          <p:cNvSpPr txBox="1">
            <a:spLocks/>
          </p:cNvSpPr>
          <p:nvPr/>
        </p:nvSpPr>
        <p:spPr>
          <a:xfrm>
            <a:off x="2743200" y="2895600"/>
            <a:ext cx="5791200" cy="3244425"/>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dirty="0">
                <a:solidFill>
                  <a:srgbClr val="0070C0"/>
                </a:solidFill>
              </a:rPr>
              <a:t>void </a:t>
            </a:r>
            <a:r>
              <a:rPr lang="en-US" sz="2000" dirty="0" err="1">
                <a:solidFill>
                  <a:srgbClr val="C00000"/>
                </a:solidFill>
              </a:rPr>
              <a:t>Process_list</a:t>
            </a:r>
            <a:r>
              <a:rPr lang="en-US" sz="2000" dirty="0">
                <a:solidFill>
                  <a:srgbClr val="C00000"/>
                </a:solidFill>
              </a:rPr>
              <a:t>()</a:t>
            </a:r>
            <a:endParaRPr lang="en-US" sz="2000" dirty="0"/>
          </a:p>
          <a:p>
            <a:pPr marL="0" lvl="2" indent="-457200">
              <a:lnSpc>
                <a:spcPct val="100000"/>
              </a:lnSpc>
              <a:spcBef>
                <a:spcPts val="0"/>
              </a:spcBef>
              <a:buNone/>
            </a:pPr>
            <a:r>
              <a:rPr lang="en-US" sz="2000" dirty="0"/>
              <a:t>{</a:t>
            </a:r>
          </a:p>
          <a:p>
            <a:pPr marL="0" lvl="2" indent="-457200">
              <a:lnSpc>
                <a:spcPct val="100000"/>
              </a:lnSpc>
              <a:spcBef>
                <a:spcPts val="0"/>
              </a:spcBef>
              <a:buNone/>
            </a:pPr>
            <a:r>
              <a:rPr lang="en-US" sz="2000" dirty="0"/>
              <a:t>	</a:t>
            </a:r>
            <a:r>
              <a:rPr lang="en-US" sz="2000" dirty="0">
                <a:solidFill>
                  <a:srgbClr val="C00000"/>
                </a:solidFill>
              </a:rPr>
              <a:t>Node</a:t>
            </a:r>
            <a:r>
              <a:rPr lang="en-US" sz="2000" dirty="0"/>
              <a:t> *p;</a:t>
            </a:r>
          </a:p>
          <a:p>
            <a:pPr marL="0" lvl="2" indent="-457200">
              <a:lnSpc>
                <a:spcPct val="100000"/>
              </a:lnSpc>
              <a:spcBef>
                <a:spcPts val="0"/>
              </a:spcBef>
              <a:buNone/>
            </a:pPr>
            <a:r>
              <a:rPr lang="en-US" sz="2000" dirty="0"/>
              <a:t>	p = first;</a:t>
            </a:r>
          </a:p>
          <a:p>
            <a:pPr marL="0" lvl="2" indent="-457200">
              <a:lnSpc>
                <a:spcPct val="100000"/>
              </a:lnSpc>
              <a:spcBef>
                <a:spcPts val="0"/>
              </a:spcBef>
              <a:buNone/>
            </a:pPr>
            <a:r>
              <a:rPr lang="en-US" sz="2000" dirty="0"/>
              <a:t>	</a:t>
            </a:r>
            <a:r>
              <a:rPr lang="en-US" sz="2000" dirty="0">
                <a:solidFill>
                  <a:srgbClr val="0070C0"/>
                </a:solidFill>
              </a:rPr>
              <a:t>while</a:t>
            </a:r>
            <a:r>
              <a:rPr lang="en-US" sz="2000" dirty="0"/>
              <a:t> (p!=</a:t>
            </a:r>
            <a:r>
              <a:rPr lang="en-US" sz="2000" dirty="0">
                <a:solidFill>
                  <a:srgbClr val="FF0000"/>
                </a:solidFill>
              </a:rPr>
              <a:t>NULL</a:t>
            </a:r>
            <a:r>
              <a:rPr lang="en-US" sz="2000" dirty="0"/>
              <a:t>)</a:t>
            </a:r>
          </a:p>
          <a:p>
            <a:pPr marL="0" lvl="2" indent="-457200">
              <a:lnSpc>
                <a:spcPct val="100000"/>
              </a:lnSpc>
              <a:spcBef>
                <a:spcPts val="0"/>
              </a:spcBef>
              <a:buNone/>
            </a:pPr>
            <a:r>
              <a:rPr lang="en-US" sz="2000" dirty="0"/>
              <a:t>	{</a:t>
            </a:r>
          </a:p>
          <a:p>
            <a:pPr marL="0" lvl="2" indent="-457200">
              <a:lnSpc>
                <a:spcPct val="100000"/>
              </a:lnSpc>
              <a:spcBef>
                <a:spcPts val="0"/>
              </a:spcBef>
              <a:buNone/>
            </a:pPr>
            <a:r>
              <a:rPr lang="en-US" sz="2000" dirty="0"/>
              <a:t>		</a:t>
            </a:r>
            <a:r>
              <a:rPr lang="en-US" sz="2000" dirty="0" err="1">
                <a:solidFill>
                  <a:srgbClr val="0070C0"/>
                </a:solidFill>
              </a:rPr>
              <a:t>cout</a:t>
            </a:r>
            <a:r>
              <a:rPr lang="en-US" sz="2000" dirty="0"/>
              <a:t>&lt;&lt;p -&gt; </a:t>
            </a:r>
            <a:r>
              <a:rPr lang="en-US" sz="2000" dirty="0">
                <a:solidFill>
                  <a:srgbClr val="00B050"/>
                </a:solidFill>
              </a:rPr>
              <a:t>info</a:t>
            </a:r>
            <a:r>
              <a:rPr lang="en-US" sz="2000" dirty="0"/>
              <a:t>&lt;&lt;</a:t>
            </a:r>
            <a:r>
              <a:rPr lang="en-US" sz="2000" dirty="0" err="1"/>
              <a:t>endl</a:t>
            </a:r>
            <a:r>
              <a:rPr lang="en-US" sz="2000" dirty="0"/>
              <a:t>;</a:t>
            </a:r>
          </a:p>
          <a:p>
            <a:pPr marL="0" lvl="2" indent="-457200">
              <a:lnSpc>
                <a:spcPct val="100000"/>
              </a:lnSpc>
              <a:spcBef>
                <a:spcPts val="0"/>
              </a:spcBef>
              <a:buNone/>
            </a:pPr>
            <a:r>
              <a:rPr lang="en-US" sz="2000" dirty="0"/>
              <a:t>		p=p-&gt;</a:t>
            </a:r>
            <a:r>
              <a:rPr lang="en-US" sz="2000" dirty="0">
                <a:solidFill>
                  <a:srgbClr val="00B050"/>
                </a:solidFill>
              </a:rPr>
              <a:t>link</a:t>
            </a:r>
            <a:r>
              <a:rPr lang="en-US" sz="2000" dirty="0"/>
              <a:t>;</a:t>
            </a:r>
          </a:p>
          <a:p>
            <a:pPr marL="0" lvl="2" indent="-457200">
              <a:lnSpc>
                <a:spcPct val="100000"/>
              </a:lnSpc>
              <a:spcBef>
                <a:spcPts val="0"/>
              </a:spcBef>
              <a:buNone/>
            </a:pPr>
            <a:r>
              <a:rPr lang="en-US" sz="2000" dirty="0"/>
              <a:t>	}</a:t>
            </a:r>
          </a:p>
          <a:p>
            <a:pPr marL="0" indent="0">
              <a:buSzPct val="150000"/>
              <a:buNone/>
            </a:pPr>
            <a:r>
              <a:rPr lang="en-US" sz="2000" dirty="0"/>
              <a:t>}</a:t>
            </a:r>
          </a:p>
        </p:txBody>
      </p:sp>
      <p:sp>
        <p:nvSpPr>
          <p:cNvPr id="5" name="Content Placeholder 2">
            <a:extLst>
              <a:ext uri="{FF2B5EF4-FFF2-40B4-BE49-F238E27FC236}">
                <a16:creationId xmlns:a16="http://schemas.microsoft.com/office/drawing/2014/main" id="{5D58EB16-1272-435A-9042-EE80914C8EB8}"/>
              </a:ext>
            </a:extLst>
          </p:cNvPr>
          <p:cNvSpPr txBox="1">
            <a:spLocks/>
          </p:cNvSpPr>
          <p:nvPr/>
        </p:nvSpPr>
        <p:spPr>
          <a:xfrm>
            <a:off x="647128" y="1828800"/>
            <a:ext cx="7930407" cy="1455765"/>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lnSpc>
                <a:spcPct val="150000"/>
              </a:lnSpc>
              <a:spcBef>
                <a:spcPts val="0"/>
              </a:spcBef>
              <a:buFont typeface="Wingdings" panose="05000000000000000000" pitchFamily="2" charset="2"/>
              <a:buChar char="&amp;"/>
            </a:pPr>
            <a:r>
              <a:rPr lang="en-US" sz="2800" dirty="0" err="1"/>
              <a:t>Duyệt</a:t>
            </a:r>
            <a:r>
              <a:rPr lang="en-US" sz="2800" dirty="0"/>
              <a:t> </a:t>
            </a:r>
            <a:r>
              <a:rPr lang="en-US" sz="2800" dirty="0" err="1"/>
              <a:t>danh</a:t>
            </a:r>
            <a:r>
              <a:rPr lang="en-US" sz="2800" dirty="0"/>
              <a:t> </a:t>
            </a:r>
            <a:r>
              <a:rPr lang="en-US" sz="2800" dirty="0" err="1"/>
              <a:t>sách</a:t>
            </a:r>
            <a:r>
              <a:rPr lang="en-US" sz="2800" dirty="0"/>
              <a:t> </a:t>
            </a:r>
            <a:r>
              <a:rPr lang="en-US" sz="2800" dirty="0" err="1"/>
              <a:t>là</a:t>
            </a:r>
            <a:r>
              <a:rPr lang="en-US" sz="2800" dirty="0"/>
              <a:t> </a:t>
            </a:r>
            <a:r>
              <a:rPr lang="en-US" sz="2800" dirty="0" err="1"/>
              <a:t>việc</a:t>
            </a:r>
            <a:r>
              <a:rPr lang="en-US" sz="2800" dirty="0"/>
              <a:t> ta </a:t>
            </a:r>
            <a:r>
              <a:rPr lang="en-US" sz="2800" dirty="0" err="1">
                <a:solidFill>
                  <a:srgbClr val="FF0000"/>
                </a:solidFill>
              </a:rPr>
              <a:t>truy</a:t>
            </a:r>
            <a:r>
              <a:rPr lang="en-US" sz="2800" dirty="0">
                <a:solidFill>
                  <a:srgbClr val="FF0000"/>
                </a:solidFill>
              </a:rPr>
              <a:t> </a:t>
            </a:r>
            <a:r>
              <a:rPr lang="en-US" sz="2800" dirty="0" err="1">
                <a:solidFill>
                  <a:srgbClr val="FF0000"/>
                </a:solidFill>
              </a:rPr>
              <a:t>xuất</a:t>
            </a:r>
            <a:r>
              <a:rPr lang="en-US" sz="2800" dirty="0">
                <a:solidFill>
                  <a:srgbClr val="FF0000"/>
                </a:solidFill>
              </a:rPr>
              <a:t> </a:t>
            </a:r>
            <a:r>
              <a:rPr lang="en-US" sz="2800" dirty="0" err="1">
                <a:solidFill>
                  <a:srgbClr val="FF0000"/>
                </a:solidFill>
              </a:rPr>
              <a:t>được</a:t>
            </a:r>
            <a:r>
              <a:rPr lang="en-US" sz="2800" dirty="0">
                <a:solidFill>
                  <a:srgbClr val="FF0000"/>
                </a:solidFill>
              </a:rPr>
              <a:t> </a:t>
            </a:r>
            <a:r>
              <a:rPr lang="en-US" sz="2800" dirty="0" err="1">
                <a:solidFill>
                  <a:srgbClr val="FF0000"/>
                </a:solidFill>
              </a:rPr>
              <a:t>giá</a:t>
            </a:r>
            <a:r>
              <a:rPr lang="en-US" sz="2800" dirty="0">
                <a:solidFill>
                  <a:srgbClr val="FF0000"/>
                </a:solidFill>
              </a:rPr>
              <a:t> </a:t>
            </a:r>
            <a:r>
              <a:rPr lang="en-US" sz="2800" dirty="0" err="1">
                <a:solidFill>
                  <a:srgbClr val="FF0000"/>
                </a:solidFill>
              </a:rPr>
              <a:t>trị</a:t>
            </a:r>
            <a:r>
              <a:rPr lang="en-US" sz="2800" dirty="0">
                <a:solidFill>
                  <a:srgbClr val="FF0000"/>
                </a:solidFill>
              </a:rPr>
              <a:t>/</a:t>
            </a:r>
            <a:r>
              <a:rPr lang="en-US" sz="2800" dirty="0" err="1">
                <a:solidFill>
                  <a:srgbClr val="FF0000"/>
                </a:solidFill>
              </a:rPr>
              <a:t>thông</a:t>
            </a:r>
            <a:r>
              <a:rPr lang="en-US" sz="2800" dirty="0">
                <a:solidFill>
                  <a:srgbClr val="FF0000"/>
                </a:solidFill>
              </a:rPr>
              <a:t> tin</a:t>
            </a:r>
            <a:r>
              <a:rPr lang="en-US" sz="2800" dirty="0"/>
              <a:t> </a:t>
            </a:r>
            <a:r>
              <a:rPr lang="en-US" sz="2800" dirty="0" err="1"/>
              <a:t>của</a:t>
            </a:r>
            <a:r>
              <a:rPr lang="en-US" sz="2800" dirty="0"/>
              <a:t> </a:t>
            </a:r>
            <a:r>
              <a:rPr lang="en-US" sz="2800" dirty="0" err="1"/>
              <a:t>từng</a:t>
            </a:r>
            <a:r>
              <a:rPr lang="en-US" sz="2800" dirty="0"/>
              <a:t> </a:t>
            </a:r>
            <a:r>
              <a:rPr lang="en-US" sz="2800" dirty="0" err="1"/>
              <a:t>phần</a:t>
            </a:r>
            <a:r>
              <a:rPr lang="en-US" sz="2800" dirty="0"/>
              <a:t> </a:t>
            </a:r>
            <a:r>
              <a:rPr lang="en-US" sz="2800" dirty="0" err="1"/>
              <a:t>tử</a:t>
            </a:r>
            <a:r>
              <a:rPr lang="en-US" sz="2800" dirty="0"/>
              <a:t> </a:t>
            </a:r>
            <a:r>
              <a:rPr lang="en-US" sz="2800" dirty="0" err="1"/>
              <a:t>trong</a:t>
            </a:r>
            <a:r>
              <a:rPr lang="en-US" sz="2800" dirty="0"/>
              <a:t> </a:t>
            </a:r>
            <a:r>
              <a:rPr lang="en-US" sz="2800" dirty="0" err="1"/>
              <a:t>danh</a:t>
            </a:r>
            <a:r>
              <a:rPr lang="en-US" sz="2800" dirty="0"/>
              <a:t> </a:t>
            </a:r>
            <a:r>
              <a:rPr lang="en-US" sz="2800" dirty="0" err="1"/>
              <a:t>sách</a:t>
            </a:r>
            <a:r>
              <a:rPr lang="en-US" sz="2800" dirty="0"/>
              <a:t> </a:t>
            </a:r>
            <a:r>
              <a:rPr lang="en-US" sz="2800" dirty="0" err="1"/>
              <a:t>liên</a:t>
            </a:r>
            <a:r>
              <a:rPr lang="en-US" sz="2800" dirty="0"/>
              <a:t> </a:t>
            </a:r>
            <a:r>
              <a:rPr lang="en-US" sz="2800" dirty="0" err="1"/>
              <a:t>kết</a:t>
            </a:r>
            <a:r>
              <a:rPr lang="en-US" sz="2800" dirty="0"/>
              <a:t> (</a:t>
            </a:r>
            <a:r>
              <a:rPr lang="en-US" sz="2800" dirty="0" err="1"/>
              <a:t>bắt</a:t>
            </a:r>
            <a:r>
              <a:rPr lang="en-US" sz="2800" dirty="0"/>
              <a:t> </a:t>
            </a:r>
            <a:r>
              <a:rPr lang="en-US" sz="2800" dirty="0" err="1"/>
              <a:t>đầu</a:t>
            </a:r>
            <a:r>
              <a:rPr lang="en-US" sz="2800" dirty="0"/>
              <a:t> </a:t>
            </a:r>
            <a:r>
              <a:rPr lang="en-US" sz="2800" dirty="0" err="1"/>
              <a:t>từ</a:t>
            </a:r>
            <a:r>
              <a:rPr lang="en-US" sz="2800" dirty="0"/>
              <a:t> </a:t>
            </a:r>
            <a:r>
              <a:rPr lang="en-US" sz="2800" dirty="0">
                <a:solidFill>
                  <a:srgbClr val="FF0000"/>
                </a:solidFill>
              </a:rPr>
              <a:t>first</a:t>
            </a:r>
            <a:r>
              <a:rPr lang="en-US" sz="2800" dirty="0"/>
              <a:t>)</a:t>
            </a:r>
          </a:p>
        </p:txBody>
      </p:sp>
    </p:spTree>
    <p:extLst>
      <p:ext uri="{BB962C8B-B14F-4D97-AF65-F5344CB8AC3E}">
        <p14:creationId xmlns:p14="http://schemas.microsoft.com/office/powerpoint/2010/main" val="359935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3810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Đ</a:t>
            </a:r>
            <a:r>
              <a:rPr lang="vi-VN" altLang="zh-TW" sz="3800" b="1" dirty="0">
                <a:solidFill>
                  <a:schemeClr val="accent1">
                    <a:lumMod val="75000"/>
                  </a:schemeClr>
                </a:solidFill>
                <a:latin typeface="Arial" panose="020B0604020202020204" pitchFamily="34" charset="0"/>
                <a:cs typeface="Arial" panose="020B0604020202020204" pitchFamily="34" charset="0"/>
              </a:rPr>
              <a:t>Ơ</a:t>
            </a:r>
            <a:r>
              <a:rPr lang="en-US" altLang="zh-TW" sz="3800" b="1" dirty="0">
                <a:solidFill>
                  <a:schemeClr val="accent1">
                    <a:lumMod val="75000"/>
                  </a:schemeClr>
                </a:solidFill>
                <a:latin typeface="Arial" panose="020B0604020202020204" pitchFamily="34" charset="0"/>
                <a:cs typeface="Arial" panose="020B0604020202020204" pitchFamily="34" charset="0"/>
              </a:rPr>
              <a:t>N</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6E789F45-D010-4BE8-93D8-4DBB8F09AB13}"/>
              </a:ext>
            </a:extLst>
          </p:cNvPr>
          <p:cNvSpPr txBox="1">
            <a:spLocks/>
          </p:cNvSpPr>
          <p:nvPr/>
        </p:nvSpPr>
        <p:spPr>
          <a:xfrm>
            <a:off x="630496" y="1550516"/>
            <a:ext cx="8189306" cy="594221"/>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3200">
                <a:ln/>
                <a:solidFill>
                  <a:schemeClr val="accent4"/>
                </a:solidFill>
              </a:rPr>
              <a:t>TÌM KIẾM MỘT PHẦN TỬ ‘x’</a:t>
            </a:r>
            <a:endParaRPr lang="en-US" sz="3200" dirty="0">
              <a:ln/>
              <a:solidFill>
                <a:schemeClr val="accent4"/>
              </a:solidFill>
            </a:endParaRPr>
          </a:p>
        </p:txBody>
      </p:sp>
      <p:sp>
        <p:nvSpPr>
          <p:cNvPr id="4" name="Content Placeholder 2">
            <a:extLst>
              <a:ext uri="{FF2B5EF4-FFF2-40B4-BE49-F238E27FC236}">
                <a16:creationId xmlns:a16="http://schemas.microsoft.com/office/drawing/2014/main" id="{90AF756E-FCD2-4844-B89F-9F820E458A96}"/>
              </a:ext>
            </a:extLst>
          </p:cNvPr>
          <p:cNvSpPr txBox="1">
            <a:spLocks/>
          </p:cNvSpPr>
          <p:nvPr/>
        </p:nvSpPr>
        <p:spPr>
          <a:xfrm>
            <a:off x="167096" y="3429000"/>
            <a:ext cx="8794214" cy="2821271"/>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dirty="0">
                <a:solidFill>
                  <a:srgbClr val="C00000"/>
                </a:solidFill>
              </a:rPr>
              <a:t>Node</a:t>
            </a:r>
            <a:r>
              <a:rPr lang="en-US" sz="2000" dirty="0">
                <a:solidFill>
                  <a:srgbClr val="0070C0"/>
                </a:solidFill>
              </a:rPr>
              <a:t> </a:t>
            </a:r>
            <a:r>
              <a:rPr lang="en-US" sz="2000" dirty="0"/>
              <a:t>*</a:t>
            </a:r>
            <a:r>
              <a:rPr lang="en-US" sz="2000" dirty="0">
                <a:solidFill>
                  <a:srgbClr val="0070C0"/>
                </a:solidFill>
              </a:rPr>
              <a:t> </a:t>
            </a:r>
            <a:r>
              <a:rPr lang="en-US" sz="2000" dirty="0">
                <a:solidFill>
                  <a:srgbClr val="C00000"/>
                </a:solidFill>
              </a:rPr>
              <a:t>Search (</a:t>
            </a:r>
            <a:r>
              <a:rPr lang="en-US" sz="2000" dirty="0">
                <a:solidFill>
                  <a:srgbClr val="0070C0"/>
                </a:solidFill>
              </a:rPr>
              <a:t>int</a:t>
            </a:r>
            <a:r>
              <a:rPr lang="en-US" sz="2000" dirty="0">
                <a:solidFill>
                  <a:srgbClr val="C00000"/>
                </a:solidFill>
              </a:rPr>
              <a:t> </a:t>
            </a:r>
            <a:r>
              <a:rPr lang="en-US" sz="2000" dirty="0"/>
              <a:t>x</a:t>
            </a:r>
            <a:r>
              <a:rPr lang="en-US" sz="2000" dirty="0">
                <a:solidFill>
                  <a:srgbClr val="C00000"/>
                </a:solidFill>
              </a:rPr>
              <a:t>)</a:t>
            </a:r>
            <a:endParaRPr lang="en-US" sz="2000" dirty="0"/>
          </a:p>
          <a:p>
            <a:pPr marL="0" lvl="2" indent="-457200">
              <a:lnSpc>
                <a:spcPct val="100000"/>
              </a:lnSpc>
              <a:spcBef>
                <a:spcPts val="0"/>
              </a:spcBef>
              <a:buNone/>
            </a:pPr>
            <a:r>
              <a:rPr lang="en-US" sz="2000" dirty="0"/>
              <a:t>{</a:t>
            </a:r>
          </a:p>
          <a:p>
            <a:pPr marL="0" lvl="2" indent="-457200">
              <a:lnSpc>
                <a:spcPct val="100000"/>
              </a:lnSpc>
              <a:spcBef>
                <a:spcPts val="0"/>
              </a:spcBef>
              <a:buNone/>
            </a:pPr>
            <a:r>
              <a:rPr lang="en-US" sz="2000" dirty="0"/>
              <a:t>	</a:t>
            </a:r>
            <a:r>
              <a:rPr lang="en-US" sz="2000" dirty="0">
                <a:solidFill>
                  <a:srgbClr val="C00000"/>
                </a:solidFill>
              </a:rPr>
              <a:t>Node</a:t>
            </a:r>
            <a:r>
              <a:rPr lang="en-US" sz="2000" dirty="0"/>
              <a:t> *p= first;</a:t>
            </a:r>
          </a:p>
          <a:p>
            <a:pPr marL="0" lvl="2" indent="-457200">
              <a:lnSpc>
                <a:spcPct val="100000"/>
              </a:lnSpc>
              <a:spcBef>
                <a:spcPts val="0"/>
              </a:spcBef>
              <a:buNone/>
            </a:pPr>
            <a:r>
              <a:rPr lang="en-US" sz="2000" dirty="0"/>
              <a:t>	</a:t>
            </a:r>
            <a:r>
              <a:rPr lang="en-US" sz="2000" dirty="0">
                <a:solidFill>
                  <a:srgbClr val="0070C0"/>
                </a:solidFill>
              </a:rPr>
              <a:t>while</a:t>
            </a:r>
            <a:r>
              <a:rPr lang="en-US" sz="2000" dirty="0"/>
              <a:t> ( (p!=</a:t>
            </a:r>
            <a:r>
              <a:rPr lang="en-US" sz="2000" dirty="0">
                <a:solidFill>
                  <a:srgbClr val="FF0000"/>
                </a:solidFill>
              </a:rPr>
              <a:t>NULL</a:t>
            </a:r>
            <a:r>
              <a:rPr lang="en-US" sz="2000" dirty="0"/>
              <a:t>) &amp;&amp; (p-&gt;</a:t>
            </a:r>
            <a:r>
              <a:rPr lang="en-US" sz="2000" dirty="0">
                <a:solidFill>
                  <a:srgbClr val="00B050"/>
                </a:solidFill>
              </a:rPr>
              <a:t>info</a:t>
            </a:r>
            <a:r>
              <a:rPr lang="en-US" sz="2000" dirty="0"/>
              <a:t> != x) )</a:t>
            </a:r>
          </a:p>
          <a:p>
            <a:pPr marL="0" lvl="2" indent="-457200">
              <a:lnSpc>
                <a:spcPct val="100000"/>
              </a:lnSpc>
              <a:spcBef>
                <a:spcPts val="0"/>
              </a:spcBef>
              <a:buNone/>
            </a:pPr>
            <a:r>
              <a:rPr lang="en-US" sz="2000" dirty="0"/>
              <a:t>		p=p-&gt;</a:t>
            </a:r>
            <a:r>
              <a:rPr lang="en-US" sz="2000" dirty="0">
                <a:solidFill>
                  <a:srgbClr val="00B050"/>
                </a:solidFill>
              </a:rPr>
              <a:t>link</a:t>
            </a:r>
            <a:r>
              <a:rPr lang="en-US" sz="2000" dirty="0"/>
              <a:t>;</a:t>
            </a:r>
          </a:p>
          <a:p>
            <a:pPr marL="0" lvl="2" indent="-457200">
              <a:lnSpc>
                <a:spcPct val="100000"/>
              </a:lnSpc>
              <a:spcBef>
                <a:spcPts val="0"/>
              </a:spcBef>
              <a:buNone/>
            </a:pPr>
            <a:r>
              <a:rPr lang="en-US" sz="2000" dirty="0"/>
              <a:t>	</a:t>
            </a:r>
            <a:r>
              <a:rPr lang="en-US" sz="2000" dirty="0">
                <a:solidFill>
                  <a:srgbClr val="0070C0"/>
                </a:solidFill>
              </a:rPr>
              <a:t>return </a:t>
            </a:r>
            <a:r>
              <a:rPr lang="en-US" sz="2000" dirty="0"/>
              <a:t>p;</a:t>
            </a:r>
          </a:p>
          <a:p>
            <a:pPr marL="0" indent="0">
              <a:buSzPct val="150000"/>
              <a:buNone/>
            </a:pPr>
            <a:r>
              <a:rPr lang="en-US" sz="2000" dirty="0"/>
              <a:t>}</a:t>
            </a:r>
          </a:p>
          <a:p>
            <a:pPr marL="0" indent="0">
              <a:buSzPct val="150000"/>
              <a:buNone/>
            </a:pPr>
            <a:r>
              <a:rPr lang="en-US" sz="1800" i="1" dirty="0"/>
              <a:t>// </a:t>
            </a:r>
            <a:r>
              <a:rPr lang="en-US" sz="1800" i="1" dirty="0" err="1"/>
              <a:t>hàm</a:t>
            </a:r>
            <a:r>
              <a:rPr lang="en-US" sz="1800" i="1" dirty="0"/>
              <a:t> </a:t>
            </a:r>
            <a:r>
              <a:rPr lang="en-US" sz="1800" i="1" dirty="0" err="1"/>
              <a:t>trả</a:t>
            </a:r>
            <a:r>
              <a:rPr lang="en-US" sz="1800" i="1" dirty="0"/>
              <a:t> </a:t>
            </a:r>
            <a:r>
              <a:rPr lang="en-US" sz="1800" i="1" dirty="0" err="1"/>
              <a:t>về</a:t>
            </a:r>
            <a:r>
              <a:rPr lang="en-US" sz="1800" i="1" dirty="0"/>
              <a:t> NULL </a:t>
            </a:r>
            <a:r>
              <a:rPr lang="en-US" sz="1800" i="1" dirty="0" err="1"/>
              <a:t>nếu</a:t>
            </a:r>
            <a:r>
              <a:rPr lang="en-US" sz="1800" i="1" dirty="0"/>
              <a:t> </a:t>
            </a:r>
            <a:r>
              <a:rPr lang="en-US" sz="1800" i="1" dirty="0" err="1"/>
              <a:t>không</a:t>
            </a:r>
            <a:r>
              <a:rPr lang="en-US" sz="1800" i="1" dirty="0"/>
              <a:t> </a:t>
            </a:r>
            <a:r>
              <a:rPr lang="en-US" sz="1800" i="1" dirty="0" err="1"/>
              <a:t>tìm</a:t>
            </a:r>
            <a:r>
              <a:rPr lang="en-US" sz="1800" i="1" dirty="0"/>
              <a:t> </a:t>
            </a:r>
            <a:r>
              <a:rPr lang="en-US" sz="1800" i="1" dirty="0" err="1"/>
              <a:t>thấy</a:t>
            </a:r>
            <a:r>
              <a:rPr lang="en-US" sz="1800" i="1" dirty="0"/>
              <a:t>, </a:t>
            </a:r>
            <a:r>
              <a:rPr lang="en-US" sz="1800" i="1" dirty="0" err="1"/>
              <a:t>trả</a:t>
            </a:r>
            <a:r>
              <a:rPr lang="en-US" sz="1800" i="1" dirty="0"/>
              <a:t> </a:t>
            </a:r>
            <a:r>
              <a:rPr lang="en-US" sz="1800" i="1" dirty="0" err="1"/>
              <a:t>về</a:t>
            </a:r>
            <a:r>
              <a:rPr lang="en-US" sz="1800" i="1" dirty="0"/>
              <a:t> </a:t>
            </a:r>
            <a:r>
              <a:rPr lang="en-US" sz="1800" i="1" dirty="0" err="1"/>
              <a:t>địa</a:t>
            </a:r>
            <a:r>
              <a:rPr lang="en-US" sz="1800" i="1" dirty="0"/>
              <a:t> </a:t>
            </a:r>
            <a:r>
              <a:rPr lang="en-US" sz="1800" i="1" dirty="0" err="1"/>
              <a:t>chỉ</a:t>
            </a:r>
            <a:r>
              <a:rPr lang="en-US" sz="1800" i="1" dirty="0"/>
              <a:t> </a:t>
            </a:r>
            <a:r>
              <a:rPr lang="en-US" sz="1800" i="1" dirty="0" err="1"/>
              <a:t>của</a:t>
            </a:r>
            <a:r>
              <a:rPr lang="en-US" sz="1800" i="1" dirty="0"/>
              <a:t> node p </a:t>
            </a:r>
            <a:r>
              <a:rPr lang="en-US" sz="1800" i="1" dirty="0" err="1"/>
              <a:t>nếu</a:t>
            </a:r>
            <a:r>
              <a:rPr lang="en-US" sz="1800" i="1" dirty="0"/>
              <a:t> </a:t>
            </a:r>
            <a:r>
              <a:rPr lang="en-US" sz="1800" i="1" dirty="0" err="1"/>
              <a:t>tìm</a:t>
            </a:r>
            <a:r>
              <a:rPr lang="en-US" sz="1800" i="1" dirty="0"/>
              <a:t> </a:t>
            </a:r>
            <a:r>
              <a:rPr lang="en-US" sz="1800" i="1" dirty="0" err="1"/>
              <a:t>thấy</a:t>
            </a:r>
            <a:r>
              <a:rPr lang="en-US" sz="1800" i="1" dirty="0"/>
              <a:t>.</a:t>
            </a:r>
          </a:p>
        </p:txBody>
      </p:sp>
      <p:cxnSp>
        <p:nvCxnSpPr>
          <p:cNvPr id="5" name="Straight Connector 4">
            <a:extLst>
              <a:ext uri="{FF2B5EF4-FFF2-40B4-BE49-F238E27FC236}">
                <a16:creationId xmlns:a16="http://schemas.microsoft.com/office/drawing/2014/main" id="{9AC3D06D-500E-4915-8396-43948C224632}"/>
              </a:ext>
            </a:extLst>
          </p:cNvPr>
          <p:cNvCxnSpPr/>
          <p:nvPr/>
        </p:nvCxnSpPr>
        <p:spPr>
          <a:xfrm>
            <a:off x="1231138" y="2209800"/>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042AEAC-CC7C-40D4-94A0-762FA1F05187}"/>
              </a:ext>
            </a:extLst>
          </p:cNvPr>
          <p:cNvSpPr/>
          <p:nvPr/>
        </p:nvSpPr>
        <p:spPr>
          <a:xfrm>
            <a:off x="470189" y="2304471"/>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10</a:t>
            </a:r>
          </a:p>
        </p:txBody>
      </p:sp>
      <p:sp>
        <p:nvSpPr>
          <p:cNvPr id="7" name="Rectangle 6">
            <a:extLst>
              <a:ext uri="{FF2B5EF4-FFF2-40B4-BE49-F238E27FC236}">
                <a16:creationId xmlns:a16="http://schemas.microsoft.com/office/drawing/2014/main" id="{9E710902-68DB-4E49-9EB0-73508AA3E011}"/>
              </a:ext>
            </a:extLst>
          </p:cNvPr>
          <p:cNvSpPr/>
          <p:nvPr/>
        </p:nvSpPr>
        <p:spPr>
          <a:xfrm>
            <a:off x="408708" y="2209800"/>
            <a:ext cx="1199801"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8" name="Oval 7">
            <a:extLst>
              <a:ext uri="{FF2B5EF4-FFF2-40B4-BE49-F238E27FC236}">
                <a16:creationId xmlns:a16="http://schemas.microsoft.com/office/drawing/2014/main" id="{AD3B5440-4E04-4304-B501-271420B535DA}"/>
              </a:ext>
            </a:extLst>
          </p:cNvPr>
          <p:cNvSpPr/>
          <p:nvPr/>
        </p:nvSpPr>
        <p:spPr>
          <a:xfrm>
            <a:off x="1310965" y="2389278"/>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AF4A303-9B62-43B0-8002-CF831579A354}"/>
              </a:ext>
            </a:extLst>
          </p:cNvPr>
          <p:cNvCxnSpPr/>
          <p:nvPr/>
        </p:nvCxnSpPr>
        <p:spPr>
          <a:xfrm>
            <a:off x="3004452" y="2217025"/>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BB70078-D440-419A-8F83-B61E291B4CFD}"/>
              </a:ext>
            </a:extLst>
          </p:cNvPr>
          <p:cNvSpPr/>
          <p:nvPr/>
        </p:nvSpPr>
        <p:spPr>
          <a:xfrm>
            <a:off x="2243503" y="2311696"/>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20</a:t>
            </a:r>
          </a:p>
        </p:txBody>
      </p:sp>
      <p:sp>
        <p:nvSpPr>
          <p:cNvPr id="11" name="Rectangle 10">
            <a:extLst>
              <a:ext uri="{FF2B5EF4-FFF2-40B4-BE49-F238E27FC236}">
                <a16:creationId xmlns:a16="http://schemas.microsoft.com/office/drawing/2014/main" id="{1D57C122-0C0D-4600-9A2B-C428B7DBCB42}"/>
              </a:ext>
            </a:extLst>
          </p:cNvPr>
          <p:cNvSpPr/>
          <p:nvPr/>
        </p:nvSpPr>
        <p:spPr>
          <a:xfrm>
            <a:off x="2182022" y="2217025"/>
            <a:ext cx="1199801"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2" name="Oval 11">
            <a:extLst>
              <a:ext uri="{FF2B5EF4-FFF2-40B4-BE49-F238E27FC236}">
                <a16:creationId xmlns:a16="http://schemas.microsoft.com/office/drawing/2014/main" id="{992D3B4A-D284-46D9-99F5-88738C45D701}"/>
              </a:ext>
            </a:extLst>
          </p:cNvPr>
          <p:cNvSpPr/>
          <p:nvPr/>
        </p:nvSpPr>
        <p:spPr>
          <a:xfrm>
            <a:off x="3084279" y="2396503"/>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DD27437-AF10-4871-B183-8FB4EE3D06A0}"/>
              </a:ext>
            </a:extLst>
          </p:cNvPr>
          <p:cNvCxnSpPr/>
          <p:nvPr/>
        </p:nvCxnSpPr>
        <p:spPr>
          <a:xfrm>
            <a:off x="4965202" y="2209800"/>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8A1DFF2-0464-4681-B7E7-B8AC5EF60EF5}"/>
              </a:ext>
            </a:extLst>
          </p:cNvPr>
          <p:cNvSpPr/>
          <p:nvPr/>
        </p:nvSpPr>
        <p:spPr>
          <a:xfrm>
            <a:off x="4204253" y="2304471"/>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15</a:t>
            </a:r>
          </a:p>
        </p:txBody>
      </p:sp>
      <p:sp>
        <p:nvSpPr>
          <p:cNvPr id="15" name="Rectangle 14">
            <a:extLst>
              <a:ext uri="{FF2B5EF4-FFF2-40B4-BE49-F238E27FC236}">
                <a16:creationId xmlns:a16="http://schemas.microsoft.com/office/drawing/2014/main" id="{7386465D-9A8D-44E4-A53B-FE2AB11CBE48}"/>
              </a:ext>
            </a:extLst>
          </p:cNvPr>
          <p:cNvSpPr/>
          <p:nvPr/>
        </p:nvSpPr>
        <p:spPr>
          <a:xfrm>
            <a:off x="4142772" y="2209800"/>
            <a:ext cx="1199801"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6" name="Oval 15">
            <a:extLst>
              <a:ext uri="{FF2B5EF4-FFF2-40B4-BE49-F238E27FC236}">
                <a16:creationId xmlns:a16="http://schemas.microsoft.com/office/drawing/2014/main" id="{541B90FD-795D-4C00-AD34-5E869746DD0C}"/>
              </a:ext>
            </a:extLst>
          </p:cNvPr>
          <p:cNvSpPr/>
          <p:nvPr/>
        </p:nvSpPr>
        <p:spPr>
          <a:xfrm>
            <a:off x="5045029" y="2389278"/>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A20F5A0C-233B-4816-B490-570DB21AE440}"/>
              </a:ext>
            </a:extLst>
          </p:cNvPr>
          <p:cNvCxnSpPr/>
          <p:nvPr/>
        </p:nvCxnSpPr>
        <p:spPr>
          <a:xfrm>
            <a:off x="6982618" y="2231179"/>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17EFDD3-AD8B-4648-9F3E-DD6216A188C2}"/>
              </a:ext>
            </a:extLst>
          </p:cNvPr>
          <p:cNvSpPr/>
          <p:nvPr/>
        </p:nvSpPr>
        <p:spPr>
          <a:xfrm>
            <a:off x="6221669" y="2325850"/>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5</a:t>
            </a:r>
          </a:p>
        </p:txBody>
      </p:sp>
      <p:sp>
        <p:nvSpPr>
          <p:cNvPr id="19" name="Rectangle 18">
            <a:extLst>
              <a:ext uri="{FF2B5EF4-FFF2-40B4-BE49-F238E27FC236}">
                <a16:creationId xmlns:a16="http://schemas.microsoft.com/office/drawing/2014/main" id="{B70E7942-9978-47F8-99AB-90F456FC5A83}"/>
              </a:ext>
            </a:extLst>
          </p:cNvPr>
          <p:cNvSpPr/>
          <p:nvPr/>
        </p:nvSpPr>
        <p:spPr>
          <a:xfrm>
            <a:off x="6160188" y="2231179"/>
            <a:ext cx="1199801"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20" name="Oval 19">
            <a:extLst>
              <a:ext uri="{FF2B5EF4-FFF2-40B4-BE49-F238E27FC236}">
                <a16:creationId xmlns:a16="http://schemas.microsoft.com/office/drawing/2014/main" id="{8110BD36-DBE9-4093-A4C6-707B49C33DF9}"/>
              </a:ext>
            </a:extLst>
          </p:cNvPr>
          <p:cNvSpPr/>
          <p:nvPr/>
        </p:nvSpPr>
        <p:spPr>
          <a:xfrm>
            <a:off x="7062445" y="2410657"/>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F8982E7-4C9E-41CA-931E-DA96D731EF80}"/>
              </a:ext>
            </a:extLst>
          </p:cNvPr>
          <p:cNvSpPr/>
          <p:nvPr/>
        </p:nvSpPr>
        <p:spPr>
          <a:xfrm>
            <a:off x="8326697" y="2359667"/>
            <a:ext cx="271317" cy="333329"/>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cxnSp>
        <p:nvCxnSpPr>
          <p:cNvPr id="22" name="Straight Arrow Connector 21">
            <a:extLst>
              <a:ext uri="{FF2B5EF4-FFF2-40B4-BE49-F238E27FC236}">
                <a16:creationId xmlns:a16="http://schemas.microsoft.com/office/drawing/2014/main" id="{E770B750-F884-4CB2-BDE6-BCBE8C5C6A56}"/>
              </a:ext>
            </a:extLst>
          </p:cNvPr>
          <p:cNvCxnSpPr>
            <a:stCxn id="8" idx="6"/>
            <a:endCxn id="11" idx="1"/>
          </p:cNvCxnSpPr>
          <p:nvPr/>
        </p:nvCxnSpPr>
        <p:spPr>
          <a:xfrm flipV="1">
            <a:off x="1528680" y="2495845"/>
            <a:ext cx="653342" cy="120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B73B293-A424-4FA3-8178-3E09BF1599F6}"/>
              </a:ext>
            </a:extLst>
          </p:cNvPr>
          <p:cNvCxnSpPr>
            <a:stCxn id="12" idx="6"/>
            <a:endCxn id="15" idx="1"/>
          </p:cNvCxnSpPr>
          <p:nvPr/>
        </p:nvCxnSpPr>
        <p:spPr>
          <a:xfrm flipV="1">
            <a:off x="3301994" y="2488620"/>
            <a:ext cx="840778" cy="1565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A0DF77B-5CA5-4735-BA60-619B90FAD818}"/>
              </a:ext>
            </a:extLst>
          </p:cNvPr>
          <p:cNvCxnSpPr>
            <a:stCxn id="16" idx="6"/>
            <a:endCxn id="19" idx="1"/>
          </p:cNvCxnSpPr>
          <p:nvPr/>
        </p:nvCxnSpPr>
        <p:spPr>
          <a:xfrm>
            <a:off x="5262744" y="2497051"/>
            <a:ext cx="897444" cy="1294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7E16CF5-0E51-4BF9-8C0C-1C6F6B98BF51}"/>
              </a:ext>
            </a:extLst>
          </p:cNvPr>
          <p:cNvCxnSpPr>
            <a:stCxn id="20" idx="6"/>
            <a:endCxn id="21" idx="1"/>
          </p:cNvCxnSpPr>
          <p:nvPr/>
        </p:nvCxnSpPr>
        <p:spPr>
          <a:xfrm>
            <a:off x="7280160" y="2518430"/>
            <a:ext cx="1046537" cy="790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0F82679-C657-4A65-9329-4C52DA12F029}"/>
              </a:ext>
            </a:extLst>
          </p:cNvPr>
          <p:cNvSpPr/>
          <p:nvPr/>
        </p:nvSpPr>
        <p:spPr>
          <a:xfrm>
            <a:off x="7933109" y="2753636"/>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FF0000"/>
                </a:solidFill>
              </a:rPr>
              <a:t>NULL</a:t>
            </a:r>
          </a:p>
        </p:txBody>
      </p:sp>
      <p:sp>
        <p:nvSpPr>
          <p:cNvPr id="27" name="Rectangle 26">
            <a:extLst>
              <a:ext uri="{FF2B5EF4-FFF2-40B4-BE49-F238E27FC236}">
                <a16:creationId xmlns:a16="http://schemas.microsoft.com/office/drawing/2014/main" id="{1D8AA4D5-A208-42F1-AADF-4AAB6A13BCC2}"/>
              </a:ext>
            </a:extLst>
          </p:cNvPr>
          <p:cNvSpPr/>
          <p:nvPr/>
        </p:nvSpPr>
        <p:spPr>
          <a:xfrm>
            <a:off x="364957" y="2807596"/>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first</a:t>
            </a:r>
          </a:p>
        </p:txBody>
      </p:sp>
    </p:spTree>
    <p:extLst>
      <p:ext uri="{BB962C8B-B14F-4D97-AF65-F5344CB8AC3E}">
        <p14:creationId xmlns:p14="http://schemas.microsoft.com/office/powerpoint/2010/main" val="188706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3810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Đ</a:t>
            </a:r>
            <a:r>
              <a:rPr lang="vi-VN" altLang="zh-TW" sz="3800" b="1" dirty="0">
                <a:solidFill>
                  <a:schemeClr val="accent1">
                    <a:lumMod val="75000"/>
                  </a:schemeClr>
                </a:solidFill>
                <a:latin typeface="Arial" panose="020B0604020202020204" pitchFamily="34" charset="0"/>
                <a:cs typeface="Arial" panose="020B0604020202020204" pitchFamily="34" charset="0"/>
              </a:rPr>
              <a:t>Ơ</a:t>
            </a:r>
            <a:r>
              <a:rPr lang="en-US" altLang="zh-TW" sz="3800" b="1" dirty="0">
                <a:solidFill>
                  <a:schemeClr val="accent1">
                    <a:lumMod val="75000"/>
                  </a:schemeClr>
                </a:solidFill>
                <a:latin typeface="Arial" panose="020B0604020202020204" pitchFamily="34" charset="0"/>
                <a:cs typeface="Arial" panose="020B0604020202020204" pitchFamily="34" charset="0"/>
              </a:rPr>
              <a:t>N</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2D52DD6D-29BA-42F8-90D9-01EDB0161E64}"/>
              </a:ext>
            </a:extLst>
          </p:cNvPr>
          <p:cNvSpPr txBox="1">
            <a:spLocks/>
          </p:cNvSpPr>
          <p:nvPr/>
        </p:nvSpPr>
        <p:spPr>
          <a:xfrm>
            <a:off x="295186" y="1752600"/>
            <a:ext cx="8239214" cy="762000"/>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3200" dirty="0">
                <a:ln/>
                <a:solidFill>
                  <a:schemeClr val="accent4"/>
                </a:solidFill>
              </a:rPr>
              <a:t>THÊM MỘT PHẦN TỬ VÀO DANH SÁCH</a:t>
            </a:r>
          </a:p>
        </p:txBody>
      </p:sp>
      <p:sp>
        <p:nvSpPr>
          <p:cNvPr id="4" name="Content Placeholder 2">
            <a:extLst>
              <a:ext uri="{FF2B5EF4-FFF2-40B4-BE49-F238E27FC236}">
                <a16:creationId xmlns:a16="http://schemas.microsoft.com/office/drawing/2014/main" id="{472A328D-7924-4D85-A34A-3618CBDC2E73}"/>
              </a:ext>
            </a:extLst>
          </p:cNvPr>
          <p:cNvSpPr txBox="1">
            <a:spLocks/>
          </p:cNvSpPr>
          <p:nvPr/>
        </p:nvSpPr>
        <p:spPr>
          <a:xfrm>
            <a:off x="609600" y="2514600"/>
            <a:ext cx="8239214" cy="2565302"/>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lnSpc>
                <a:spcPct val="150000"/>
              </a:lnSpc>
              <a:spcBef>
                <a:spcPts val="0"/>
              </a:spcBef>
              <a:buFont typeface="Wingdings" panose="05000000000000000000" pitchFamily="2" charset="2"/>
              <a:buChar char="&amp;"/>
            </a:pPr>
            <a:r>
              <a:rPr lang="en-US" sz="2800" dirty="0" err="1"/>
              <a:t>Thêm</a:t>
            </a:r>
            <a:r>
              <a:rPr lang="en-US" sz="2800" dirty="0"/>
              <a:t> </a:t>
            </a:r>
            <a:r>
              <a:rPr lang="en-US" sz="2800" dirty="0" err="1"/>
              <a:t>vào</a:t>
            </a:r>
            <a:r>
              <a:rPr lang="en-US" sz="2800" dirty="0"/>
              <a:t> </a:t>
            </a:r>
            <a:r>
              <a:rPr lang="en-US" sz="2800" dirty="0" err="1"/>
              <a:t>đầu</a:t>
            </a:r>
            <a:r>
              <a:rPr lang="en-US" sz="2800" dirty="0"/>
              <a:t> </a:t>
            </a:r>
            <a:r>
              <a:rPr lang="en-US" sz="2800" dirty="0" err="1"/>
              <a:t>danh</a:t>
            </a:r>
            <a:r>
              <a:rPr lang="en-US" sz="2800" dirty="0"/>
              <a:t> </a:t>
            </a:r>
            <a:r>
              <a:rPr lang="en-US" sz="2800" dirty="0" err="1"/>
              <a:t>sách</a:t>
            </a:r>
            <a:endParaRPr lang="en-US" sz="2800" dirty="0"/>
          </a:p>
          <a:p>
            <a:pPr marL="731520" indent="-731520" algn="just">
              <a:lnSpc>
                <a:spcPct val="150000"/>
              </a:lnSpc>
              <a:spcBef>
                <a:spcPts val="0"/>
              </a:spcBef>
              <a:buFont typeface="Wingdings" panose="05000000000000000000" pitchFamily="2" charset="2"/>
              <a:buChar char="&amp;"/>
            </a:pPr>
            <a:r>
              <a:rPr lang="en-US" sz="2800" dirty="0" err="1"/>
              <a:t>Thêm</a:t>
            </a:r>
            <a:r>
              <a:rPr lang="en-US" sz="2800" dirty="0"/>
              <a:t> </a:t>
            </a:r>
            <a:r>
              <a:rPr lang="en-US" sz="2800" dirty="0" err="1"/>
              <a:t>vào</a:t>
            </a:r>
            <a:r>
              <a:rPr lang="en-US" sz="2800" dirty="0"/>
              <a:t> </a:t>
            </a:r>
            <a:r>
              <a:rPr lang="en-US" sz="2800" dirty="0" err="1"/>
              <a:t>cuối</a:t>
            </a:r>
            <a:r>
              <a:rPr lang="en-US" sz="2800" dirty="0"/>
              <a:t> </a:t>
            </a:r>
            <a:r>
              <a:rPr lang="en-US" sz="2800" dirty="0" err="1"/>
              <a:t>danh</a:t>
            </a:r>
            <a:r>
              <a:rPr lang="en-US" sz="2800" dirty="0"/>
              <a:t> </a:t>
            </a:r>
            <a:r>
              <a:rPr lang="en-US" sz="2800" dirty="0" err="1"/>
              <a:t>sách</a:t>
            </a:r>
            <a:endParaRPr lang="en-US" sz="2800" dirty="0"/>
          </a:p>
          <a:p>
            <a:pPr marL="731520" indent="-731520" algn="just">
              <a:lnSpc>
                <a:spcPct val="150000"/>
              </a:lnSpc>
              <a:spcBef>
                <a:spcPts val="0"/>
              </a:spcBef>
              <a:buFont typeface="Wingdings" panose="05000000000000000000" pitchFamily="2" charset="2"/>
              <a:buChar char="&amp;"/>
            </a:pPr>
            <a:r>
              <a:rPr lang="en-US" sz="2800" i="1" dirty="0" err="1">
                <a:solidFill>
                  <a:srgbClr val="FF0000"/>
                </a:solidFill>
              </a:rPr>
              <a:t>Thêm</a:t>
            </a:r>
            <a:r>
              <a:rPr lang="en-US" sz="2800" i="1" dirty="0">
                <a:solidFill>
                  <a:srgbClr val="FF0000"/>
                </a:solidFill>
              </a:rPr>
              <a:t> </a:t>
            </a:r>
            <a:r>
              <a:rPr lang="en-US" sz="2800" i="1" dirty="0" err="1">
                <a:solidFill>
                  <a:srgbClr val="FF0000"/>
                </a:solidFill>
              </a:rPr>
              <a:t>sau</a:t>
            </a:r>
            <a:r>
              <a:rPr lang="en-US" sz="2800" i="1" dirty="0">
                <a:solidFill>
                  <a:srgbClr val="FF0000"/>
                </a:solidFill>
              </a:rPr>
              <a:t> node q. </a:t>
            </a:r>
            <a:r>
              <a:rPr lang="en-US" sz="2400" i="1" dirty="0">
                <a:solidFill>
                  <a:srgbClr val="FF0000"/>
                </a:solidFill>
              </a:rPr>
              <a:t>(</a:t>
            </a:r>
            <a:r>
              <a:rPr lang="en-US" sz="2400" i="1" dirty="0" err="1">
                <a:solidFill>
                  <a:srgbClr val="FF0000"/>
                </a:solidFill>
              </a:rPr>
              <a:t>Sinh</a:t>
            </a:r>
            <a:r>
              <a:rPr lang="en-US" sz="2400" i="1" dirty="0">
                <a:solidFill>
                  <a:srgbClr val="FF0000"/>
                </a:solidFill>
              </a:rPr>
              <a:t> </a:t>
            </a:r>
            <a:r>
              <a:rPr lang="en-US" sz="2400" i="1" dirty="0" err="1">
                <a:solidFill>
                  <a:srgbClr val="FF0000"/>
                </a:solidFill>
              </a:rPr>
              <a:t>viên</a:t>
            </a:r>
            <a:r>
              <a:rPr lang="en-US" sz="2400" i="1" dirty="0">
                <a:solidFill>
                  <a:srgbClr val="FF0000"/>
                </a:solidFill>
              </a:rPr>
              <a:t> </a:t>
            </a:r>
            <a:r>
              <a:rPr lang="en-US" sz="2400" i="1" dirty="0" err="1">
                <a:solidFill>
                  <a:srgbClr val="FF0000"/>
                </a:solidFill>
              </a:rPr>
              <a:t>tự</a:t>
            </a:r>
            <a:r>
              <a:rPr lang="en-US" sz="2400" i="1" dirty="0">
                <a:solidFill>
                  <a:srgbClr val="FF0000"/>
                </a:solidFill>
              </a:rPr>
              <a:t> </a:t>
            </a:r>
            <a:r>
              <a:rPr lang="en-US" sz="2400" i="1" dirty="0" err="1">
                <a:solidFill>
                  <a:srgbClr val="FF0000"/>
                </a:solidFill>
              </a:rPr>
              <a:t>phát</a:t>
            </a:r>
            <a:r>
              <a:rPr lang="en-US" sz="2400" i="1" dirty="0">
                <a:solidFill>
                  <a:srgbClr val="FF0000"/>
                </a:solidFill>
              </a:rPr>
              <a:t> </a:t>
            </a:r>
            <a:r>
              <a:rPr lang="en-US" sz="2400" i="1" dirty="0" err="1">
                <a:solidFill>
                  <a:srgbClr val="FF0000"/>
                </a:solidFill>
              </a:rPr>
              <a:t>triển</a:t>
            </a:r>
            <a:r>
              <a:rPr lang="en-US" sz="2400" i="1" dirty="0">
                <a:solidFill>
                  <a:srgbClr val="FF0000"/>
                </a:solidFill>
              </a:rPr>
              <a:t>)</a:t>
            </a:r>
            <a:endParaRPr lang="en-US" sz="2800" i="1" dirty="0">
              <a:solidFill>
                <a:srgbClr val="FF0000"/>
              </a:solidFill>
            </a:endParaRPr>
          </a:p>
        </p:txBody>
      </p:sp>
    </p:spTree>
    <p:extLst>
      <p:ext uri="{BB962C8B-B14F-4D97-AF65-F5344CB8AC3E}">
        <p14:creationId xmlns:p14="http://schemas.microsoft.com/office/powerpoint/2010/main" val="270035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3810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Đ</a:t>
            </a:r>
            <a:r>
              <a:rPr lang="vi-VN" altLang="zh-TW" sz="3800" b="1" dirty="0">
                <a:solidFill>
                  <a:schemeClr val="accent1">
                    <a:lumMod val="75000"/>
                  </a:schemeClr>
                </a:solidFill>
                <a:latin typeface="Arial" panose="020B0604020202020204" pitchFamily="34" charset="0"/>
                <a:cs typeface="Arial" panose="020B0604020202020204" pitchFamily="34" charset="0"/>
              </a:rPr>
              <a:t>Ơ</a:t>
            </a:r>
            <a:r>
              <a:rPr lang="en-US" altLang="zh-TW" sz="3800" b="1" dirty="0">
                <a:solidFill>
                  <a:schemeClr val="accent1">
                    <a:lumMod val="75000"/>
                  </a:schemeClr>
                </a:solidFill>
                <a:latin typeface="Arial" panose="020B0604020202020204" pitchFamily="34" charset="0"/>
                <a:cs typeface="Arial" panose="020B0604020202020204" pitchFamily="34" charset="0"/>
              </a:rPr>
              <a:t>N</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85DEEB45-AD52-41F6-89AF-D2D32CBA0A5F}"/>
              </a:ext>
            </a:extLst>
          </p:cNvPr>
          <p:cNvSpPr txBox="1">
            <a:spLocks/>
          </p:cNvSpPr>
          <p:nvPr/>
        </p:nvSpPr>
        <p:spPr>
          <a:xfrm>
            <a:off x="76200" y="1447800"/>
            <a:ext cx="2541839" cy="917765"/>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3200" dirty="0" err="1">
                <a:ln/>
                <a:solidFill>
                  <a:schemeClr val="accent4"/>
                </a:solidFill>
              </a:rPr>
              <a:t>Thêm</a:t>
            </a:r>
            <a:r>
              <a:rPr lang="en-US" sz="3200" dirty="0">
                <a:ln/>
                <a:solidFill>
                  <a:schemeClr val="accent4"/>
                </a:solidFill>
              </a:rPr>
              <a:t> </a:t>
            </a:r>
            <a:r>
              <a:rPr lang="en-US" sz="3200" dirty="0" err="1">
                <a:ln/>
                <a:solidFill>
                  <a:schemeClr val="accent4"/>
                </a:solidFill>
              </a:rPr>
              <a:t>đầu</a:t>
            </a:r>
            <a:endParaRPr lang="en-US" sz="3200" dirty="0">
              <a:ln/>
              <a:solidFill>
                <a:schemeClr val="accent4"/>
              </a:solidFill>
            </a:endParaRPr>
          </a:p>
          <a:p>
            <a:pPr algn="l"/>
            <a:r>
              <a:rPr lang="en-US" sz="3200" dirty="0" err="1">
                <a:ln/>
                <a:solidFill>
                  <a:schemeClr val="accent4"/>
                </a:solidFill>
              </a:rPr>
              <a:t>Danh</a:t>
            </a:r>
            <a:r>
              <a:rPr lang="en-US" sz="3200" dirty="0">
                <a:ln/>
                <a:solidFill>
                  <a:schemeClr val="accent4"/>
                </a:solidFill>
              </a:rPr>
              <a:t> </a:t>
            </a:r>
            <a:r>
              <a:rPr lang="en-US" sz="3200" dirty="0" err="1">
                <a:ln/>
                <a:solidFill>
                  <a:schemeClr val="accent4"/>
                </a:solidFill>
              </a:rPr>
              <a:t>sách</a:t>
            </a:r>
            <a:endParaRPr lang="en-US" sz="3200" dirty="0">
              <a:ln/>
              <a:solidFill>
                <a:schemeClr val="accent4"/>
              </a:solidFill>
            </a:endParaRPr>
          </a:p>
        </p:txBody>
      </p:sp>
      <p:cxnSp>
        <p:nvCxnSpPr>
          <p:cNvPr id="4" name="Straight Connector 3">
            <a:extLst>
              <a:ext uri="{FF2B5EF4-FFF2-40B4-BE49-F238E27FC236}">
                <a16:creationId xmlns:a16="http://schemas.microsoft.com/office/drawing/2014/main" id="{AE2810DA-1775-4ABC-8C81-0A5EF90680A5}"/>
              </a:ext>
            </a:extLst>
          </p:cNvPr>
          <p:cNvCxnSpPr/>
          <p:nvPr/>
        </p:nvCxnSpPr>
        <p:spPr>
          <a:xfrm>
            <a:off x="3529626" y="1606484"/>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EC2A1686-7D2A-4ED3-9F30-A4FA1D232DC6}"/>
              </a:ext>
            </a:extLst>
          </p:cNvPr>
          <p:cNvSpPr/>
          <p:nvPr/>
        </p:nvSpPr>
        <p:spPr>
          <a:xfrm>
            <a:off x="2768677" y="1701155"/>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10</a:t>
            </a:r>
          </a:p>
        </p:txBody>
      </p:sp>
      <p:sp>
        <p:nvSpPr>
          <p:cNvPr id="6" name="Rectangle 5">
            <a:extLst>
              <a:ext uri="{FF2B5EF4-FFF2-40B4-BE49-F238E27FC236}">
                <a16:creationId xmlns:a16="http://schemas.microsoft.com/office/drawing/2014/main" id="{82EB9047-3F91-4991-9538-CFB528654086}"/>
              </a:ext>
            </a:extLst>
          </p:cNvPr>
          <p:cNvSpPr/>
          <p:nvPr/>
        </p:nvSpPr>
        <p:spPr>
          <a:xfrm>
            <a:off x="2707196" y="1606484"/>
            <a:ext cx="1199801"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7" name="Oval 6">
            <a:extLst>
              <a:ext uri="{FF2B5EF4-FFF2-40B4-BE49-F238E27FC236}">
                <a16:creationId xmlns:a16="http://schemas.microsoft.com/office/drawing/2014/main" id="{CA976EE3-FC00-4ACB-BA6F-642CAD33B17A}"/>
              </a:ext>
            </a:extLst>
          </p:cNvPr>
          <p:cNvSpPr/>
          <p:nvPr/>
        </p:nvSpPr>
        <p:spPr>
          <a:xfrm>
            <a:off x="3609453" y="1785962"/>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D75E0DEF-5956-489A-84EB-5028F7AE9AFC}"/>
              </a:ext>
            </a:extLst>
          </p:cNvPr>
          <p:cNvCxnSpPr/>
          <p:nvPr/>
        </p:nvCxnSpPr>
        <p:spPr>
          <a:xfrm>
            <a:off x="5109029" y="1613709"/>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36F1B20-E817-43BD-BA01-C657EBC10C46}"/>
              </a:ext>
            </a:extLst>
          </p:cNvPr>
          <p:cNvSpPr/>
          <p:nvPr/>
        </p:nvSpPr>
        <p:spPr>
          <a:xfrm>
            <a:off x="4191000" y="1708380"/>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20</a:t>
            </a:r>
          </a:p>
        </p:txBody>
      </p:sp>
      <p:sp>
        <p:nvSpPr>
          <p:cNvPr id="10" name="Rectangle 9">
            <a:extLst>
              <a:ext uri="{FF2B5EF4-FFF2-40B4-BE49-F238E27FC236}">
                <a16:creationId xmlns:a16="http://schemas.microsoft.com/office/drawing/2014/main" id="{9292AB09-FF4A-407C-BB27-38DA6CFFE93E}"/>
              </a:ext>
            </a:extLst>
          </p:cNvPr>
          <p:cNvSpPr/>
          <p:nvPr/>
        </p:nvSpPr>
        <p:spPr>
          <a:xfrm>
            <a:off x="4191000" y="1613709"/>
            <a:ext cx="1199801"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1" name="Oval 10">
            <a:extLst>
              <a:ext uri="{FF2B5EF4-FFF2-40B4-BE49-F238E27FC236}">
                <a16:creationId xmlns:a16="http://schemas.microsoft.com/office/drawing/2014/main" id="{0176F730-06D3-4671-9812-AB9E1FD8BCF1}"/>
              </a:ext>
            </a:extLst>
          </p:cNvPr>
          <p:cNvSpPr/>
          <p:nvPr/>
        </p:nvSpPr>
        <p:spPr>
          <a:xfrm>
            <a:off x="5031776" y="1793187"/>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061AE95-EF24-4A9E-B341-A1D93A308B98}"/>
              </a:ext>
            </a:extLst>
          </p:cNvPr>
          <p:cNvCxnSpPr/>
          <p:nvPr/>
        </p:nvCxnSpPr>
        <p:spPr>
          <a:xfrm>
            <a:off x="6537430" y="1606484"/>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8048084-03DA-400B-BD12-D08AB3350D1D}"/>
              </a:ext>
            </a:extLst>
          </p:cNvPr>
          <p:cNvSpPr/>
          <p:nvPr/>
        </p:nvSpPr>
        <p:spPr>
          <a:xfrm>
            <a:off x="5776481" y="1701155"/>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15</a:t>
            </a:r>
          </a:p>
        </p:txBody>
      </p:sp>
      <p:sp>
        <p:nvSpPr>
          <p:cNvPr id="14" name="Rectangle 13">
            <a:extLst>
              <a:ext uri="{FF2B5EF4-FFF2-40B4-BE49-F238E27FC236}">
                <a16:creationId xmlns:a16="http://schemas.microsoft.com/office/drawing/2014/main" id="{99745D12-7982-4DD0-93B7-F37C6B392AB7}"/>
              </a:ext>
            </a:extLst>
          </p:cNvPr>
          <p:cNvSpPr/>
          <p:nvPr/>
        </p:nvSpPr>
        <p:spPr>
          <a:xfrm>
            <a:off x="5715000" y="1606484"/>
            <a:ext cx="1199801"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5" name="Oval 14">
            <a:extLst>
              <a:ext uri="{FF2B5EF4-FFF2-40B4-BE49-F238E27FC236}">
                <a16:creationId xmlns:a16="http://schemas.microsoft.com/office/drawing/2014/main" id="{A5A411FE-BC27-4C50-86CA-61BDC4C84B6A}"/>
              </a:ext>
            </a:extLst>
          </p:cNvPr>
          <p:cNvSpPr/>
          <p:nvPr/>
        </p:nvSpPr>
        <p:spPr>
          <a:xfrm>
            <a:off x="6617257" y="1785962"/>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348386D-AC98-4872-A964-5944A12F6443}"/>
              </a:ext>
            </a:extLst>
          </p:cNvPr>
          <p:cNvCxnSpPr/>
          <p:nvPr/>
        </p:nvCxnSpPr>
        <p:spPr>
          <a:xfrm>
            <a:off x="7965831" y="1627863"/>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BD947BB-2FDC-4CB7-9A43-1DA57A28F84A}"/>
              </a:ext>
            </a:extLst>
          </p:cNvPr>
          <p:cNvSpPr/>
          <p:nvPr/>
        </p:nvSpPr>
        <p:spPr>
          <a:xfrm>
            <a:off x="7204882" y="1722534"/>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5</a:t>
            </a:r>
          </a:p>
        </p:txBody>
      </p:sp>
      <p:sp>
        <p:nvSpPr>
          <p:cNvPr id="18" name="Rectangle 17">
            <a:extLst>
              <a:ext uri="{FF2B5EF4-FFF2-40B4-BE49-F238E27FC236}">
                <a16:creationId xmlns:a16="http://schemas.microsoft.com/office/drawing/2014/main" id="{ACFD8741-799B-49E5-B1A4-A652816D56BA}"/>
              </a:ext>
            </a:extLst>
          </p:cNvPr>
          <p:cNvSpPr/>
          <p:nvPr/>
        </p:nvSpPr>
        <p:spPr>
          <a:xfrm>
            <a:off x="7143401" y="1627863"/>
            <a:ext cx="1199801"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9" name="Oval 18">
            <a:extLst>
              <a:ext uri="{FF2B5EF4-FFF2-40B4-BE49-F238E27FC236}">
                <a16:creationId xmlns:a16="http://schemas.microsoft.com/office/drawing/2014/main" id="{551052C0-390E-4902-8F5B-785334B26713}"/>
              </a:ext>
            </a:extLst>
          </p:cNvPr>
          <p:cNvSpPr/>
          <p:nvPr/>
        </p:nvSpPr>
        <p:spPr>
          <a:xfrm>
            <a:off x="8045658" y="1807341"/>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14ACA6E-8C70-419F-9ABE-FEAB5B18C6E2}"/>
              </a:ext>
            </a:extLst>
          </p:cNvPr>
          <p:cNvSpPr/>
          <p:nvPr/>
        </p:nvSpPr>
        <p:spPr>
          <a:xfrm>
            <a:off x="8839200" y="1748244"/>
            <a:ext cx="271317" cy="333329"/>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cxnSp>
        <p:nvCxnSpPr>
          <p:cNvPr id="21" name="Straight Arrow Connector 20">
            <a:extLst>
              <a:ext uri="{FF2B5EF4-FFF2-40B4-BE49-F238E27FC236}">
                <a16:creationId xmlns:a16="http://schemas.microsoft.com/office/drawing/2014/main" id="{BABE880E-0134-49F6-9704-CB311777017E}"/>
              </a:ext>
            </a:extLst>
          </p:cNvPr>
          <p:cNvCxnSpPr>
            <a:cxnSpLocks/>
            <a:stCxn id="7" idx="6"/>
            <a:endCxn id="10" idx="1"/>
          </p:cNvCxnSpPr>
          <p:nvPr/>
        </p:nvCxnSpPr>
        <p:spPr>
          <a:xfrm flipV="1">
            <a:off x="3827168" y="1892529"/>
            <a:ext cx="363832" cy="120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E3009E8-A52A-48D7-90CC-4BF66D6DFB39}"/>
              </a:ext>
            </a:extLst>
          </p:cNvPr>
          <p:cNvCxnSpPr>
            <a:cxnSpLocks/>
            <a:stCxn id="10" idx="3"/>
            <a:endCxn id="14" idx="1"/>
          </p:cNvCxnSpPr>
          <p:nvPr/>
        </p:nvCxnSpPr>
        <p:spPr>
          <a:xfrm flipV="1">
            <a:off x="5390801" y="1885304"/>
            <a:ext cx="324199" cy="722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1E9E1AD-0EC2-44CF-8BC8-9DD2B7A68FAD}"/>
              </a:ext>
            </a:extLst>
          </p:cNvPr>
          <p:cNvCxnSpPr>
            <a:stCxn id="15" idx="6"/>
            <a:endCxn id="18" idx="1"/>
          </p:cNvCxnSpPr>
          <p:nvPr/>
        </p:nvCxnSpPr>
        <p:spPr>
          <a:xfrm>
            <a:off x="6834972" y="1893735"/>
            <a:ext cx="308429" cy="1294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CA6D21-A893-403D-85CB-6229532C3340}"/>
              </a:ext>
            </a:extLst>
          </p:cNvPr>
          <p:cNvCxnSpPr>
            <a:stCxn id="19" idx="6"/>
            <a:endCxn id="20" idx="1"/>
          </p:cNvCxnSpPr>
          <p:nvPr/>
        </p:nvCxnSpPr>
        <p:spPr>
          <a:xfrm flipV="1">
            <a:off x="8263373" y="1914909"/>
            <a:ext cx="575827" cy="20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E5F8F7B-1C16-47DB-8782-5BEADDEA6FA8}"/>
              </a:ext>
            </a:extLst>
          </p:cNvPr>
          <p:cNvSpPr/>
          <p:nvPr/>
        </p:nvSpPr>
        <p:spPr>
          <a:xfrm>
            <a:off x="8116415" y="2294939"/>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NULL</a:t>
            </a:r>
          </a:p>
        </p:txBody>
      </p:sp>
      <p:sp>
        <p:nvSpPr>
          <p:cNvPr id="26" name="Rectangle 25">
            <a:extLst>
              <a:ext uri="{FF2B5EF4-FFF2-40B4-BE49-F238E27FC236}">
                <a16:creationId xmlns:a16="http://schemas.microsoft.com/office/drawing/2014/main" id="{25D7D939-0932-45B0-9A11-52E7FA31E6E5}"/>
              </a:ext>
            </a:extLst>
          </p:cNvPr>
          <p:cNvSpPr/>
          <p:nvPr/>
        </p:nvSpPr>
        <p:spPr>
          <a:xfrm>
            <a:off x="1777026" y="1432614"/>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first</a:t>
            </a:r>
          </a:p>
        </p:txBody>
      </p:sp>
      <p:sp>
        <p:nvSpPr>
          <p:cNvPr id="27" name="Rectangle 26">
            <a:extLst>
              <a:ext uri="{FF2B5EF4-FFF2-40B4-BE49-F238E27FC236}">
                <a16:creationId xmlns:a16="http://schemas.microsoft.com/office/drawing/2014/main" id="{9FC2202F-600D-458F-BD35-D47F8973BA29}"/>
              </a:ext>
            </a:extLst>
          </p:cNvPr>
          <p:cNvSpPr/>
          <p:nvPr/>
        </p:nvSpPr>
        <p:spPr>
          <a:xfrm>
            <a:off x="499397" y="2803685"/>
            <a:ext cx="1358573" cy="3985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X = 30</a:t>
            </a:r>
          </a:p>
        </p:txBody>
      </p:sp>
      <p:cxnSp>
        <p:nvCxnSpPr>
          <p:cNvPr id="28" name="Straight Connector 27">
            <a:extLst>
              <a:ext uri="{FF2B5EF4-FFF2-40B4-BE49-F238E27FC236}">
                <a16:creationId xmlns:a16="http://schemas.microsoft.com/office/drawing/2014/main" id="{F8F6FC90-F0FE-4827-B13B-13FE59153D0E}"/>
              </a:ext>
            </a:extLst>
          </p:cNvPr>
          <p:cNvCxnSpPr/>
          <p:nvPr/>
        </p:nvCxnSpPr>
        <p:spPr>
          <a:xfrm>
            <a:off x="4194629" y="2743200"/>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64FFBE8-8468-4B49-B78A-DB67190BB9E5}"/>
              </a:ext>
            </a:extLst>
          </p:cNvPr>
          <p:cNvSpPr/>
          <p:nvPr/>
        </p:nvSpPr>
        <p:spPr>
          <a:xfrm>
            <a:off x="3372199" y="2642760"/>
            <a:ext cx="1199801"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30" name="Oval 29">
            <a:extLst>
              <a:ext uri="{FF2B5EF4-FFF2-40B4-BE49-F238E27FC236}">
                <a16:creationId xmlns:a16="http://schemas.microsoft.com/office/drawing/2014/main" id="{895EA8F4-F38E-44EE-8CC9-DA0EADE6532E}"/>
              </a:ext>
            </a:extLst>
          </p:cNvPr>
          <p:cNvSpPr/>
          <p:nvPr/>
        </p:nvSpPr>
        <p:spPr>
          <a:xfrm>
            <a:off x="4274456" y="2819400"/>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2">
            <a:extLst>
              <a:ext uri="{FF2B5EF4-FFF2-40B4-BE49-F238E27FC236}">
                <a16:creationId xmlns:a16="http://schemas.microsoft.com/office/drawing/2014/main" id="{9B04992E-AFC7-4C61-938C-0C1189B211BC}"/>
              </a:ext>
            </a:extLst>
          </p:cNvPr>
          <p:cNvSpPr/>
          <p:nvPr/>
        </p:nvSpPr>
        <p:spPr>
          <a:xfrm>
            <a:off x="1972641" y="2785313"/>
            <a:ext cx="1128487" cy="453421"/>
          </a:xfrm>
          <a:prstGeom prst="rightArrow">
            <a:avLst>
              <a:gd name="adj1" fmla="val 50000"/>
              <a:gd name="adj2" fmla="val 1004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2E7C1C8-F7D3-4BFD-ABE4-215F0CA40F26}"/>
              </a:ext>
            </a:extLst>
          </p:cNvPr>
          <p:cNvSpPr/>
          <p:nvPr/>
        </p:nvSpPr>
        <p:spPr>
          <a:xfrm>
            <a:off x="3330470" y="2743200"/>
            <a:ext cx="838200"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30</a:t>
            </a:r>
          </a:p>
        </p:txBody>
      </p:sp>
      <p:cxnSp>
        <p:nvCxnSpPr>
          <p:cNvPr id="33" name="Curved Connector 17">
            <a:extLst>
              <a:ext uri="{FF2B5EF4-FFF2-40B4-BE49-F238E27FC236}">
                <a16:creationId xmlns:a16="http://schemas.microsoft.com/office/drawing/2014/main" id="{7434A7BB-3A06-412F-AC9E-2FFE5B9E8128}"/>
              </a:ext>
            </a:extLst>
          </p:cNvPr>
          <p:cNvCxnSpPr>
            <a:stCxn id="30" idx="6"/>
            <a:endCxn id="6" idx="1"/>
          </p:cNvCxnSpPr>
          <p:nvPr/>
        </p:nvCxnSpPr>
        <p:spPr>
          <a:xfrm flipH="1" flipV="1">
            <a:off x="2707196" y="1885304"/>
            <a:ext cx="1784975" cy="1041869"/>
          </a:xfrm>
          <a:prstGeom prst="curvedConnector5">
            <a:avLst>
              <a:gd name="adj1" fmla="val -12807"/>
              <a:gd name="adj2" fmla="val 41791"/>
              <a:gd name="adj3" fmla="val 112807"/>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861B4FC-C71E-4134-8B84-ED2F6823BACB}"/>
              </a:ext>
            </a:extLst>
          </p:cNvPr>
          <p:cNvSpPr/>
          <p:nvPr/>
        </p:nvSpPr>
        <p:spPr>
          <a:xfrm>
            <a:off x="2680863" y="3124909"/>
            <a:ext cx="918820" cy="345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70C0"/>
                </a:solidFill>
              </a:rPr>
              <a:t>p</a:t>
            </a:r>
          </a:p>
        </p:txBody>
      </p:sp>
      <p:sp>
        <p:nvSpPr>
          <p:cNvPr id="35" name="Content Placeholder 2">
            <a:extLst>
              <a:ext uri="{FF2B5EF4-FFF2-40B4-BE49-F238E27FC236}">
                <a16:creationId xmlns:a16="http://schemas.microsoft.com/office/drawing/2014/main" id="{BBEF7CFB-3673-4710-85CB-4A24F3E3335C}"/>
              </a:ext>
            </a:extLst>
          </p:cNvPr>
          <p:cNvSpPr txBox="1">
            <a:spLocks/>
          </p:cNvSpPr>
          <p:nvPr/>
        </p:nvSpPr>
        <p:spPr>
          <a:xfrm>
            <a:off x="0" y="3581400"/>
            <a:ext cx="6560456" cy="775487"/>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spcBef>
                <a:spcPts val="0"/>
              </a:spcBef>
              <a:buFont typeface="Arial" panose="020B0604020202020204" pitchFamily="34" charset="0"/>
              <a:buNone/>
            </a:pPr>
            <a:r>
              <a:rPr lang="en-US" sz="2200" b="1" u="sng" dirty="0" err="1"/>
              <a:t>Bước</a:t>
            </a:r>
            <a:r>
              <a:rPr lang="en-US" sz="2200" b="1" u="sng" dirty="0"/>
              <a:t> 1: </a:t>
            </a:r>
            <a:r>
              <a:rPr lang="en-US" sz="2200" dirty="0" err="1"/>
              <a:t>cấp</a:t>
            </a:r>
            <a:r>
              <a:rPr lang="en-US" sz="2200" dirty="0"/>
              <a:t> </a:t>
            </a:r>
            <a:r>
              <a:rPr lang="en-US" sz="2200" dirty="0" err="1"/>
              <a:t>phát</a:t>
            </a:r>
            <a:r>
              <a:rPr lang="en-US" sz="2200" dirty="0"/>
              <a:t> </a:t>
            </a:r>
            <a:r>
              <a:rPr lang="en-US" sz="2200" dirty="0" err="1"/>
              <a:t>phần</a:t>
            </a:r>
            <a:r>
              <a:rPr lang="en-US" sz="2200" dirty="0"/>
              <a:t> </a:t>
            </a:r>
            <a:r>
              <a:rPr lang="en-US" sz="2200" dirty="0" err="1"/>
              <a:t>tử</a:t>
            </a:r>
            <a:r>
              <a:rPr lang="en-US" sz="2200" dirty="0"/>
              <a:t> </a:t>
            </a:r>
            <a:r>
              <a:rPr lang="en-US" sz="2200" dirty="0" err="1"/>
              <a:t>mới</a:t>
            </a:r>
            <a:r>
              <a:rPr lang="en-US" sz="2200" dirty="0"/>
              <a:t> </a:t>
            </a:r>
            <a:r>
              <a:rPr lang="en-US" sz="2200" dirty="0">
                <a:solidFill>
                  <a:srgbClr val="0070C0"/>
                </a:solidFill>
              </a:rPr>
              <a:t>p</a:t>
            </a:r>
            <a:r>
              <a:rPr lang="en-US" sz="2200" dirty="0"/>
              <a:t> (</a:t>
            </a:r>
            <a:r>
              <a:rPr lang="en-US" sz="2200" dirty="0" err="1"/>
              <a:t>có</a:t>
            </a:r>
            <a:r>
              <a:rPr lang="en-US" sz="2200" dirty="0"/>
              <a:t> </a:t>
            </a:r>
            <a:r>
              <a:rPr lang="en-US" sz="2200" dirty="0" err="1"/>
              <a:t>địa</a:t>
            </a:r>
            <a:r>
              <a:rPr lang="en-US" sz="2200" dirty="0"/>
              <a:t> </a:t>
            </a:r>
            <a:r>
              <a:rPr lang="en-US" sz="2200" dirty="0" err="1"/>
              <a:t>chỉ</a:t>
            </a:r>
            <a:r>
              <a:rPr lang="en-US" sz="2200" dirty="0"/>
              <a:t> </a:t>
            </a:r>
            <a:r>
              <a:rPr lang="en-US" sz="2200" dirty="0" err="1"/>
              <a:t>được</a:t>
            </a:r>
            <a:r>
              <a:rPr lang="en-US" sz="2200" dirty="0"/>
              <a:t> </a:t>
            </a:r>
            <a:r>
              <a:rPr lang="en-US" sz="2200" dirty="0" err="1"/>
              <a:t>quản</a:t>
            </a:r>
            <a:r>
              <a:rPr lang="en-US" sz="2200" dirty="0"/>
              <a:t> </a:t>
            </a:r>
            <a:r>
              <a:rPr lang="en-US" sz="2200" dirty="0" err="1"/>
              <a:t>lý</a:t>
            </a:r>
            <a:r>
              <a:rPr lang="en-US" sz="2200" dirty="0"/>
              <a:t> </a:t>
            </a:r>
            <a:r>
              <a:rPr lang="en-US" sz="2200" dirty="0" err="1"/>
              <a:t>bởi</a:t>
            </a:r>
            <a:r>
              <a:rPr lang="en-US" sz="2200" dirty="0"/>
              <a:t> </a:t>
            </a:r>
            <a:r>
              <a:rPr lang="en-US" sz="2200" dirty="0" err="1"/>
              <a:t>biến</a:t>
            </a:r>
            <a:r>
              <a:rPr lang="en-US" sz="2200" dirty="0"/>
              <a:t> </a:t>
            </a:r>
            <a:r>
              <a:rPr lang="en-US" sz="2200" dirty="0">
                <a:solidFill>
                  <a:srgbClr val="0070C0"/>
                </a:solidFill>
              </a:rPr>
              <a:t>p</a:t>
            </a:r>
            <a:r>
              <a:rPr lang="en-US" sz="2200" dirty="0"/>
              <a:t>)</a:t>
            </a:r>
          </a:p>
        </p:txBody>
      </p:sp>
      <p:sp>
        <p:nvSpPr>
          <p:cNvPr id="36" name="Content Placeholder 2">
            <a:extLst>
              <a:ext uri="{FF2B5EF4-FFF2-40B4-BE49-F238E27FC236}">
                <a16:creationId xmlns:a16="http://schemas.microsoft.com/office/drawing/2014/main" id="{6D8A84BD-1FEC-4DE1-AE38-9AD702755504}"/>
              </a:ext>
            </a:extLst>
          </p:cNvPr>
          <p:cNvSpPr txBox="1">
            <a:spLocks/>
          </p:cNvSpPr>
          <p:nvPr/>
        </p:nvSpPr>
        <p:spPr>
          <a:xfrm>
            <a:off x="6243732" y="4038600"/>
            <a:ext cx="2871505" cy="466974"/>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dirty="0">
                <a:solidFill>
                  <a:srgbClr val="C00000"/>
                </a:solidFill>
              </a:rPr>
              <a:t>Node</a:t>
            </a:r>
            <a:r>
              <a:rPr lang="en-US" sz="2000" dirty="0"/>
              <a:t> *</a:t>
            </a:r>
            <a:r>
              <a:rPr lang="en-US" sz="2000" dirty="0">
                <a:solidFill>
                  <a:srgbClr val="0070C0"/>
                </a:solidFill>
              </a:rPr>
              <a:t>p</a:t>
            </a:r>
            <a:r>
              <a:rPr lang="en-US" sz="2000" dirty="0"/>
              <a:t> =</a:t>
            </a:r>
            <a:r>
              <a:rPr lang="en-US" sz="2000" dirty="0">
                <a:solidFill>
                  <a:srgbClr val="0070C0"/>
                </a:solidFill>
              </a:rPr>
              <a:t> new</a:t>
            </a:r>
            <a:r>
              <a:rPr lang="en-US" sz="2000" dirty="0"/>
              <a:t> </a:t>
            </a:r>
            <a:r>
              <a:rPr lang="en-US" sz="2000" dirty="0">
                <a:solidFill>
                  <a:srgbClr val="C00000"/>
                </a:solidFill>
              </a:rPr>
              <a:t>Node</a:t>
            </a:r>
            <a:r>
              <a:rPr lang="en-US" sz="2000" dirty="0"/>
              <a:t>;</a:t>
            </a:r>
          </a:p>
          <a:p>
            <a:pPr marL="0" lvl="2" indent="-457200">
              <a:lnSpc>
                <a:spcPct val="100000"/>
              </a:lnSpc>
              <a:spcBef>
                <a:spcPts val="0"/>
              </a:spcBef>
              <a:buNone/>
            </a:pPr>
            <a:endParaRPr lang="en-US" sz="2000" dirty="0"/>
          </a:p>
        </p:txBody>
      </p:sp>
      <p:sp>
        <p:nvSpPr>
          <p:cNvPr id="37" name="Content Placeholder 2">
            <a:extLst>
              <a:ext uri="{FF2B5EF4-FFF2-40B4-BE49-F238E27FC236}">
                <a16:creationId xmlns:a16="http://schemas.microsoft.com/office/drawing/2014/main" id="{02AE7EDB-F6C9-4EC7-BDD2-907F7AEAA62C}"/>
              </a:ext>
            </a:extLst>
          </p:cNvPr>
          <p:cNvSpPr txBox="1">
            <a:spLocks/>
          </p:cNvSpPr>
          <p:nvPr/>
        </p:nvSpPr>
        <p:spPr>
          <a:xfrm>
            <a:off x="-20238" y="4419600"/>
            <a:ext cx="6267030" cy="425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lgn="just">
              <a:lnSpc>
                <a:spcPct val="110000"/>
              </a:lnSpc>
              <a:spcBef>
                <a:spcPts val="0"/>
              </a:spcBef>
              <a:buNone/>
            </a:pPr>
            <a:r>
              <a:rPr lang="en-US" sz="2000" b="1" u="sng" dirty="0" err="1"/>
              <a:t>Bước</a:t>
            </a:r>
            <a:r>
              <a:rPr lang="en-US" sz="2000" b="1" u="sng" dirty="0"/>
              <a:t> 2: </a:t>
            </a:r>
            <a:r>
              <a:rPr lang="en-US" sz="2000" dirty="0" err="1"/>
              <a:t>Gán</a:t>
            </a:r>
            <a:r>
              <a:rPr lang="en-US" sz="2000" dirty="0"/>
              <a:t> </a:t>
            </a:r>
            <a:r>
              <a:rPr lang="en-US" sz="2000" dirty="0" err="1"/>
              <a:t>giá</a:t>
            </a:r>
            <a:r>
              <a:rPr lang="en-US" sz="2000" dirty="0"/>
              <a:t> </a:t>
            </a:r>
            <a:r>
              <a:rPr lang="en-US" sz="2000" dirty="0" err="1"/>
              <a:t>trị</a:t>
            </a:r>
            <a:r>
              <a:rPr lang="en-US" sz="2000" dirty="0"/>
              <a:t> X (X=30) </a:t>
            </a:r>
            <a:r>
              <a:rPr lang="en-US" sz="2000" dirty="0" err="1"/>
              <a:t>cho</a:t>
            </a:r>
            <a:r>
              <a:rPr lang="en-US" sz="2000" dirty="0"/>
              <a:t> </a:t>
            </a:r>
            <a:r>
              <a:rPr lang="en-US" sz="2000" dirty="0" err="1"/>
              <a:t>vùng</a:t>
            </a:r>
            <a:r>
              <a:rPr lang="en-US" sz="2000" dirty="0"/>
              <a:t> </a:t>
            </a:r>
            <a:r>
              <a:rPr lang="en-US" sz="2000" dirty="0">
                <a:solidFill>
                  <a:srgbClr val="00B050"/>
                </a:solidFill>
              </a:rPr>
              <a:t>info</a:t>
            </a:r>
            <a:r>
              <a:rPr lang="en-US" sz="2000" dirty="0"/>
              <a:t> </a:t>
            </a:r>
            <a:r>
              <a:rPr lang="en-US" sz="2000" dirty="0" err="1"/>
              <a:t>của</a:t>
            </a:r>
            <a:r>
              <a:rPr lang="en-US" sz="2000" dirty="0">
                <a:solidFill>
                  <a:srgbClr val="00B050"/>
                </a:solidFill>
              </a:rPr>
              <a:t> </a:t>
            </a:r>
            <a:r>
              <a:rPr lang="en-US" sz="2000" dirty="0">
                <a:solidFill>
                  <a:srgbClr val="0070C0"/>
                </a:solidFill>
              </a:rPr>
              <a:t>p</a:t>
            </a:r>
            <a:endParaRPr lang="en-US" sz="2000" dirty="0"/>
          </a:p>
        </p:txBody>
      </p:sp>
      <p:sp>
        <p:nvSpPr>
          <p:cNvPr id="38" name="Content Placeholder 2">
            <a:extLst>
              <a:ext uri="{FF2B5EF4-FFF2-40B4-BE49-F238E27FC236}">
                <a16:creationId xmlns:a16="http://schemas.microsoft.com/office/drawing/2014/main" id="{7C1203C4-E3C9-4C4D-82F6-0087E8CD74C1}"/>
              </a:ext>
            </a:extLst>
          </p:cNvPr>
          <p:cNvSpPr txBox="1">
            <a:spLocks/>
          </p:cNvSpPr>
          <p:nvPr/>
        </p:nvSpPr>
        <p:spPr>
          <a:xfrm>
            <a:off x="6243732" y="4572000"/>
            <a:ext cx="2832377" cy="425328"/>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dirty="0">
                <a:solidFill>
                  <a:srgbClr val="0070C0"/>
                </a:solidFill>
              </a:rPr>
              <a:t>p-</a:t>
            </a:r>
            <a:r>
              <a:rPr lang="en-US" sz="2000" dirty="0"/>
              <a:t>&gt;</a:t>
            </a:r>
            <a:r>
              <a:rPr lang="en-US" sz="2000" dirty="0">
                <a:solidFill>
                  <a:srgbClr val="00B050"/>
                </a:solidFill>
              </a:rPr>
              <a:t>info</a:t>
            </a:r>
            <a:r>
              <a:rPr lang="en-US" sz="2000" dirty="0"/>
              <a:t> =</a:t>
            </a:r>
            <a:r>
              <a:rPr lang="en-US" sz="2000" dirty="0">
                <a:solidFill>
                  <a:srgbClr val="0070C0"/>
                </a:solidFill>
              </a:rPr>
              <a:t> x;</a:t>
            </a:r>
          </a:p>
          <a:p>
            <a:pPr marL="0" lvl="2" indent="-457200">
              <a:lnSpc>
                <a:spcPct val="100000"/>
              </a:lnSpc>
              <a:spcBef>
                <a:spcPts val="0"/>
              </a:spcBef>
              <a:buNone/>
            </a:pPr>
            <a:endParaRPr lang="en-US" sz="2000" dirty="0"/>
          </a:p>
          <a:p>
            <a:pPr marL="0" lvl="2" indent="-457200">
              <a:lnSpc>
                <a:spcPct val="100000"/>
              </a:lnSpc>
              <a:spcBef>
                <a:spcPts val="0"/>
              </a:spcBef>
              <a:buNone/>
            </a:pPr>
            <a:endParaRPr lang="en-US" sz="2000" dirty="0"/>
          </a:p>
        </p:txBody>
      </p:sp>
      <p:sp>
        <p:nvSpPr>
          <p:cNvPr id="39" name="Content Placeholder 2">
            <a:extLst>
              <a:ext uri="{FF2B5EF4-FFF2-40B4-BE49-F238E27FC236}">
                <a16:creationId xmlns:a16="http://schemas.microsoft.com/office/drawing/2014/main" id="{8ECDF850-DC68-4099-BE86-EF4267DE9217}"/>
              </a:ext>
            </a:extLst>
          </p:cNvPr>
          <p:cNvSpPr txBox="1">
            <a:spLocks/>
          </p:cNvSpPr>
          <p:nvPr/>
        </p:nvSpPr>
        <p:spPr>
          <a:xfrm>
            <a:off x="-23298" y="4876800"/>
            <a:ext cx="6267030" cy="729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lgn="just">
              <a:lnSpc>
                <a:spcPct val="100000"/>
              </a:lnSpc>
              <a:spcBef>
                <a:spcPts val="0"/>
              </a:spcBef>
              <a:buNone/>
            </a:pPr>
            <a:r>
              <a:rPr lang="en-US" sz="2000" b="1" u="sng" dirty="0" err="1"/>
              <a:t>Bước</a:t>
            </a:r>
            <a:r>
              <a:rPr lang="en-US" sz="2000" b="1" u="sng" dirty="0"/>
              <a:t> 3:</a:t>
            </a:r>
            <a:r>
              <a:rPr lang="en-US" sz="2000" dirty="0"/>
              <a:t> </a:t>
            </a:r>
            <a:r>
              <a:rPr lang="en-US" sz="2000" dirty="0" err="1"/>
              <a:t>Gán</a:t>
            </a:r>
            <a:r>
              <a:rPr lang="en-US" sz="2000" dirty="0"/>
              <a:t> </a:t>
            </a:r>
            <a:r>
              <a:rPr lang="en-US" sz="2000" b="1" i="1" dirty="0" err="1"/>
              <a:t>giá</a:t>
            </a:r>
            <a:r>
              <a:rPr lang="en-US" sz="2000" b="1" i="1" dirty="0"/>
              <a:t> </a:t>
            </a:r>
            <a:r>
              <a:rPr lang="en-US" sz="2000" b="1" i="1" dirty="0" err="1"/>
              <a:t>trị</a:t>
            </a:r>
            <a:r>
              <a:rPr lang="en-US" sz="2000" b="1" i="1" dirty="0"/>
              <a:t> </a:t>
            </a:r>
            <a:r>
              <a:rPr lang="en-US" sz="2000" b="1" i="1" dirty="0" err="1"/>
              <a:t>địa</a:t>
            </a:r>
            <a:r>
              <a:rPr lang="en-US" sz="2000" b="1" i="1" dirty="0"/>
              <a:t> </a:t>
            </a:r>
            <a:r>
              <a:rPr lang="en-US" sz="2000" b="1" i="1" dirty="0" err="1"/>
              <a:t>chỉ</a:t>
            </a:r>
            <a:r>
              <a:rPr lang="en-US" sz="2000" b="1" i="1" dirty="0"/>
              <a:t> </a:t>
            </a:r>
            <a:r>
              <a:rPr lang="en-US" sz="2000" b="1" i="1" dirty="0" err="1"/>
              <a:t>bộ</a:t>
            </a:r>
            <a:r>
              <a:rPr lang="en-US" sz="2000" b="1" i="1" dirty="0"/>
              <a:t> </a:t>
            </a:r>
            <a:r>
              <a:rPr lang="en-US" sz="2000" b="1" i="1" dirty="0" err="1"/>
              <a:t>nhớ</a:t>
            </a:r>
            <a:r>
              <a:rPr lang="en-US" sz="2000" b="1" i="1" dirty="0"/>
              <a:t> </a:t>
            </a:r>
            <a:r>
              <a:rPr lang="en-US" sz="2000" dirty="0" err="1"/>
              <a:t>của</a:t>
            </a:r>
            <a:r>
              <a:rPr lang="en-US" sz="2000" dirty="0"/>
              <a:t> </a:t>
            </a:r>
            <a:r>
              <a:rPr lang="en-US" sz="2000" dirty="0">
                <a:solidFill>
                  <a:srgbClr val="0070C0"/>
                </a:solidFill>
              </a:rPr>
              <a:t>first</a:t>
            </a:r>
            <a:r>
              <a:rPr lang="en-US" sz="2000" dirty="0"/>
              <a:t> </a:t>
            </a:r>
            <a:r>
              <a:rPr lang="en-US" sz="2000" dirty="0" err="1"/>
              <a:t>cho</a:t>
            </a:r>
            <a:r>
              <a:rPr lang="en-US" sz="2000" dirty="0"/>
              <a:t> </a:t>
            </a:r>
            <a:r>
              <a:rPr lang="en-US" sz="2000" dirty="0" err="1"/>
              <a:t>vùng</a:t>
            </a:r>
            <a:r>
              <a:rPr lang="en-US" sz="2000" dirty="0"/>
              <a:t> </a:t>
            </a:r>
            <a:r>
              <a:rPr lang="en-US" sz="2000" dirty="0">
                <a:solidFill>
                  <a:srgbClr val="00B050"/>
                </a:solidFill>
              </a:rPr>
              <a:t>link</a:t>
            </a:r>
            <a:r>
              <a:rPr lang="en-US" sz="2000" dirty="0"/>
              <a:t> </a:t>
            </a:r>
            <a:r>
              <a:rPr lang="en-US" sz="2000" dirty="0" err="1"/>
              <a:t>của</a:t>
            </a:r>
            <a:r>
              <a:rPr lang="en-US" sz="2000" dirty="0"/>
              <a:t> </a:t>
            </a:r>
            <a:r>
              <a:rPr lang="en-US" sz="2000" dirty="0">
                <a:solidFill>
                  <a:srgbClr val="0070C0"/>
                </a:solidFill>
              </a:rPr>
              <a:t>p</a:t>
            </a:r>
            <a:r>
              <a:rPr lang="en-US" sz="2000" dirty="0"/>
              <a:t> (</a:t>
            </a:r>
            <a:r>
              <a:rPr lang="en-US" sz="2000" dirty="0">
                <a:solidFill>
                  <a:srgbClr val="0070C0"/>
                </a:solidFill>
              </a:rPr>
              <a:t>p</a:t>
            </a:r>
            <a:r>
              <a:rPr lang="en-US" sz="2000" dirty="0"/>
              <a:t>-&gt;</a:t>
            </a:r>
            <a:r>
              <a:rPr lang="en-US" sz="2000" dirty="0">
                <a:solidFill>
                  <a:srgbClr val="00B050"/>
                </a:solidFill>
              </a:rPr>
              <a:t>link</a:t>
            </a:r>
            <a:r>
              <a:rPr lang="en-US" sz="2000" dirty="0"/>
              <a:t> = </a:t>
            </a:r>
            <a:r>
              <a:rPr lang="en-US" sz="2000" dirty="0">
                <a:solidFill>
                  <a:srgbClr val="0070C0"/>
                </a:solidFill>
              </a:rPr>
              <a:t>first</a:t>
            </a:r>
            <a:r>
              <a:rPr lang="en-US" sz="2000" dirty="0"/>
              <a:t>);</a:t>
            </a:r>
          </a:p>
        </p:txBody>
      </p:sp>
      <p:sp>
        <p:nvSpPr>
          <p:cNvPr id="40" name="Content Placeholder 2">
            <a:extLst>
              <a:ext uri="{FF2B5EF4-FFF2-40B4-BE49-F238E27FC236}">
                <a16:creationId xmlns:a16="http://schemas.microsoft.com/office/drawing/2014/main" id="{451E3B78-07AB-4067-ABDE-4B20C49DB52F}"/>
              </a:ext>
            </a:extLst>
          </p:cNvPr>
          <p:cNvSpPr txBox="1">
            <a:spLocks/>
          </p:cNvSpPr>
          <p:nvPr/>
        </p:nvSpPr>
        <p:spPr>
          <a:xfrm>
            <a:off x="6230594" y="5105400"/>
            <a:ext cx="2884643" cy="481099"/>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dirty="0">
                <a:solidFill>
                  <a:srgbClr val="0070C0"/>
                </a:solidFill>
              </a:rPr>
              <a:t>p</a:t>
            </a:r>
            <a:r>
              <a:rPr lang="en-US" sz="2000" dirty="0"/>
              <a:t>-&gt;</a:t>
            </a:r>
            <a:r>
              <a:rPr lang="en-US" sz="2000" dirty="0">
                <a:solidFill>
                  <a:srgbClr val="00B050"/>
                </a:solidFill>
              </a:rPr>
              <a:t>link</a:t>
            </a:r>
            <a:r>
              <a:rPr lang="en-US" sz="2000" dirty="0"/>
              <a:t> =</a:t>
            </a:r>
            <a:r>
              <a:rPr lang="en-US" sz="2000" dirty="0">
                <a:solidFill>
                  <a:srgbClr val="0070C0"/>
                </a:solidFill>
              </a:rPr>
              <a:t> first;</a:t>
            </a:r>
            <a:endParaRPr lang="en-US" sz="2000" dirty="0"/>
          </a:p>
          <a:p>
            <a:pPr marL="0" lvl="2" indent="-457200">
              <a:lnSpc>
                <a:spcPct val="100000"/>
              </a:lnSpc>
              <a:spcBef>
                <a:spcPts val="0"/>
              </a:spcBef>
              <a:buNone/>
            </a:pPr>
            <a:endParaRPr lang="en-US" sz="2000" dirty="0"/>
          </a:p>
        </p:txBody>
      </p:sp>
      <p:sp>
        <p:nvSpPr>
          <p:cNvPr id="41" name="Content Placeholder 2">
            <a:extLst>
              <a:ext uri="{FF2B5EF4-FFF2-40B4-BE49-F238E27FC236}">
                <a16:creationId xmlns:a16="http://schemas.microsoft.com/office/drawing/2014/main" id="{98432FC7-9878-47FC-8234-B2539E2FF7CA}"/>
              </a:ext>
            </a:extLst>
          </p:cNvPr>
          <p:cNvSpPr txBox="1">
            <a:spLocks/>
          </p:cNvSpPr>
          <p:nvPr/>
        </p:nvSpPr>
        <p:spPr>
          <a:xfrm>
            <a:off x="0" y="5743756"/>
            <a:ext cx="5895948" cy="580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lgn="just">
              <a:lnSpc>
                <a:spcPct val="150000"/>
              </a:lnSpc>
              <a:spcBef>
                <a:spcPts val="0"/>
              </a:spcBef>
              <a:buNone/>
            </a:pPr>
            <a:r>
              <a:rPr lang="en-US" sz="2000" b="1" u="sng" dirty="0" err="1"/>
              <a:t>Bước</a:t>
            </a:r>
            <a:r>
              <a:rPr lang="en-US" sz="2000" b="1" u="sng" dirty="0"/>
              <a:t> 4: </a:t>
            </a:r>
            <a:r>
              <a:rPr lang="en-US" sz="2000" dirty="0" err="1"/>
              <a:t>Gán</a:t>
            </a:r>
            <a:r>
              <a:rPr lang="en-US" sz="2000" dirty="0"/>
              <a:t> </a:t>
            </a:r>
            <a:r>
              <a:rPr lang="en-US" sz="2000" dirty="0" err="1"/>
              <a:t>giá</a:t>
            </a:r>
            <a:r>
              <a:rPr lang="en-US" sz="2000" dirty="0"/>
              <a:t> </a:t>
            </a:r>
            <a:r>
              <a:rPr lang="en-US" sz="2000" dirty="0" err="1"/>
              <a:t>trị</a:t>
            </a:r>
            <a:r>
              <a:rPr lang="en-US" sz="2000" dirty="0"/>
              <a:t> </a:t>
            </a:r>
            <a:r>
              <a:rPr lang="en-US" sz="2000" dirty="0" err="1"/>
              <a:t>địa</a:t>
            </a:r>
            <a:r>
              <a:rPr lang="en-US" sz="2000" dirty="0"/>
              <a:t> </a:t>
            </a:r>
            <a:r>
              <a:rPr lang="en-US" sz="2000" dirty="0" err="1"/>
              <a:t>chỉ</a:t>
            </a:r>
            <a:r>
              <a:rPr lang="en-US" sz="2000" dirty="0"/>
              <a:t> </a:t>
            </a:r>
            <a:r>
              <a:rPr lang="en-US" sz="2000" dirty="0" err="1"/>
              <a:t>của</a:t>
            </a:r>
            <a:r>
              <a:rPr lang="en-US" sz="2000" dirty="0"/>
              <a:t> </a:t>
            </a:r>
            <a:r>
              <a:rPr lang="en-US" sz="2000" dirty="0">
                <a:solidFill>
                  <a:srgbClr val="0070C0"/>
                </a:solidFill>
              </a:rPr>
              <a:t>p</a:t>
            </a:r>
            <a:r>
              <a:rPr lang="en-US" sz="2000" dirty="0"/>
              <a:t> </a:t>
            </a:r>
            <a:r>
              <a:rPr lang="en-US" sz="2000" dirty="0" err="1"/>
              <a:t>cho</a:t>
            </a:r>
            <a:r>
              <a:rPr lang="en-US" sz="2000" dirty="0"/>
              <a:t> </a:t>
            </a:r>
            <a:r>
              <a:rPr lang="en-US" sz="2000" dirty="0" err="1"/>
              <a:t>biến</a:t>
            </a:r>
            <a:r>
              <a:rPr lang="en-US" sz="2000" dirty="0"/>
              <a:t> </a:t>
            </a:r>
            <a:r>
              <a:rPr lang="en-US" sz="2000" dirty="0">
                <a:solidFill>
                  <a:srgbClr val="0070C0"/>
                </a:solidFill>
              </a:rPr>
              <a:t>first</a:t>
            </a:r>
            <a:r>
              <a:rPr lang="en-US" sz="2000" dirty="0"/>
              <a:t>.</a:t>
            </a:r>
          </a:p>
        </p:txBody>
      </p:sp>
      <p:sp>
        <p:nvSpPr>
          <p:cNvPr id="42" name="Content Placeholder 2">
            <a:extLst>
              <a:ext uri="{FF2B5EF4-FFF2-40B4-BE49-F238E27FC236}">
                <a16:creationId xmlns:a16="http://schemas.microsoft.com/office/drawing/2014/main" id="{217E977E-2114-4D9A-A69B-3BC49811EA68}"/>
              </a:ext>
            </a:extLst>
          </p:cNvPr>
          <p:cNvSpPr txBox="1">
            <a:spLocks/>
          </p:cNvSpPr>
          <p:nvPr/>
        </p:nvSpPr>
        <p:spPr>
          <a:xfrm>
            <a:off x="6230594" y="5733634"/>
            <a:ext cx="2845515" cy="514766"/>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dirty="0">
                <a:solidFill>
                  <a:srgbClr val="0070C0"/>
                </a:solidFill>
              </a:rPr>
              <a:t>first </a:t>
            </a:r>
            <a:r>
              <a:rPr lang="en-US" sz="2000" dirty="0"/>
              <a:t>=</a:t>
            </a:r>
            <a:r>
              <a:rPr lang="en-US" sz="2000" dirty="0">
                <a:solidFill>
                  <a:srgbClr val="0070C0"/>
                </a:solidFill>
              </a:rPr>
              <a:t> p;</a:t>
            </a:r>
            <a:endParaRPr lang="en-US" sz="2000" dirty="0"/>
          </a:p>
          <a:p>
            <a:pPr marL="0" lvl="2" indent="-457200">
              <a:lnSpc>
                <a:spcPct val="100000"/>
              </a:lnSpc>
              <a:spcBef>
                <a:spcPts val="0"/>
              </a:spcBef>
              <a:buNone/>
            </a:pPr>
            <a:endParaRPr lang="en-US" sz="2000" dirty="0"/>
          </a:p>
        </p:txBody>
      </p:sp>
    </p:spTree>
    <p:extLst>
      <p:ext uri="{BB962C8B-B14F-4D97-AF65-F5344CB8AC3E}">
        <p14:creationId xmlns:p14="http://schemas.microsoft.com/office/powerpoint/2010/main" val="380031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xEl>
                                              <p:pRg st="0" end="0"/>
                                            </p:txEl>
                                          </p:spTgt>
                                        </p:tgtEl>
                                        <p:attrNameLst>
                                          <p:attrName>style.visibility</p:attrName>
                                        </p:attrNameLst>
                                      </p:cBhvr>
                                      <p:to>
                                        <p:strVal val="visible"/>
                                      </p:to>
                                    </p:set>
                                    <p:animEffect transition="in" filter="fade">
                                      <p:cBhvr>
                                        <p:cTn id="17" dur="500"/>
                                        <p:tgtEl>
                                          <p:spTgt spid="3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7">
                                            <p:txEl>
                                              <p:pRg st="0" end="0"/>
                                            </p:txEl>
                                          </p:spTgt>
                                        </p:tgtEl>
                                        <p:attrNameLst>
                                          <p:attrName>style.visibility</p:attrName>
                                        </p:attrNameLst>
                                      </p:cBhvr>
                                      <p:to>
                                        <p:strVal val="visible"/>
                                      </p:to>
                                    </p:set>
                                    <p:animEffect transition="in" filter="fade">
                                      <p:cBhvr>
                                        <p:cTn id="43" dur="500"/>
                                        <p:tgtEl>
                                          <p:spTgt spid="37">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Effect transition="in" filter="fade">
                                      <p:cBhvr>
                                        <p:cTn id="57" dur="500"/>
                                        <p:tgtEl>
                                          <p:spTgt spid="39">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1">
                                            <p:txEl>
                                              <p:pRg st="0" end="0"/>
                                            </p:txEl>
                                          </p:spTgt>
                                        </p:tgtEl>
                                        <p:attrNameLst>
                                          <p:attrName>style.visibility</p:attrName>
                                        </p:attrNameLst>
                                      </p:cBhvr>
                                      <p:to>
                                        <p:strVal val="visible"/>
                                      </p:to>
                                    </p:set>
                                    <p:animEffect transition="in" filter="fade">
                                      <p:cBhvr>
                                        <p:cTn id="72" dur="500"/>
                                        <p:tgtEl>
                                          <p:spTgt spid="41">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500"/>
                                        <p:tgtEl>
                                          <p:spTgt spid="42"/>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grpId="0" nodeType="clickEffect">
                                  <p:stCondLst>
                                    <p:cond delay="0"/>
                                  </p:stCondLst>
                                  <p:childTnLst>
                                    <p:animMotion origin="layout" path="M -3.33333E-6 1.85185E-6 L 0.18125 0.25717 " pathEditMode="relative" rAng="0" ptsTypes="AA">
                                      <p:cBhvr>
                                        <p:cTn id="81" dur="2000" fill="hold"/>
                                        <p:tgtEl>
                                          <p:spTgt spid="26"/>
                                        </p:tgtEl>
                                        <p:attrNameLst>
                                          <p:attrName>ppt_x</p:attrName>
                                          <p:attrName>ppt_y</p:attrName>
                                        </p:attrNameLst>
                                      </p:cBhvr>
                                      <p:rCtr x="9063" y="128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9" grpId="0" animBg="1"/>
      <p:bldP spid="30" grpId="0" animBg="1"/>
      <p:bldP spid="31" grpId="0" animBg="1"/>
      <p:bldP spid="32" grpId="0"/>
      <p:bldP spid="34" grpId="0"/>
      <p:bldP spid="36" grpId="0" animBg="1"/>
      <p:bldP spid="38" grpId="0" animBg="1"/>
      <p:bldP spid="40" grpId="0" animBg="1"/>
      <p:bldP spid="4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3810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Đ</a:t>
            </a:r>
            <a:r>
              <a:rPr lang="vi-VN" altLang="zh-TW" sz="3800" b="1" dirty="0">
                <a:solidFill>
                  <a:schemeClr val="accent1">
                    <a:lumMod val="75000"/>
                  </a:schemeClr>
                </a:solidFill>
                <a:latin typeface="Arial" panose="020B0604020202020204" pitchFamily="34" charset="0"/>
                <a:cs typeface="Arial" panose="020B0604020202020204" pitchFamily="34" charset="0"/>
              </a:rPr>
              <a:t>Ơ</a:t>
            </a:r>
            <a:r>
              <a:rPr lang="en-US" altLang="zh-TW" sz="3800" b="1" dirty="0">
                <a:solidFill>
                  <a:schemeClr val="accent1">
                    <a:lumMod val="75000"/>
                  </a:schemeClr>
                </a:solidFill>
                <a:latin typeface="Arial" panose="020B0604020202020204" pitchFamily="34" charset="0"/>
                <a:cs typeface="Arial" panose="020B0604020202020204" pitchFamily="34" charset="0"/>
              </a:rPr>
              <a:t>N</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3FA35FC0-2B63-4412-8119-CB7B0E66C5B4}"/>
              </a:ext>
            </a:extLst>
          </p:cNvPr>
          <p:cNvSpPr txBox="1">
            <a:spLocks/>
          </p:cNvSpPr>
          <p:nvPr/>
        </p:nvSpPr>
        <p:spPr>
          <a:xfrm>
            <a:off x="152400" y="1533751"/>
            <a:ext cx="5521552" cy="676050"/>
          </a:xfrm>
          <a:prstGeom prst="rect">
            <a:avLst/>
          </a:prstGeom>
        </p:spPr>
        <p:txBody>
          <a:bodyPr>
            <a:normAutofit fontScale="85000" lnSpcReduction="10000"/>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3200" dirty="0">
                <a:ln/>
                <a:solidFill>
                  <a:schemeClr val="accent4"/>
                </a:solidFill>
              </a:rPr>
              <a:t>THỦ TỤC THÊM ĐẦU DANH SÁCH</a:t>
            </a:r>
          </a:p>
        </p:txBody>
      </p:sp>
      <p:sp>
        <p:nvSpPr>
          <p:cNvPr id="4" name="Content Placeholder 2">
            <a:extLst>
              <a:ext uri="{FF2B5EF4-FFF2-40B4-BE49-F238E27FC236}">
                <a16:creationId xmlns:a16="http://schemas.microsoft.com/office/drawing/2014/main" id="{C6FCBEF9-0B18-4C80-B542-319EB2937B81}"/>
              </a:ext>
            </a:extLst>
          </p:cNvPr>
          <p:cNvSpPr txBox="1">
            <a:spLocks/>
          </p:cNvSpPr>
          <p:nvPr/>
        </p:nvSpPr>
        <p:spPr>
          <a:xfrm>
            <a:off x="290444" y="2335706"/>
            <a:ext cx="4306956" cy="3636018"/>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600">
                <a:solidFill>
                  <a:srgbClr val="0070C0"/>
                </a:solidFill>
              </a:rPr>
              <a:t>void </a:t>
            </a:r>
            <a:r>
              <a:rPr lang="en-US" sz="2600">
                <a:solidFill>
                  <a:srgbClr val="C00000"/>
                </a:solidFill>
              </a:rPr>
              <a:t>Insert_first(</a:t>
            </a:r>
            <a:r>
              <a:rPr lang="en-US" sz="2600">
                <a:solidFill>
                  <a:srgbClr val="0070C0"/>
                </a:solidFill>
              </a:rPr>
              <a:t>int</a:t>
            </a:r>
            <a:r>
              <a:rPr lang="en-US" sz="2600">
                <a:solidFill>
                  <a:srgbClr val="C00000"/>
                </a:solidFill>
              </a:rPr>
              <a:t> </a:t>
            </a:r>
            <a:r>
              <a:rPr lang="en-US" sz="2600"/>
              <a:t>x</a:t>
            </a:r>
            <a:r>
              <a:rPr lang="en-US" sz="2600">
                <a:solidFill>
                  <a:srgbClr val="C00000"/>
                </a:solidFill>
              </a:rPr>
              <a:t>)</a:t>
            </a:r>
            <a:endParaRPr lang="en-US" sz="2600"/>
          </a:p>
          <a:p>
            <a:pPr marL="0" lvl="2" indent="-457200">
              <a:lnSpc>
                <a:spcPct val="100000"/>
              </a:lnSpc>
              <a:spcBef>
                <a:spcPts val="0"/>
              </a:spcBef>
              <a:buNone/>
            </a:pPr>
            <a:r>
              <a:rPr lang="en-US" sz="2600"/>
              <a:t>{</a:t>
            </a:r>
          </a:p>
          <a:p>
            <a:pPr marL="0" lvl="2" indent="-457200">
              <a:lnSpc>
                <a:spcPct val="100000"/>
              </a:lnSpc>
              <a:spcBef>
                <a:spcPts val="0"/>
              </a:spcBef>
              <a:buNone/>
            </a:pPr>
            <a:r>
              <a:rPr lang="en-US" sz="2600">
                <a:solidFill>
                  <a:srgbClr val="C00000"/>
                </a:solidFill>
              </a:rPr>
              <a:t>	Node</a:t>
            </a:r>
            <a:r>
              <a:rPr lang="en-US" sz="2600"/>
              <a:t> *</a:t>
            </a:r>
            <a:r>
              <a:rPr lang="en-US" sz="2600">
                <a:solidFill>
                  <a:srgbClr val="0070C0"/>
                </a:solidFill>
              </a:rPr>
              <a:t>p;</a:t>
            </a:r>
          </a:p>
          <a:p>
            <a:pPr marL="0" lvl="2" indent="-457200">
              <a:lnSpc>
                <a:spcPct val="100000"/>
              </a:lnSpc>
              <a:spcBef>
                <a:spcPts val="0"/>
              </a:spcBef>
              <a:buNone/>
            </a:pPr>
            <a:r>
              <a:rPr lang="en-US" sz="2600">
                <a:solidFill>
                  <a:srgbClr val="0070C0"/>
                </a:solidFill>
              </a:rPr>
              <a:t>	p</a:t>
            </a:r>
            <a:r>
              <a:rPr lang="en-US" sz="2600"/>
              <a:t> =</a:t>
            </a:r>
            <a:r>
              <a:rPr lang="en-US" sz="2600">
                <a:solidFill>
                  <a:srgbClr val="0070C0"/>
                </a:solidFill>
              </a:rPr>
              <a:t> new</a:t>
            </a:r>
            <a:r>
              <a:rPr lang="en-US" sz="2600"/>
              <a:t> </a:t>
            </a:r>
            <a:r>
              <a:rPr lang="en-US" sz="2600">
                <a:solidFill>
                  <a:srgbClr val="C00000"/>
                </a:solidFill>
              </a:rPr>
              <a:t>Node</a:t>
            </a:r>
            <a:r>
              <a:rPr lang="en-US" sz="2600"/>
              <a:t>;</a:t>
            </a:r>
          </a:p>
          <a:p>
            <a:pPr marL="914400" lvl="4" indent="-457200">
              <a:lnSpc>
                <a:spcPct val="100000"/>
              </a:lnSpc>
              <a:spcBef>
                <a:spcPts val="0"/>
              </a:spcBef>
              <a:buNone/>
            </a:pPr>
            <a:r>
              <a:rPr lang="en-US" sz="2600">
                <a:solidFill>
                  <a:srgbClr val="0070C0"/>
                </a:solidFill>
              </a:rPr>
              <a:t>	p-</a:t>
            </a:r>
            <a:r>
              <a:rPr lang="en-US" sz="2600"/>
              <a:t>&gt;</a:t>
            </a:r>
            <a:r>
              <a:rPr lang="en-US" sz="2600">
                <a:solidFill>
                  <a:srgbClr val="00B050"/>
                </a:solidFill>
              </a:rPr>
              <a:t>info</a:t>
            </a:r>
            <a:r>
              <a:rPr lang="en-US" sz="2600"/>
              <a:t> =</a:t>
            </a:r>
            <a:r>
              <a:rPr lang="en-US" sz="2600">
                <a:solidFill>
                  <a:srgbClr val="0070C0"/>
                </a:solidFill>
              </a:rPr>
              <a:t> x;</a:t>
            </a:r>
          </a:p>
          <a:p>
            <a:pPr marL="914400" lvl="4" indent="-457200">
              <a:lnSpc>
                <a:spcPct val="100000"/>
              </a:lnSpc>
              <a:spcBef>
                <a:spcPts val="0"/>
              </a:spcBef>
              <a:buNone/>
            </a:pPr>
            <a:r>
              <a:rPr lang="en-US" sz="2600">
                <a:solidFill>
                  <a:srgbClr val="0070C0"/>
                </a:solidFill>
              </a:rPr>
              <a:t>	p</a:t>
            </a:r>
            <a:r>
              <a:rPr lang="en-US" sz="2600"/>
              <a:t>-&gt;</a:t>
            </a:r>
            <a:r>
              <a:rPr lang="en-US" sz="2600">
                <a:solidFill>
                  <a:srgbClr val="00B050"/>
                </a:solidFill>
              </a:rPr>
              <a:t>link</a:t>
            </a:r>
            <a:r>
              <a:rPr lang="en-US" sz="2600"/>
              <a:t> =</a:t>
            </a:r>
            <a:r>
              <a:rPr lang="en-US" sz="2600">
                <a:solidFill>
                  <a:srgbClr val="0070C0"/>
                </a:solidFill>
              </a:rPr>
              <a:t> first;	</a:t>
            </a:r>
          </a:p>
          <a:p>
            <a:pPr marL="914400" lvl="4" indent="-457200">
              <a:lnSpc>
                <a:spcPct val="100000"/>
              </a:lnSpc>
              <a:spcBef>
                <a:spcPts val="0"/>
              </a:spcBef>
              <a:buNone/>
            </a:pPr>
            <a:r>
              <a:rPr lang="en-US" sz="2600">
                <a:solidFill>
                  <a:srgbClr val="0070C0"/>
                </a:solidFill>
              </a:rPr>
              <a:t>	first </a:t>
            </a:r>
            <a:r>
              <a:rPr lang="en-US" sz="2600"/>
              <a:t>=</a:t>
            </a:r>
            <a:r>
              <a:rPr lang="en-US" sz="2600">
                <a:solidFill>
                  <a:srgbClr val="0070C0"/>
                </a:solidFill>
              </a:rPr>
              <a:t> p;</a:t>
            </a:r>
            <a:endParaRPr lang="en-US" sz="2600"/>
          </a:p>
          <a:p>
            <a:pPr marL="0" indent="0">
              <a:buSzPct val="150000"/>
              <a:buNone/>
            </a:pPr>
            <a:r>
              <a:rPr lang="en-US" sz="2600"/>
              <a:t>}</a:t>
            </a:r>
          </a:p>
        </p:txBody>
      </p:sp>
      <p:sp>
        <p:nvSpPr>
          <p:cNvPr id="5" name="Content Placeholder 2">
            <a:extLst>
              <a:ext uri="{FF2B5EF4-FFF2-40B4-BE49-F238E27FC236}">
                <a16:creationId xmlns:a16="http://schemas.microsoft.com/office/drawing/2014/main" id="{670F9885-51E9-45DF-96D8-A4A6DC8C6ABE}"/>
              </a:ext>
            </a:extLst>
          </p:cNvPr>
          <p:cNvSpPr txBox="1">
            <a:spLocks/>
          </p:cNvSpPr>
          <p:nvPr/>
        </p:nvSpPr>
        <p:spPr>
          <a:xfrm>
            <a:off x="5108240" y="2339335"/>
            <a:ext cx="3730802" cy="527474"/>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C00000"/>
                </a:solidFill>
              </a:rPr>
              <a:t>Node</a:t>
            </a:r>
            <a:r>
              <a:rPr lang="en-US" sz="2200"/>
              <a:t> *</a:t>
            </a:r>
            <a:r>
              <a:rPr lang="en-US" sz="2200">
                <a:solidFill>
                  <a:srgbClr val="0070C0"/>
                </a:solidFill>
              </a:rPr>
              <a:t>p</a:t>
            </a:r>
            <a:r>
              <a:rPr lang="en-US" sz="2200"/>
              <a:t> =</a:t>
            </a:r>
            <a:r>
              <a:rPr lang="en-US" sz="2400">
                <a:solidFill>
                  <a:srgbClr val="0070C0"/>
                </a:solidFill>
              </a:rPr>
              <a:t> new</a:t>
            </a:r>
            <a:r>
              <a:rPr lang="en-US" sz="2400"/>
              <a:t> </a:t>
            </a:r>
            <a:r>
              <a:rPr lang="en-US" sz="2400">
                <a:solidFill>
                  <a:srgbClr val="C00000"/>
                </a:solidFill>
              </a:rPr>
              <a:t>Node</a:t>
            </a:r>
            <a:r>
              <a:rPr lang="en-US" sz="2200"/>
              <a:t>;</a:t>
            </a:r>
          </a:p>
          <a:p>
            <a:pPr marL="0" lvl="2" indent="-457200">
              <a:lnSpc>
                <a:spcPct val="100000"/>
              </a:lnSpc>
              <a:spcBef>
                <a:spcPts val="0"/>
              </a:spcBef>
              <a:buNone/>
            </a:pPr>
            <a:endParaRPr lang="en-US" sz="2200"/>
          </a:p>
        </p:txBody>
      </p:sp>
      <p:sp>
        <p:nvSpPr>
          <p:cNvPr id="6" name="Content Placeholder 2">
            <a:extLst>
              <a:ext uri="{FF2B5EF4-FFF2-40B4-BE49-F238E27FC236}">
                <a16:creationId xmlns:a16="http://schemas.microsoft.com/office/drawing/2014/main" id="{91E4ADE6-41D9-4E4A-BA34-6FF17B0B3C3B}"/>
              </a:ext>
            </a:extLst>
          </p:cNvPr>
          <p:cNvSpPr txBox="1">
            <a:spLocks/>
          </p:cNvSpPr>
          <p:nvPr/>
        </p:nvSpPr>
        <p:spPr>
          <a:xfrm>
            <a:off x="5108240" y="3372759"/>
            <a:ext cx="3730802" cy="47992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0070C0"/>
                </a:solidFill>
              </a:rPr>
              <a:t>p-</a:t>
            </a:r>
            <a:r>
              <a:rPr lang="en-US" sz="2200"/>
              <a:t>&gt;</a:t>
            </a:r>
            <a:r>
              <a:rPr lang="en-US" sz="2200">
                <a:solidFill>
                  <a:srgbClr val="00B050"/>
                </a:solidFill>
              </a:rPr>
              <a:t>info</a:t>
            </a:r>
            <a:r>
              <a:rPr lang="en-US" sz="2200"/>
              <a:t> =</a:t>
            </a:r>
            <a:r>
              <a:rPr lang="en-US" sz="2200">
                <a:solidFill>
                  <a:srgbClr val="0070C0"/>
                </a:solidFill>
              </a:rPr>
              <a:t> x;</a:t>
            </a:r>
          </a:p>
          <a:p>
            <a:pPr marL="0" lvl="2" indent="-457200">
              <a:lnSpc>
                <a:spcPct val="100000"/>
              </a:lnSpc>
              <a:spcBef>
                <a:spcPts val="0"/>
              </a:spcBef>
              <a:buNone/>
            </a:pPr>
            <a:endParaRPr lang="en-US" sz="2200"/>
          </a:p>
          <a:p>
            <a:pPr marL="0" lvl="2" indent="-457200">
              <a:lnSpc>
                <a:spcPct val="100000"/>
              </a:lnSpc>
              <a:spcBef>
                <a:spcPts val="0"/>
              </a:spcBef>
              <a:buNone/>
            </a:pPr>
            <a:endParaRPr lang="en-US" sz="2200"/>
          </a:p>
        </p:txBody>
      </p:sp>
      <p:sp>
        <p:nvSpPr>
          <p:cNvPr id="7" name="Content Placeholder 2">
            <a:extLst>
              <a:ext uri="{FF2B5EF4-FFF2-40B4-BE49-F238E27FC236}">
                <a16:creationId xmlns:a16="http://schemas.microsoft.com/office/drawing/2014/main" id="{47B0469D-C98D-4D60-AFF9-D859E0318781}"/>
              </a:ext>
            </a:extLst>
          </p:cNvPr>
          <p:cNvSpPr txBox="1">
            <a:spLocks/>
          </p:cNvSpPr>
          <p:nvPr/>
        </p:nvSpPr>
        <p:spPr>
          <a:xfrm>
            <a:off x="5108240" y="4357687"/>
            <a:ext cx="3730802" cy="50825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0070C0"/>
                </a:solidFill>
              </a:rPr>
              <a:t>p</a:t>
            </a:r>
            <a:r>
              <a:rPr lang="en-US" sz="2200"/>
              <a:t>-&gt;</a:t>
            </a:r>
            <a:r>
              <a:rPr lang="en-US" sz="2200">
                <a:solidFill>
                  <a:srgbClr val="00B050"/>
                </a:solidFill>
              </a:rPr>
              <a:t>link</a:t>
            </a:r>
            <a:r>
              <a:rPr lang="en-US" sz="2200"/>
              <a:t> =</a:t>
            </a:r>
            <a:r>
              <a:rPr lang="en-US" sz="2200">
                <a:solidFill>
                  <a:srgbClr val="0070C0"/>
                </a:solidFill>
              </a:rPr>
              <a:t> first;</a:t>
            </a:r>
            <a:endParaRPr lang="en-US" sz="2200"/>
          </a:p>
          <a:p>
            <a:pPr marL="0" lvl="2" indent="-457200">
              <a:lnSpc>
                <a:spcPct val="100000"/>
              </a:lnSpc>
              <a:spcBef>
                <a:spcPts val="0"/>
              </a:spcBef>
              <a:buNone/>
            </a:pPr>
            <a:endParaRPr lang="en-US" sz="2200"/>
          </a:p>
        </p:txBody>
      </p:sp>
      <p:sp>
        <p:nvSpPr>
          <p:cNvPr id="8" name="Content Placeholder 2">
            <a:extLst>
              <a:ext uri="{FF2B5EF4-FFF2-40B4-BE49-F238E27FC236}">
                <a16:creationId xmlns:a16="http://schemas.microsoft.com/office/drawing/2014/main" id="{4DAA0E8F-8375-4070-8F46-66534976B4B3}"/>
              </a:ext>
            </a:extLst>
          </p:cNvPr>
          <p:cNvSpPr txBox="1">
            <a:spLocks/>
          </p:cNvSpPr>
          <p:nvPr/>
        </p:nvSpPr>
        <p:spPr>
          <a:xfrm>
            <a:off x="5108240" y="5352486"/>
            <a:ext cx="3730802" cy="514766"/>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0070C0"/>
                </a:solidFill>
              </a:rPr>
              <a:t>first </a:t>
            </a:r>
            <a:r>
              <a:rPr lang="en-US" sz="2200"/>
              <a:t>=</a:t>
            </a:r>
            <a:r>
              <a:rPr lang="en-US" sz="2200">
                <a:solidFill>
                  <a:srgbClr val="0070C0"/>
                </a:solidFill>
              </a:rPr>
              <a:t> p;</a:t>
            </a:r>
            <a:endParaRPr lang="en-US" sz="2200"/>
          </a:p>
          <a:p>
            <a:pPr marL="0" lvl="2" indent="-457200">
              <a:lnSpc>
                <a:spcPct val="100000"/>
              </a:lnSpc>
              <a:spcBef>
                <a:spcPts val="0"/>
              </a:spcBef>
              <a:buNone/>
            </a:pPr>
            <a:endParaRPr lang="en-US" sz="2200"/>
          </a:p>
        </p:txBody>
      </p:sp>
    </p:spTree>
    <p:extLst>
      <p:ext uri="{BB962C8B-B14F-4D97-AF65-F5344CB8AC3E}">
        <p14:creationId xmlns:p14="http://schemas.microsoft.com/office/powerpoint/2010/main" val="309025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612883F-D2EB-452D-A124-D951E3369E00}"/>
              </a:ext>
            </a:extLst>
          </p:cNvPr>
          <p:cNvSpPr/>
          <p:nvPr/>
        </p:nvSpPr>
        <p:spPr>
          <a:xfrm>
            <a:off x="0" y="2701072"/>
            <a:ext cx="9144000" cy="4156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p:cNvSpPr>
          <p:nvPr/>
        </p:nvSpPr>
        <p:spPr>
          <a:xfrm>
            <a:off x="2201111" y="2286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Đ</a:t>
            </a:r>
            <a:r>
              <a:rPr lang="vi-VN" altLang="zh-TW" sz="3800" b="1" dirty="0">
                <a:solidFill>
                  <a:schemeClr val="accent1">
                    <a:lumMod val="75000"/>
                  </a:schemeClr>
                </a:solidFill>
                <a:latin typeface="Arial" panose="020B0604020202020204" pitchFamily="34" charset="0"/>
                <a:cs typeface="Arial" panose="020B0604020202020204" pitchFamily="34" charset="0"/>
              </a:rPr>
              <a:t>Ơ</a:t>
            </a:r>
            <a:r>
              <a:rPr lang="en-US" altLang="zh-TW" sz="3800" b="1" dirty="0">
                <a:solidFill>
                  <a:schemeClr val="accent1">
                    <a:lumMod val="75000"/>
                  </a:schemeClr>
                </a:solidFill>
                <a:latin typeface="Arial" panose="020B0604020202020204" pitchFamily="34" charset="0"/>
                <a:cs typeface="Arial" panose="020B0604020202020204" pitchFamily="34" charset="0"/>
              </a:rPr>
              <a:t>N</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5CF6EB97-D67A-490F-A377-157FFA5870B9}"/>
              </a:ext>
            </a:extLst>
          </p:cNvPr>
          <p:cNvSpPr txBox="1">
            <a:spLocks/>
          </p:cNvSpPr>
          <p:nvPr/>
        </p:nvSpPr>
        <p:spPr>
          <a:xfrm>
            <a:off x="-150053" y="1274666"/>
            <a:ext cx="2354398" cy="776525"/>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r>
              <a:rPr lang="en-US" sz="2800" dirty="0" err="1">
                <a:ln/>
                <a:solidFill>
                  <a:schemeClr val="accent4"/>
                </a:solidFill>
              </a:rPr>
              <a:t>Thêm</a:t>
            </a:r>
            <a:r>
              <a:rPr lang="en-US" sz="2800" dirty="0">
                <a:ln/>
                <a:solidFill>
                  <a:schemeClr val="accent4"/>
                </a:solidFill>
              </a:rPr>
              <a:t> </a:t>
            </a:r>
            <a:r>
              <a:rPr lang="en-US" sz="2800" dirty="0" err="1">
                <a:ln/>
                <a:solidFill>
                  <a:schemeClr val="accent4"/>
                </a:solidFill>
              </a:rPr>
              <a:t>cuối</a:t>
            </a:r>
            <a:r>
              <a:rPr lang="en-US" sz="2800" dirty="0">
                <a:ln/>
                <a:solidFill>
                  <a:schemeClr val="accent4"/>
                </a:solidFill>
              </a:rPr>
              <a:t> </a:t>
            </a:r>
            <a:r>
              <a:rPr lang="en-US" sz="2800" dirty="0" err="1">
                <a:ln/>
                <a:solidFill>
                  <a:schemeClr val="accent4"/>
                </a:solidFill>
              </a:rPr>
              <a:t>danh</a:t>
            </a:r>
            <a:r>
              <a:rPr lang="en-US" sz="2800" dirty="0">
                <a:ln/>
                <a:solidFill>
                  <a:schemeClr val="accent4"/>
                </a:solidFill>
              </a:rPr>
              <a:t> </a:t>
            </a:r>
            <a:r>
              <a:rPr lang="en-US" sz="2800" dirty="0" err="1">
                <a:ln/>
                <a:solidFill>
                  <a:schemeClr val="accent4"/>
                </a:solidFill>
              </a:rPr>
              <a:t>sách</a:t>
            </a:r>
            <a:endParaRPr lang="en-US" sz="2800" dirty="0">
              <a:ln/>
              <a:solidFill>
                <a:schemeClr val="accent4"/>
              </a:solidFill>
            </a:endParaRPr>
          </a:p>
        </p:txBody>
      </p:sp>
      <p:cxnSp>
        <p:nvCxnSpPr>
          <p:cNvPr id="4" name="Straight Connector 3">
            <a:extLst>
              <a:ext uri="{FF2B5EF4-FFF2-40B4-BE49-F238E27FC236}">
                <a16:creationId xmlns:a16="http://schemas.microsoft.com/office/drawing/2014/main" id="{E5ABA550-7BAF-497B-8BD4-58AE3A1348AD}"/>
              </a:ext>
            </a:extLst>
          </p:cNvPr>
          <p:cNvCxnSpPr>
            <a:cxnSpLocks/>
          </p:cNvCxnSpPr>
          <p:nvPr/>
        </p:nvCxnSpPr>
        <p:spPr>
          <a:xfrm>
            <a:off x="2932475" y="1250073"/>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D58401-DC55-4C8A-8B23-1A136143825B}"/>
              </a:ext>
            </a:extLst>
          </p:cNvPr>
          <p:cNvSpPr/>
          <p:nvPr/>
        </p:nvSpPr>
        <p:spPr>
          <a:xfrm>
            <a:off x="2245713" y="1346498"/>
            <a:ext cx="628197"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10</a:t>
            </a:r>
          </a:p>
        </p:txBody>
      </p:sp>
      <p:sp>
        <p:nvSpPr>
          <p:cNvPr id="6" name="Rectangle 5">
            <a:extLst>
              <a:ext uri="{FF2B5EF4-FFF2-40B4-BE49-F238E27FC236}">
                <a16:creationId xmlns:a16="http://schemas.microsoft.com/office/drawing/2014/main" id="{4AF28B0C-EC9E-4339-8046-3612603F8428}"/>
              </a:ext>
            </a:extLst>
          </p:cNvPr>
          <p:cNvSpPr/>
          <p:nvPr/>
        </p:nvSpPr>
        <p:spPr>
          <a:xfrm>
            <a:off x="2258818" y="1250618"/>
            <a:ext cx="1040143"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7" name="Oval 6">
            <a:extLst>
              <a:ext uri="{FF2B5EF4-FFF2-40B4-BE49-F238E27FC236}">
                <a16:creationId xmlns:a16="http://schemas.microsoft.com/office/drawing/2014/main" id="{C92BD212-160C-4FC5-A74B-A2BD6ED81B06}"/>
              </a:ext>
            </a:extLst>
          </p:cNvPr>
          <p:cNvSpPr/>
          <p:nvPr/>
        </p:nvSpPr>
        <p:spPr>
          <a:xfrm>
            <a:off x="3012302" y="1429551"/>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CF2A153E-1CA1-445A-9A0B-B580B80BBF81}"/>
              </a:ext>
            </a:extLst>
          </p:cNvPr>
          <p:cNvCxnSpPr>
            <a:cxnSpLocks/>
          </p:cNvCxnSpPr>
          <p:nvPr/>
        </p:nvCxnSpPr>
        <p:spPr>
          <a:xfrm>
            <a:off x="4491512" y="1255060"/>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78A6E3A-695D-431F-9170-F2D7BA41C3BE}"/>
              </a:ext>
            </a:extLst>
          </p:cNvPr>
          <p:cNvSpPr/>
          <p:nvPr/>
        </p:nvSpPr>
        <p:spPr>
          <a:xfrm>
            <a:off x="3810390" y="1349731"/>
            <a:ext cx="681122"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20</a:t>
            </a:r>
          </a:p>
        </p:txBody>
      </p:sp>
      <p:sp>
        <p:nvSpPr>
          <p:cNvPr id="10" name="Rectangle 9">
            <a:extLst>
              <a:ext uri="{FF2B5EF4-FFF2-40B4-BE49-F238E27FC236}">
                <a16:creationId xmlns:a16="http://schemas.microsoft.com/office/drawing/2014/main" id="{AF71E2C5-7EA6-4D9C-9B4C-90B6BF2E2C4A}"/>
              </a:ext>
            </a:extLst>
          </p:cNvPr>
          <p:cNvSpPr/>
          <p:nvPr/>
        </p:nvSpPr>
        <p:spPr>
          <a:xfrm>
            <a:off x="3797251" y="1255060"/>
            <a:ext cx="1071632"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1" name="Oval 10">
            <a:extLst>
              <a:ext uri="{FF2B5EF4-FFF2-40B4-BE49-F238E27FC236}">
                <a16:creationId xmlns:a16="http://schemas.microsoft.com/office/drawing/2014/main" id="{F0371E54-8E7F-4201-9AA6-866CAAEEC96C}"/>
              </a:ext>
            </a:extLst>
          </p:cNvPr>
          <p:cNvSpPr/>
          <p:nvPr/>
        </p:nvSpPr>
        <p:spPr>
          <a:xfrm>
            <a:off x="4571339" y="1434538"/>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1288DED-4903-4443-A2FE-474FA8A1B427}"/>
              </a:ext>
            </a:extLst>
          </p:cNvPr>
          <p:cNvCxnSpPr>
            <a:cxnSpLocks/>
          </p:cNvCxnSpPr>
          <p:nvPr/>
        </p:nvCxnSpPr>
        <p:spPr>
          <a:xfrm>
            <a:off x="6018749" y="1264992"/>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16AEA90-3407-45BF-A139-7ECA87BA3276}"/>
              </a:ext>
            </a:extLst>
          </p:cNvPr>
          <p:cNvSpPr/>
          <p:nvPr/>
        </p:nvSpPr>
        <p:spPr>
          <a:xfrm>
            <a:off x="5257800" y="1359663"/>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15</a:t>
            </a:r>
          </a:p>
        </p:txBody>
      </p:sp>
      <p:sp>
        <p:nvSpPr>
          <p:cNvPr id="14" name="Rectangle 13">
            <a:extLst>
              <a:ext uri="{FF2B5EF4-FFF2-40B4-BE49-F238E27FC236}">
                <a16:creationId xmlns:a16="http://schemas.microsoft.com/office/drawing/2014/main" id="{F10DFDCA-35AC-402B-923E-C21B24CA66C9}"/>
              </a:ext>
            </a:extLst>
          </p:cNvPr>
          <p:cNvSpPr/>
          <p:nvPr/>
        </p:nvSpPr>
        <p:spPr>
          <a:xfrm>
            <a:off x="5382151" y="1264992"/>
            <a:ext cx="1013969"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5" name="Oval 14">
            <a:extLst>
              <a:ext uri="{FF2B5EF4-FFF2-40B4-BE49-F238E27FC236}">
                <a16:creationId xmlns:a16="http://schemas.microsoft.com/office/drawing/2014/main" id="{9254BE3A-0C0F-490F-A762-E215B632FB33}"/>
              </a:ext>
            </a:extLst>
          </p:cNvPr>
          <p:cNvSpPr/>
          <p:nvPr/>
        </p:nvSpPr>
        <p:spPr>
          <a:xfrm>
            <a:off x="6098576" y="1444470"/>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BF6C534-A24E-4734-847C-71388043C172}"/>
              </a:ext>
            </a:extLst>
          </p:cNvPr>
          <p:cNvCxnSpPr>
            <a:cxnSpLocks/>
          </p:cNvCxnSpPr>
          <p:nvPr/>
        </p:nvCxnSpPr>
        <p:spPr>
          <a:xfrm>
            <a:off x="7465786" y="1264992"/>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C93F23C-5E96-4522-9028-ACFCE16E1E7D}"/>
              </a:ext>
            </a:extLst>
          </p:cNvPr>
          <p:cNvSpPr/>
          <p:nvPr/>
        </p:nvSpPr>
        <p:spPr>
          <a:xfrm>
            <a:off x="6898226" y="1359663"/>
            <a:ext cx="567560"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sp>
        <p:nvSpPr>
          <p:cNvPr id="18" name="Rectangle 17">
            <a:extLst>
              <a:ext uri="{FF2B5EF4-FFF2-40B4-BE49-F238E27FC236}">
                <a16:creationId xmlns:a16="http://schemas.microsoft.com/office/drawing/2014/main" id="{B8C7E558-6138-4B27-902D-1DBF3AE5C110}"/>
              </a:ext>
            </a:extLst>
          </p:cNvPr>
          <p:cNvSpPr/>
          <p:nvPr/>
        </p:nvSpPr>
        <p:spPr>
          <a:xfrm>
            <a:off x="6858000" y="1264992"/>
            <a:ext cx="985157"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9" name="Oval 18">
            <a:extLst>
              <a:ext uri="{FF2B5EF4-FFF2-40B4-BE49-F238E27FC236}">
                <a16:creationId xmlns:a16="http://schemas.microsoft.com/office/drawing/2014/main" id="{4E2AC656-052B-43AC-B862-82C2CF750F8A}"/>
              </a:ext>
            </a:extLst>
          </p:cNvPr>
          <p:cNvSpPr/>
          <p:nvPr/>
        </p:nvSpPr>
        <p:spPr>
          <a:xfrm>
            <a:off x="7545613" y="1444470"/>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76BCF46-A612-4789-A2EF-56BB8F08A923}"/>
              </a:ext>
            </a:extLst>
          </p:cNvPr>
          <p:cNvSpPr/>
          <p:nvPr/>
        </p:nvSpPr>
        <p:spPr>
          <a:xfrm>
            <a:off x="8495527" y="1384664"/>
            <a:ext cx="271317" cy="333329"/>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cxnSp>
        <p:nvCxnSpPr>
          <p:cNvPr id="21" name="Straight Arrow Connector 20">
            <a:extLst>
              <a:ext uri="{FF2B5EF4-FFF2-40B4-BE49-F238E27FC236}">
                <a16:creationId xmlns:a16="http://schemas.microsoft.com/office/drawing/2014/main" id="{1D1640AB-8A3A-482B-8F63-31EE72DD0280}"/>
              </a:ext>
            </a:extLst>
          </p:cNvPr>
          <p:cNvCxnSpPr>
            <a:cxnSpLocks/>
            <a:stCxn id="7" idx="6"/>
            <a:endCxn id="10" idx="1"/>
          </p:cNvCxnSpPr>
          <p:nvPr/>
        </p:nvCxnSpPr>
        <p:spPr>
          <a:xfrm flipV="1">
            <a:off x="3230017" y="1533880"/>
            <a:ext cx="567234" cy="344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7C9AFD0-C0BB-4C80-8165-93054AE0DA22}"/>
              </a:ext>
            </a:extLst>
          </p:cNvPr>
          <p:cNvCxnSpPr>
            <a:cxnSpLocks/>
            <a:stCxn id="11" idx="6"/>
            <a:endCxn id="14" idx="1"/>
          </p:cNvCxnSpPr>
          <p:nvPr/>
        </p:nvCxnSpPr>
        <p:spPr>
          <a:xfrm>
            <a:off x="4789054" y="1542311"/>
            <a:ext cx="593097" cy="150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D8539DC-E697-4F53-9005-7901819DF8E2}"/>
              </a:ext>
            </a:extLst>
          </p:cNvPr>
          <p:cNvCxnSpPr>
            <a:cxnSpLocks/>
            <a:stCxn id="15" idx="6"/>
            <a:endCxn id="18" idx="1"/>
          </p:cNvCxnSpPr>
          <p:nvPr/>
        </p:nvCxnSpPr>
        <p:spPr>
          <a:xfrm flipV="1">
            <a:off x="6316291" y="1543812"/>
            <a:ext cx="541709" cy="843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24E74F6-DC03-489A-B00A-D9D735409CA0}"/>
              </a:ext>
            </a:extLst>
          </p:cNvPr>
          <p:cNvCxnSpPr>
            <a:cxnSpLocks/>
            <a:stCxn id="19" idx="6"/>
            <a:endCxn id="20" idx="1"/>
          </p:cNvCxnSpPr>
          <p:nvPr/>
        </p:nvCxnSpPr>
        <p:spPr>
          <a:xfrm flipV="1">
            <a:off x="7763328" y="1551329"/>
            <a:ext cx="732199" cy="91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63460E8-B35F-4B45-98C3-46DF9C86AE39}"/>
              </a:ext>
            </a:extLst>
          </p:cNvPr>
          <p:cNvSpPr/>
          <p:nvPr/>
        </p:nvSpPr>
        <p:spPr>
          <a:xfrm>
            <a:off x="8262258" y="1778633"/>
            <a:ext cx="838200"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NULL</a:t>
            </a:r>
          </a:p>
        </p:txBody>
      </p:sp>
      <p:sp>
        <p:nvSpPr>
          <p:cNvPr id="26" name="Rectangle 25">
            <a:extLst>
              <a:ext uri="{FF2B5EF4-FFF2-40B4-BE49-F238E27FC236}">
                <a16:creationId xmlns:a16="http://schemas.microsoft.com/office/drawing/2014/main" id="{B746934B-1B19-4F39-8751-37894222A479}"/>
              </a:ext>
            </a:extLst>
          </p:cNvPr>
          <p:cNvSpPr/>
          <p:nvPr/>
        </p:nvSpPr>
        <p:spPr>
          <a:xfrm>
            <a:off x="2139083" y="1787811"/>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first</a:t>
            </a:r>
          </a:p>
        </p:txBody>
      </p:sp>
      <p:sp>
        <p:nvSpPr>
          <p:cNvPr id="27" name="Rectangle 26">
            <a:extLst>
              <a:ext uri="{FF2B5EF4-FFF2-40B4-BE49-F238E27FC236}">
                <a16:creationId xmlns:a16="http://schemas.microsoft.com/office/drawing/2014/main" id="{1B5E1B9D-AB6F-49FE-8777-1266EAAFC70D}"/>
              </a:ext>
            </a:extLst>
          </p:cNvPr>
          <p:cNvSpPr/>
          <p:nvPr/>
        </p:nvSpPr>
        <p:spPr>
          <a:xfrm>
            <a:off x="4072650" y="2470961"/>
            <a:ext cx="1340924"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X = 30</a:t>
            </a:r>
          </a:p>
        </p:txBody>
      </p:sp>
      <p:cxnSp>
        <p:nvCxnSpPr>
          <p:cNvPr id="28" name="Straight Connector 27">
            <a:extLst>
              <a:ext uri="{FF2B5EF4-FFF2-40B4-BE49-F238E27FC236}">
                <a16:creationId xmlns:a16="http://schemas.microsoft.com/office/drawing/2014/main" id="{266F9154-EC11-4FB8-B5B8-F1EED73895ED}"/>
              </a:ext>
            </a:extLst>
          </p:cNvPr>
          <p:cNvCxnSpPr>
            <a:cxnSpLocks/>
          </p:cNvCxnSpPr>
          <p:nvPr/>
        </p:nvCxnSpPr>
        <p:spPr>
          <a:xfrm>
            <a:off x="7323900" y="2395617"/>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2052DE8-6ADC-459C-8B01-F8F4C1957194}"/>
              </a:ext>
            </a:extLst>
          </p:cNvPr>
          <p:cNvSpPr/>
          <p:nvPr/>
        </p:nvSpPr>
        <p:spPr>
          <a:xfrm>
            <a:off x="6598354" y="2395617"/>
            <a:ext cx="1102917"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30" name="Oval 29">
            <a:extLst>
              <a:ext uri="{FF2B5EF4-FFF2-40B4-BE49-F238E27FC236}">
                <a16:creationId xmlns:a16="http://schemas.microsoft.com/office/drawing/2014/main" id="{FB79268A-385D-4550-AD74-8451AE6D6021}"/>
              </a:ext>
            </a:extLst>
          </p:cNvPr>
          <p:cNvSpPr/>
          <p:nvPr/>
        </p:nvSpPr>
        <p:spPr>
          <a:xfrm>
            <a:off x="7403727" y="2575095"/>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2">
            <a:extLst>
              <a:ext uri="{FF2B5EF4-FFF2-40B4-BE49-F238E27FC236}">
                <a16:creationId xmlns:a16="http://schemas.microsoft.com/office/drawing/2014/main" id="{73C19703-2595-4BDF-95E0-519F8FF9CCE2}"/>
              </a:ext>
            </a:extLst>
          </p:cNvPr>
          <p:cNvSpPr/>
          <p:nvPr/>
        </p:nvSpPr>
        <p:spPr>
          <a:xfrm>
            <a:off x="5160546" y="2446514"/>
            <a:ext cx="1008743" cy="410715"/>
          </a:xfrm>
          <a:prstGeom prst="rightArrow">
            <a:avLst>
              <a:gd name="adj1" fmla="val 50000"/>
              <a:gd name="adj2" fmla="val 1004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8C56B0-2D04-4F06-B46D-172758E7707D}"/>
              </a:ext>
            </a:extLst>
          </p:cNvPr>
          <p:cNvSpPr/>
          <p:nvPr/>
        </p:nvSpPr>
        <p:spPr>
          <a:xfrm>
            <a:off x="6692827" y="2499836"/>
            <a:ext cx="605113"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30</a:t>
            </a:r>
          </a:p>
        </p:txBody>
      </p:sp>
      <p:cxnSp>
        <p:nvCxnSpPr>
          <p:cNvPr id="33" name="Straight Arrow Connector 32">
            <a:extLst>
              <a:ext uri="{FF2B5EF4-FFF2-40B4-BE49-F238E27FC236}">
                <a16:creationId xmlns:a16="http://schemas.microsoft.com/office/drawing/2014/main" id="{C29C0C72-6FBA-4D5B-8BA8-23A5091CAC53}"/>
              </a:ext>
            </a:extLst>
          </p:cNvPr>
          <p:cNvCxnSpPr>
            <a:cxnSpLocks/>
            <a:stCxn id="30" idx="6"/>
            <a:endCxn id="34" idx="1"/>
          </p:cNvCxnSpPr>
          <p:nvPr/>
        </p:nvCxnSpPr>
        <p:spPr>
          <a:xfrm flipV="1">
            <a:off x="7621442" y="2666501"/>
            <a:ext cx="790728" cy="1636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A3950A4B-3BB6-486C-866F-A186E8B02138}"/>
              </a:ext>
            </a:extLst>
          </p:cNvPr>
          <p:cNvSpPr/>
          <p:nvPr/>
        </p:nvSpPr>
        <p:spPr>
          <a:xfrm>
            <a:off x="8412170" y="2499836"/>
            <a:ext cx="271317" cy="333329"/>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cxnSp>
        <p:nvCxnSpPr>
          <p:cNvPr id="36" name="Curved Connector 17">
            <a:extLst>
              <a:ext uri="{FF2B5EF4-FFF2-40B4-BE49-F238E27FC236}">
                <a16:creationId xmlns:a16="http://schemas.microsoft.com/office/drawing/2014/main" id="{C9C8E505-F8FE-4FFB-A5DF-812EE4DB522D}"/>
              </a:ext>
            </a:extLst>
          </p:cNvPr>
          <p:cNvCxnSpPr>
            <a:cxnSpLocks/>
            <a:stCxn id="19" idx="4"/>
            <a:endCxn id="29" idx="1"/>
          </p:cNvCxnSpPr>
          <p:nvPr/>
        </p:nvCxnSpPr>
        <p:spPr>
          <a:xfrm rot="5400000">
            <a:off x="6619202" y="1639168"/>
            <a:ext cx="1014422" cy="1056117"/>
          </a:xfrm>
          <a:prstGeom prst="curvedConnector4">
            <a:avLst>
              <a:gd name="adj1" fmla="val 36257"/>
              <a:gd name="adj2" fmla="val 121645"/>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24495F0B-18DB-44B2-98EC-6681D133E461}"/>
              </a:ext>
            </a:extLst>
          </p:cNvPr>
          <p:cNvSpPr/>
          <p:nvPr/>
        </p:nvSpPr>
        <p:spPr>
          <a:xfrm>
            <a:off x="7646588" y="2107536"/>
            <a:ext cx="570197"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70C0"/>
                </a:solidFill>
              </a:rPr>
              <a:t>p</a:t>
            </a:r>
          </a:p>
        </p:txBody>
      </p:sp>
      <p:sp>
        <p:nvSpPr>
          <p:cNvPr id="38" name="Rectangle 37">
            <a:extLst>
              <a:ext uri="{FF2B5EF4-FFF2-40B4-BE49-F238E27FC236}">
                <a16:creationId xmlns:a16="http://schemas.microsoft.com/office/drawing/2014/main" id="{37D6F4B3-1093-4143-9E88-F2DC91560E03}"/>
              </a:ext>
            </a:extLst>
          </p:cNvPr>
          <p:cNvSpPr/>
          <p:nvPr/>
        </p:nvSpPr>
        <p:spPr>
          <a:xfrm>
            <a:off x="2244315" y="2059406"/>
            <a:ext cx="596632"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q</a:t>
            </a:r>
          </a:p>
        </p:txBody>
      </p:sp>
      <p:sp>
        <p:nvSpPr>
          <p:cNvPr id="39" name="Content Placeholder 2">
            <a:extLst>
              <a:ext uri="{FF2B5EF4-FFF2-40B4-BE49-F238E27FC236}">
                <a16:creationId xmlns:a16="http://schemas.microsoft.com/office/drawing/2014/main" id="{A63D0DA2-9E2A-456E-8F72-52C5F4256A09}"/>
              </a:ext>
            </a:extLst>
          </p:cNvPr>
          <p:cNvSpPr txBox="1">
            <a:spLocks/>
          </p:cNvSpPr>
          <p:nvPr/>
        </p:nvSpPr>
        <p:spPr>
          <a:xfrm>
            <a:off x="50594" y="2977971"/>
            <a:ext cx="5790898" cy="127480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spcBef>
                <a:spcPts val="0"/>
              </a:spcBef>
              <a:buFont typeface="Arial" panose="020B0604020202020204" pitchFamily="34" charset="0"/>
              <a:buNone/>
            </a:pPr>
            <a:r>
              <a:rPr lang="en-US" sz="2000" b="1" u="sng" dirty="0" err="1"/>
              <a:t>Bước</a:t>
            </a:r>
            <a:r>
              <a:rPr lang="en-US" sz="2000" b="1" u="sng" dirty="0"/>
              <a:t> 1: </a:t>
            </a:r>
            <a:r>
              <a:rPr lang="en-US" sz="2000" dirty="0" err="1"/>
              <a:t>cấp</a:t>
            </a:r>
            <a:r>
              <a:rPr lang="en-US" sz="2000" dirty="0"/>
              <a:t> </a:t>
            </a:r>
            <a:r>
              <a:rPr lang="en-US" sz="2000" dirty="0" err="1"/>
              <a:t>phát</a:t>
            </a:r>
            <a:r>
              <a:rPr lang="en-US" sz="2000" dirty="0"/>
              <a:t> </a:t>
            </a:r>
            <a:r>
              <a:rPr lang="en-US" sz="2000" dirty="0" err="1"/>
              <a:t>phần</a:t>
            </a:r>
            <a:r>
              <a:rPr lang="en-US" sz="2000" dirty="0"/>
              <a:t> </a:t>
            </a:r>
            <a:r>
              <a:rPr lang="en-US" sz="2000" dirty="0" err="1"/>
              <a:t>tử</a:t>
            </a:r>
            <a:r>
              <a:rPr lang="en-US" sz="2000" dirty="0"/>
              <a:t> </a:t>
            </a:r>
            <a:r>
              <a:rPr lang="en-US" sz="2000" dirty="0" err="1"/>
              <a:t>mới</a:t>
            </a:r>
            <a:r>
              <a:rPr lang="en-US" sz="2000" dirty="0"/>
              <a:t> (</a:t>
            </a:r>
            <a:r>
              <a:rPr lang="en-US" sz="2000" dirty="0" err="1"/>
              <a:t>có</a:t>
            </a:r>
            <a:r>
              <a:rPr lang="en-US" sz="2000" dirty="0"/>
              <a:t> </a:t>
            </a:r>
            <a:r>
              <a:rPr lang="en-US" sz="2000" dirty="0" err="1"/>
              <a:t>địa</a:t>
            </a:r>
            <a:r>
              <a:rPr lang="en-US" sz="2000" dirty="0"/>
              <a:t> </a:t>
            </a:r>
            <a:r>
              <a:rPr lang="en-US" sz="2000" dirty="0" err="1"/>
              <a:t>chỉ</a:t>
            </a:r>
            <a:r>
              <a:rPr lang="en-US" sz="2000" dirty="0"/>
              <a:t> </a:t>
            </a:r>
            <a:r>
              <a:rPr lang="en-US" sz="2000" dirty="0" err="1"/>
              <a:t>được</a:t>
            </a:r>
            <a:r>
              <a:rPr lang="en-US" sz="2000" dirty="0"/>
              <a:t> </a:t>
            </a:r>
            <a:r>
              <a:rPr lang="en-US" sz="2000" dirty="0" err="1"/>
              <a:t>quản</a:t>
            </a:r>
            <a:r>
              <a:rPr lang="en-US" sz="2000" dirty="0"/>
              <a:t> </a:t>
            </a:r>
            <a:r>
              <a:rPr lang="en-US" sz="2000" dirty="0" err="1"/>
              <a:t>lý</a:t>
            </a:r>
            <a:r>
              <a:rPr lang="en-US" sz="2000" dirty="0"/>
              <a:t> </a:t>
            </a:r>
            <a:r>
              <a:rPr lang="en-US" sz="2000" dirty="0" err="1"/>
              <a:t>bởi</a:t>
            </a:r>
            <a:r>
              <a:rPr lang="en-US" sz="2000" dirty="0"/>
              <a:t> </a:t>
            </a:r>
            <a:r>
              <a:rPr lang="en-US" sz="2000" dirty="0" err="1"/>
              <a:t>biến</a:t>
            </a:r>
            <a:r>
              <a:rPr lang="en-US" sz="2000" dirty="0"/>
              <a:t> </a:t>
            </a:r>
            <a:r>
              <a:rPr lang="en-US" sz="2000" dirty="0">
                <a:solidFill>
                  <a:srgbClr val="0070C0"/>
                </a:solidFill>
              </a:rPr>
              <a:t>p</a:t>
            </a:r>
            <a:r>
              <a:rPr lang="en-US" sz="2000" dirty="0"/>
              <a:t>)</a:t>
            </a:r>
          </a:p>
        </p:txBody>
      </p:sp>
      <p:sp>
        <p:nvSpPr>
          <p:cNvPr id="40" name="Content Placeholder 2">
            <a:extLst>
              <a:ext uri="{FF2B5EF4-FFF2-40B4-BE49-F238E27FC236}">
                <a16:creationId xmlns:a16="http://schemas.microsoft.com/office/drawing/2014/main" id="{2A8FCC55-7468-4F0D-9BAD-E705F37501BD}"/>
              </a:ext>
            </a:extLst>
          </p:cNvPr>
          <p:cNvSpPr txBox="1">
            <a:spLocks/>
          </p:cNvSpPr>
          <p:nvPr/>
        </p:nvSpPr>
        <p:spPr>
          <a:xfrm>
            <a:off x="5850809" y="3000078"/>
            <a:ext cx="3195469" cy="58132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dirty="0">
                <a:solidFill>
                  <a:srgbClr val="C00000"/>
                </a:solidFill>
              </a:rPr>
              <a:t>Node</a:t>
            </a:r>
            <a:r>
              <a:rPr lang="en-US" sz="2000" dirty="0"/>
              <a:t> *</a:t>
            </a:r>
            <a:r>
              <a:rPr lang="en-US" sz="2000" dirty="0">
                <a:solidFill>
                  <a:srgbClr val="0070C0"/>
                </a:solidFill>
              </a:rPr>
              <a:t>p</a:t>
            </a:r>
            <a:r>
              <a:rPr lang="en-US" sz="2000" dirty="0"/>
              <a:t> =</a:t>
            </a:r>
            <a:r>
              <a:rPr lang="en-US" sz="2000" dirty="0">
                <a:solidFill>
                  <a:srgbClr val="0070C0"/>
                </a:solidFill>
              </a:rPr>
              <a:t> new</a:t>
            </a:r>
            <a:r>
              <a:rPr lang="en-US" sz="2000" dirty="0"/>
              <a:t> </a:t>
            </a:r>
            <a:r>
              <a:rPr lang="en-US" sz="2000" dirty="0">
                <a:solidFill>
                  <a:srgbClr val="C00000"/>
                </a:solidFill>
              </a:rPr>
              <a:t>Node</a:t>
            </a:r>
            <a:r>
              <a:rPr lang="en-US" sz="2000" dirty="0"/>
              <a:t>;</a:t>
            </a:r>
          </a:p>
          <a:p>
            <a:pPr marL="0" lvl="2" indent="-457200">
              <a:lnSpc>
                <a:spcPct val="100000"/>
              </a:lnSpc>
              <a:spcBef>
                <a:spcPts val="0"/>
              </a:spcBef>
              <a:buNone/>
            </a:pPr>
            <a:endParaRPr lang="en-US" sz="2000" dirty="0"/>
          </a:p>
        </p:txBody>
      </p:sp>
      <p:sp>
        <p:nvSpPr>
          <p:cNvPr id="41" name="Content Placeholder 2">
            <a:extLst>
              <a:ext uri="{FF2B5EF4-FFF2-40B4-BE49-F238E27FC236}">
                <a16:creationId xmlns:a16="http://schemas.microsoft.com/office/drawing/2014/main" id="{0E26C348-C9CD-4863-9D4E-BDD50A6E2DD6}"/>
              </a:ext>
            </a:extLst>
          </p:cNvPr>
          <p:cNvSpPr txBox="1">
            <a:spLocks/>
          </p:cNvSpPr>
          <p:nvPr/>
        </p:nvSpPr>
        <p:spPr>
          <a:xfrm>
            <a:off x="5850809" y="3841677"/>
            <a:ext cx="3195469" cy="730323"/>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dirty="0">
                <a:solidFill>
                  <a:srgbClr val="0070C0"/>
                </a:solidFill>
              </a:rPr>
              <a:t>p-</a:t>
            </a:r>
            <a:r>
              <a:rPr lang="en-US" sz="2000" dirty="0"/>
              <a:t>&gt;</a:t>
            </a:r>
            <a:r>
              <a:rPr lang="en-US" sz="2000" dirty="0">
                <a:solidFill>
                  <a:srgbClr val="00B050"/>
                </a:solidFill>
              </a:rPr>
              <a:t>info</a:t>
            </a:r>
            <a:r>
              <a:rPr lang="en-US" sz="2000" dirty="0"/>
              <a:t> =</a:t>
            </a:r>
            <a:r>
              <a:rPr lang="en-US" sz="2000" dirty="0">
                <a:solidFill>
                  <a:srgbClr val="0070C0"/>
                </a:solidFill>
              </a:rPr>
              <a:t> x;</a:t>
            </a:r>
          </a:p>
          <a:p>
            <a:pPr marL="0" lvl="2" indent="-457200">
              <a:lnSpc>
                <a:spcPct val="100000"/>
              </a:lnSpc>
              <a:spcBef>
                <a:spcPts val="0"/>
              </a:spcBef>
              <a:buNone/>
            </a:pPr>
            <a:r>
              <a:rPr lang="en-US" sz="2000" dirty="0">
                <a:solidFill>
                  <a:srgbClr val="0070C0"/>
                </a:solidFill>
              </a:rPr>
              <a:t>p-</a:t>
            </a:r>
            <a:r>
              <a:rPr lang="en-US" sz="2000" dirty="0"/>
              <a:t>&gt;</a:t>
            </a:r>
            <a:r>
              <a:rPr lang="en-US" sz="2000" dirty="0">
                <a:solidFill>
                  <a:srgbClr val="00B050"/>
                </a:solidFill>
              </a:rPr>
              <a:t>link</a:t>
            </a:r>
            <a:r>
              <a:rPr lang="en-US" sz="2000" dirty="0"/>
              <a:t> =</a:t>
            </a:r>
            <a:r>
              <a:rPr lang="en-US" sz="2000" dirty="0">
                <a:solidFill>
                  <a:srgbClr val="0070C0"/>
                </a:solidFill>
              </a:rPr>
              <a:t> </a:t>
            </a:r>
            <a:r>
              <a:rPr lang="en-US" sz="2000" dirty="0">
                <a:solidFill>
                  <a:srgbClr val="FF0000"/>
                </a:solidFill>
              </a:rPr>
              <a:t>NULL</a:t>
            </a:r>
            <a:r>
              <a:rPr lang="en-US" sz="2000" dirty="0">
                <a:solidFill>
                  <a:srgbClr val="0070C0"/>
                </a:solidFill>
              </a:rPr>
              <a:t>;</a:t>
            </a:r>
            <a:endParaRPr lang="en-US" sz="2000" dirty="0"/>
          </a:p>
        </p:txBody>
      </p:sp>
      <p:sp>
        <p:nvSpPr>
          <p:cNvPr id="42" name="Content Placeholder 2">
            <a:extLst>
              <a:ext uri="{FF2B5EF4-FFF2-40B4-BE49-F238E27FC236}">
                <a16:creationId xmlns:a16="http://schemas.microsoft.com/office/drawing/2014/main" id="{43094B93-B44D-429D-9BA5-082688349761}"/>
              </a:ext>
            </a:extLst>
          </p:cNvPr>
          <p:cNvSpPr txBox="1">
            <a:spLocks/>
          </p:cNvSpPr>
          <p:nvPr/>
        </p:nvSpPr>
        <p:spPr>
          <a:xfrm>
            <a:off x="5894412" y="6219982"/>
            <a:ext cx="3195469" cy="476338"/>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a:solidFill>
                  <a:srgbClr val="0070C0"/>
                </a:solidFill>
              </a:rPr>
              <a:t>q</a:t>
            </a:r>
            <a:r>
              <a:rPr lang="en-US" sz="2000"/>
              <a:t>-&gt;</a:t>
            </a:r>
            <a:r>
              <a:rPr lang="en-US" sz="2000">
                <a:solidFill>
                  <a:srgbClr val="00B050"/>
                </a:solidFill>
              </a:rPr>
              <a:t>link</a:t>
            </a:r>
            <a:r>
              <a:rPr lang="en-US" sz="2000"/>
              <a:t> =</a:t>
            </a:r>
            <a:r>
              <a:rPr lang="en-US" sz="2000">
                <a:solidFill>
                  <a:srgbClr val="0070C0"/>
                </a:solidFill>
              </a:rPr>
              <a:t> p;</a:t>
            </a:r>
            <a:endParaRPr lang="en-US" sz="2000"/>
          </a:p>
          <a:p>
            <a:pPr marL="0" lvl="2" indent="-457200">
              <a:lnSpc>
                <a:spcPct val="100000"/>
              </a:lnSpc>
              <a:spcBef>
                <a:spcPts val="0"/>
              </a:spcBef>
              <a:buNone/>
            </a:pPr>
            <a:endParaRPr lang="en-US" sz="2000"/>
          </a:p>
        </p:txBody>
      </p:sp>
      <p:sp>
        <p:nvSpPr>
          <p:cNvPr id="43" name="Content Placeholder 2">
            <a:extLst>
              <a:ext uri="{FF2B5EF4-FFF2-40B4-BE49-F238E27FC236}">
                <a16:creationId xmlns:a16="http://schemas.microsoft.com/office/drawing/2014/main" id="{6FDCF422-7353-4A90-B02F-85B2AD1B95BA}"/>
              </a:ext>
            </a:extLst>
          </p:cNvPr>
          <p:cNvSpPr txBox="1">
            <a:spLocks/>
          </p:cNvSpPr>
          <p:nvPr/>
        </p:nvSpPr>
        <p:spPr>
          <a:xfrm>
            <a:off x="5894412" y="4800600"/>
            <a:ext cx="3195469" cy="128838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dirty="0">
                <a:solidFill>
                  <a:srgbClr val="C00000"/>
                </a:solidFill>
              </a:rPr>
              <a:t>Node</a:t>
            </a:r>
            <a:r>
              <a:rPr lang="en-US" sz="2000" dirty="0">
                <a:solidFill>
                  <a:srgbClr val="0070C0"/>
                </a:solidFill>
              </a:rPr>
              <a:t> </a:t>
            </a:r>
            <a:r>
              <a:rPr lang="en-US" sz="2000" dirty="0"/>
              <a:t>*</a:t>
            </a:r>
            <a:r>
              <a:rPr lang="en-US" sz="2000" dirty="0">
                <a:solidFill>
                  <a:srgbClr val="0070C0"/>
                </a:solidFill>
              </a:rPr>
              <a:t>q = first;</a:t>
            </a:r>
          </a:p>
          <a:p>
            <a:pPr marL="0" lvl="2" indent="-457200">
              <a:lnSpc>
                <a:spcPct val="100000"/>
              </a:lnSpc>
              <a:spcBef>
                <a:spcPts val="0"/>
              </a:spcBef>
              <a:buNone/>
            </a:pPr>
            <a:r>
              <a:rPr lang="en-US" sz="2000" dirty="0">
                <a:solidFill>
                  <a:srgbClr val="0070C0"/>
                </a:solidFill>
              </a:rPr>
              <a:t>while</a:t>
            </a:r>
            <a:r>
              <a:rPr lang="en-US" sz="2000" dirty="0"/>
              <a:t> (</a:t>
            </a:r>
            <a:r>
              <a:rPr lang="en-US" sz="2000" dirty="0">
                <a:solidFill>
                  <a:srgbClr val="0070C0"/>
                </a:solidFill>
              </a:rPr>
              <a:t>q</a:t>
            </a:r>
            <a:r>
              <a:rPr lang="en-US" sz="2000" dirty="0"/>
              <a:t> -&gt; </a:t>
            </a:r>
            <a:r>
              <a:rPr lang="en-US" sz="2000" dirty="0">
                <a:solidFill>
                  <a:srgbClr val="00B050"/>
                </a:solidFill>
              </a:rPr>
              <a:t>link</a:t>
            </a:r>
            <a:r>
              <a:rPr lang="en-US" sz="2000" dirty="0"/>
              <a:t>!=</a:t>
            </a:r>
            <a:r>
              <a:rPr lang="en-US" sz="2000" dirty="0">
                <a:solidFill>
                  <a:srgbClr val="FF0000"/>
                </a:solidFill>
              </a:rPr>
              <a:t> NULL</a:t>
            </a:r>
            <a:r>
              <a:rPr lang="en-US" sz="2000" dirty="0"/>
              <a:t>)</a:t>
            </a:r>
          </a:p>
          <a:p>
            <a:pPr marL="0" lvl="2" indent="-457200">
              <a:lnSpc>
                <a:spcPct val="100000"/>
              </a:lnSpc>
              <a:spcBef>
                <a:spcPts val="0"/>
              </a:spcBef>
              <a:buNone/>
            </a:pPr>
            <a:r>
              <a:rPr lang="en-US" sz="2000" dirty="0"/>
              <a:t>	</a:t>
            </a:r>
            <a:r>
              <a:rPr lang="en-US" sz="2000" dirty="0">
                <a:solidFill>
                  <a:srgbClr val="0070C0"/>
                </a:solidFill>
              </a:rPr>
              <a:t> q</a:t>
            </a:r>
            <a:r>
              <a:rPr lang="en-US" sz="2000" dirty="0"/>
              <a:t> = </a:t>
            </a:r>
            <a:r>
              <a:rPr lang="en-US" sz="2000" dirty="0">
                <a:solidFill>
                  <a:srgbClr val="0070C0"/>
                </a:solidFill>
              </a:rPr>
              <a:t>q</a:t>
            </a:r>
            <a:r>
              <a:rPr lang="en-US" sz="2000" dirty="0"/>
              <a:t>-&gt;</a:t>
            </a:r>
            <a:r>
              <a:rPr lang="en-US" sz="2000" dirty="0">
                <a:solidFill>
                  <a:srgbClr val="00B050"/>
                </a:solidFill>
              </a:rPr>
              <a:t>link</a:t>
            </a:r>
            <a:r>
              <a:rPr lang="en-US" sz="2000" dirty="0"/>
              <a:t>;</a:t>
            </a:r>
          </a:p>
          <a:p>
            <a:pPr marL="0" lvl="2" indent="-457200">
              <a:lnSpc>
                <a:spcPct val="100000"/>
              </a:lnSpc>
              <a:spcBef>
                <a:spcPts val="0"/>
              </a:spcBef>
              <a:buNone/>
            </a:pPr>
            <a:endParaRPr lang="en-US" sz="2000" dirty="0"/>
          </a:p>
          <a:p>
            <a:pPr marL="0" lvl="2" indent="-457200">
              <a:lnSpc>
                <a:spcPct val="100000"/>
              </a:lnSpc>
              <a:spcBef>
                <a:spcPts val="0"/>
              </a:spcBef>
              <a:buNone/>
            </a:pPr>
            <a:endParaRPr lang="en-US" sz="2000" dirty="0"/>
          </a:p>
        </p:txBody>
      </p:sp>
      <p:sp>
        <p:nvSpPr>
          <p:cNvPr id="44" name="Content Placeholder 2">
            <a:extLst>
              <a:ext uri="{FF2B5EF4-FFF2-40B4-BE49-F238E27FC236}">
                <a16:creationId xmlns:a16="http://schemas.microsoft.com/office/drawing/2014/main" id="{8D54F95C-768B-429D-B456-6871AC555361}"/>
              </a:ext>
            </a:extLst>
          </p:cNvPr>
          <p:cNvSpPr txBox="1">
            <a:spLocks/>
          </p:cNvSpPr>
          <p:nvPr/>
        </p:nvSpPr>
        <p:spPr>
          <a:xfrm>
            <a:off x="50594" y="3896536"/>
            <a:ext cx="5790898" cy="12748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en-US" sz="2000" b="1" u="sng" dirty="0" err="1">
                <a:latin typeface="Arial" panose="020B0604020202020204" pitchFamily="34" charset="0"/>
                <a:cs typeface="Arial" panose="020B0604020202020204" pitchFamily="34" charset="0"/>
              </a:rPr>
              <a:t>Bước</a:t>
            </a:r>
            <a:r>
              <a:rPr lang="en-US" sz="2000" b="1" u="sng" dirty="0">
                <a:latin typeface="Arial" panose="020B0604020202020204" pitchFamily="34" charset="0"/>
                <a:cs typeface="Arial" panose="020B0604020202020204" pitchFamily="34" charset="0"/>
              </a:rPr>
              <a:t> 2:</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x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info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NULL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vùng</a:t>
            </a:r>
            <a:r>
              <a:rPr lang="en-US" sz="2000" dirty="0">
                <a:latin typeface="Arial" panose="020B0604020202020204" pitchFamily="34" charset="0"/>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link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p</a:t>
            </a:r>
            <a:endParaRPr lang="en-US" sz="2000" dirty="0">
              <a:latin typeface="Arial" panose="020B0604020202020204" pitchFamily="34" charset="0"/>
              <a:cs typeface="Arial" panose="020B0604020202020204" pitchFamily="34" charset="0"/>
            </a:endParaRPr>
          </a:p>
        </p:txBody>
      </p:sp>
      <p:sp>
        <p:nvSpPr>
          <p:cNvPr id="45" name="Content Placeholder 2">
            <a:extLst>
              <a:ext uri="{FF2B5EF4-FFF2-40B4-BE49-F238E27FC236}">
                <a16:creationId xmlns:a16="http://schemas.microsoft.com/office/drawing/2014/main" id="{1D8C9F90-96A6-4590-8708-2D8C5ABB01D7}"/>
              </a:ext>
            </a:extLst>
          </p:cNvPr>
          <p:cNvSpPr txBox="1">
            <a:spLocks/>
          </p:cNvSpPr>
          <p:nvPr/>
        </p:nvSpPr>
        <p:spPr>
          <a:xfrm>
            <a:off x="97722" y="4831531"/>
            <a:ext cx="5743770" cy="12748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en-US" sz="2000" b="1" u="sng" dirty="0" err="1">
                <a:latin typeface="Arial" panose="020B0604020202020204" pitchFamily="34" charset="0"/>
                <a:cs typeface="Arial" panose="020B0604020202020204" pitchFamily="34" charset="0"/>
              </a:rPr>
              <a:t>Bước</a:t>
            </a:r>
            <a:r>
              <a:rPr lang="en-US" sz="2000" b="1" u="sng" dirty="0">
                <a:latin typeface="Arial" panose="020B0604020202020204" pitchFamily="34" charset="0"/>
                <a:cs typeface="Arial" panose="020B0604020202020204" pitchFamily="34" charset="0"/>
              </a:rPr>
              <a:t> 3:</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Tìm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cuối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nhớ</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cuối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cùng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q</a:t>
            </a:r>
          </a:p>
        </p:txBody>
      </p:sp>
      <p:sp>
        <p:nvSpPr>
          <p:cNvPr id="46" name="Content Placeholder 2">
            <a:extLst>
              <a:ext uri="{FF2B5EF4-FFF2-40B4-BE49-F238E27FC236}">
                <a16:creationId xmlns:a16="http://schemas.microsoft.com/office/drawing/2014/main" id="{C9ED4697-5D14-4263-A95C-92E7E6AE7C88}"/>
              </a:ext>
            </a:extLst>
          </p:cNvPr>
          <p:cNvSpPr txBox="1">
            <a:spLocks/>
          </p:cNvSpPr>
          <p:nvPr/>
        </p:nvSpPr>
        <p:spPr>
          <a:xfrm>
            <a:off x="94197" y="6106336"/>
            <a:ext cx="5790898" cy="7160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en-US" sz="2000" b="1" u="sng" dirty="0" err="1">
                <a:latin typeface="Arial" panose="020B0604020202020204" pitchFamily="34" charset="0"/>
                <a:cs typeface="Arial" panose="020B0604020202020204" pitchFamily="34" charset="0"/>
              </a:rPr>
              <a:t>Bước</a:t>
            </a:r>
            <a:r>
              <a:rPr lang="en-US" sz="2000" b="1" u="sng" dirty="0">
                <a:latin typeface="Arial" panose="020B0604020202020204" pitchFamily="34" charset="0"/>
                <a:cs typeface="Arial" panose="020B0604020202020204" pitchFamily="34" charset="0"/>
              </a:rPr>
              <a:t> 4: </a:t>
            </a:r>
            <a:r>
              <a:rPr lang="en-US" sz="2000" dirty="0" err="1">
                <a:latin typeface="Arial" panose="020B0604020202020204" pitchFamily="34" charset="0"/>
                <a:cs typeface="Arial" panose="020B0604020202020204" pitchFamily="34" charset="0"/>
              </a:rPr>
              <a:t>Gán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nhớ</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vùng</a:t>
            </a:r>
            <a:r>
              <a:rPr lang="en-US" sz="2000" dirty="0">
                <a:latin typeface="Arial" panose="020B0604020202020204" pitchFamily="34" charset="0"/>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link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q</a:t>
            </a:r>
            <a:endParaRPr lang="en-US" sz="2000" dirty="0">
              <a:latin typeface="Arial" panose="020B0604020202020204" pitchFamily="34" charset="0"/>
              <a:cs typeface="Arial" panose="020B0604020202020204" pitchFamily="34" charset="0"/>
            </a:endParaRPr>
          </a:p>
          <a:p>
            <a:pPr marL="0" indent="0" algn="just">
              <a:lnSpc>
                <a:spcPct val="100000"/>
              </a:lnSpc>
              <a:spcBef>
                <a:spcPts val="0"/>
              </a:spcBef>
              <a:buNone/>
            </a:pPr>
            <a:endParaRPr lang="en-US" sz="20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647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xEl>
                                              <p:pRg st="0" end="0"/>
                                            </p:txEl>
                                          </p:spTgt>
                                        </p:tgtEl>
                                        <p:attrNameLst>
                                          <p:attrName>style.visibility</p:attrName>
                                        </p:attrNameLst>
                                      </p:cBhvr>
                                      <p:to>
                                        <p:strVal val="visible"/>
                                      </p:to>
                                    </p:set>
                                    <p:animEffect transition="in" filter="fade">
                                      <p:cBhvr>
                                        <p:cTn id="12" dur="500"/>
                                        <p:tgtEl>
                                          <p:spTgt spid="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Effect transition="in" filter="fade">
                                      <p:cBhvr>
                                        <p:cTn id="43" dur="500"/>
                                        <p:tgtEl>
                                          <p:spTgt spid="44">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500"/>
                                        <p:tgtEl>
                                          <p:spTgt spid="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5">
                                            <p:txEl>
                                              <p:pRg st="0" end="0"/>
                                            </p:txEl>
                                          </p:spTgt>
                                        </p:tgtEl>
                                        <p:attrNameLst>
                                          <p:attrName>style.visibility</p:attrName>
                                        </p:attrNameLst>
                                      </p:cBhvr>
                                      <p:to>
                                        <p:strVal val="visible"/>
                                      </p:to>
                                    </p:set>
                                    <p:animEffect transition="in" filter="fade">
                                      <p:cBhvr>
                                        <p:cTn id="65" dur="500"/>
                                        <p:tgtEl>
                                          <p:spTgt spid="45">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fade">
                                      <p:cBhvr>
                                        <p:cTn id="70" dur="500"/>
                                        <p:tgtEl>
                                          <p:spTgt spid="4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path" presetSubtype="0" accel="50000" decel="50000" fill="hold" grpId="1" nodeType="clickEffect">
                                  <p:stCondLst>
                                    <p:cond delay="0"/>
                                  </p:stCondLst>
                                  <p:childTnLst>
                                    <p:animMotion origin="layout" path="M 5E-6 -3.33333E-6 L 0.17414 0.00186 " pathEditMode="relative" rAng="0" ptsTypes="AA">
                                      <p:cBhvr>
                                        <p:cTn id="79" dur="2000" fill="hold"/>
                                        <p:tgtEl>
                                          <p:spTgt spid="38"/>
                                        </p:tgtEl>
                                        <p:attrNameLst>
                                          <p:attrName>ppt_x</p:attrName>
                                          <p:attrName>ppt_y</p:attrName>
                                        </p:attrNameLst>
                                      </p:cBhvr>
                                      <p:rCtr x="8698" y="93"/>
                                    </p:animMotion>
                                  </p:childTnLst>
                                </p:cTn>
                              </p:par>
                            </p:childTnLst>
                          </p:cTn>
                        </p:par>
                      </p:childTnLst>
                    </p:cTn>
                  </p:par>
                  <p:par>
                    <p:cTn id="80" fill="hold">
                      <p:stCondLst>
                        <p:cond delay="indefinite"/>
                      </p:stCondLst>
                      <p:childTnLst>
                        <p:par>
                          <p:cTn id="81" fill="hold">
                            <p:stCondLst>
                              <p:cond delay="0"/>
                            </p:stCondLst>
                            <p:childTnLst>
                              <p:par>
                                <p:cTn id="82" presetID="42" presetClass="path" presetSubtype="0" accel="50000" decel="50000" fill="hold" grpId="2" nodeType="clickEffect">
                                  <p:stCondLst>
                                    <p:cond delay="0"/>
                                  </p:stCondLst>
                                  <p:childTnLst>
                                    <p:animMotion origin="layout" path="M 0.17414 0.00186 L 0.34479 0.00254 " pathEditMode="relative" rAng="0" ptsTypes="AA">
                                      <p:cBhvr>
                                        <p:cTn id="83" dur="2000" fill="hold"/>
                                        <p:tgtEl>
                                          <p:spTgt spid="38"/>
                                        </p:tgtEl>
                                        <p:attrNameLst>
                                          <p:attrName>ppt_x</p:attrName>
                                          <p:attrName>ppt_y</p:attrName>
                                        </p:attrNameLst>
                                      </p:cBhvr>
                                      <p:rCtr x="9323" y="-810"/>
                                    </p:animMotion>
                                  </p:childTnLst>
                                </p:cTn>
                              </p:par>
                            </p:childTnLst>
                          </p:cTn>
                        </p:par>
                      </p:childTnLst>
                    </p:cTn>
                  </p:par>
                  <p:par>
                    <p:cTn id="84" fill="hold">
                      <p:stCondLst>
                        <p:cond delay="indefinite"/>
                      </p:stCondLst>
                      <p:childTnLst>
                        <p:par>
                          <p:cTn id="85" fill="hold">
                            <p:stCondLst>
                              <p:cond delay="0"/>
                            </p:stCondLst>
                            <p:childTnLst>
                              <p:par>
                                <p:cTn id="86" presetID="42" presetClass="path" presetSubtype="0" accel="50000" decel="50000" fill="hold" grpId="3" nodeType="clickEffect">
                                  <p:stCondLst>
                                    <p:cond delay="0"/>
                                  </p:stCondLst>
                                  <p:childTnLst>
                                    <p:animMotion origin="layout" path="M 0.3448 0.00254 L 0.50712 -0.01459 " pathEditMode="relative" rAng="0" ptsTypes="AA">
                                      <p:cBhvr>
                                        <p:cTn id="87" dur="2000" fill="hold"/>
                                        <p:tgtEl>
                                          <p:spTgt spid="38"/>
                                        </p:tgtEl>
                                        <p:attrNameLst>
                                          <p:attrName>ppt_x</p:attrName>
                                          <p:attrName>ppt_y</p:attrName>
                                        </p:attrNameLst>
                                      </p:cBhvr>
                                      <p:rCtr x="8108" y="-856"/>
                                    </p:animMotion>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46">
                                            <p:txEl>
                                              <p:pRg st="0" end="0"/>
                                            </p:txEl>
                                          </p:spTgt>
                                        </p:tgtEl>
                                        <p:attrNameLst>
                                          <p:attrName>style.visibility</p:attrName>
                                        </p:attrNameLst>
                                      </p:cBhvr>
                                      <p:to>
                                        <p:strVal val="visible"/>
                                      </p:to>
                                    </p:set>
                                    <p:animEffect transition="in" filter="fade">
                                      <p:cBhvr>
                                        <p:cTn id="92" dur="500"/>
                                        <p:tgtEl>
                                          <p:spTgt spid="46">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fade">
                                      <p:cBhvr>
                                        <p:cTn id="97" dur="500"/>
                                        <p:tgtEl>
                                          <p:spTgt spid="4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fade">
                                      <p:cBhvr>
                                        <p:cTn id="10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animBg="1"/>
      <p:bldP spid="30" grpId="0" animBg="1"/>
      <p:bldP spid="31" grpId="0" animBg="1"/>
      <p:bldP spid="32" grpId="0"/>
      <p:bldP spid="34" grpId="0" animBg="1"/>
      <p:bldP spid="37" grpId="0"/>
      <p:bldP spid="38" grpId="0"/>
      <p:bldP spid="38" grpId="1"/>
      <p:bldP spid="38" grpId="2"/>
      <p:bldP spid="38" grpId="3"/>
      <p:bldP spid="40" grpId="0" animBg="1"/>
      <p:bldP spid="41" grpId="0" animBg="1"/>
      <p:bldP spid="42" grpId="0" animBg="1"/>
      <p:bldP spid="4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0" y="2286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Đ</a:t>
            </a:r>
            <a:r>
              <a:rPr lang="vi-VN" altLang="zh-TW" sz="3800" b="1" dirty="0">
                <a:solidFill>
                  <a:schemeClr val="accent1">
                    <a:lumMod val="75000"/>
                  </a:schemeClr>
                </a:solidFill>
                <a:latin typeface="Arial" panose="020B0604020202020204" pitchFamily="34" charset="0"/>
                <a:cs typeface="Arial" panose="020B0604020202020204" pitchFamily="34" charset="0"/>
              </a:rPr>
              <a:t>Ơ</a:t>
            </a:r>
            <a:r>
              <a:rPr lang="en-US" altLang="zh-TW" sz="3800" b="1" dirty="0">
                <a:solidFill>
                  <a:schemeClr val="accent1">
                    <a:lumMod val="75000"/>
                  </a:schemeClr>
                </a:solidFill>
                <a:latin typeface="Arial" panose="020B0604020202020204" pitchFamily="34" charset="0"/>
                <a:cs typeface="Arial" panose="020B0604020202020204" pitchFamily="34" charset="0"/>
              </a:rPr>
              <a:t>N</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88C66E35-1CD3-479F-AB8A-18234CCFAE68}"/>
              </a:ext>
            </a:extLst>
          </p:cNvPr>
          <p:cNvSpPr txBox="1">
            <a:spLocks/>
          </p:cNvSpPr>
          <p:nvPr/>
        </p:nvSpPr>
        <p:spPr>
          <a:xfrm>
            <a:off x="34159" y="1159186"/>
            <a:ext cx="7357241" cy="730324"/>
          </a:xfrm>
          <a:prstGeom prst="rect">
            <a:avLst/>
          </a:prstGeom>
        </p:spPr>
        <p:txBody>
          <a:bodyPr>
            <a:normAutofit fontScale="92500"/>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b="1" dirty="0">
                <a:ln/>
                <a:solidFill>
                  <a:schemeClr val="accent4"/>
                </a:solidFill>
              </a:rPr>
              <a:t>THỦ TỤC THÊM PHẦN TỬ  ‘x’ VÀO CUỐI DS</a:t>
            </a:r>
          </a:p>
        </p:txBody>
      </p:sp>
      <p:sp>
        <p:nvSpPr>
          <p:cNvPr id="4" name="Content Placeholder 2">
            <a:extLst>
              <a:ext uri="{FF2B5EF4-FFF2-40B4-BE49-F238E27FC236}">
                <a16:creationId xmlns:a16="http://schemas.microsoft.com/office/drawing/2014/main" id="{E17C3EDD-22B3-4ECC-A382-E75E61DA4291}"/>
              </a:ext>
            </a:extLst>
          </p:cNvPr>
          <p:cNvSpPr txBox="1">
            <a:spLocks/>
          </p:cNvSpPr>
          <p:nvPr/>
        </p:nvSpPr>
        <p:spPr>
          <a:xfrm>
            <a:off x="110359" y="1676400"/>
            <a:ext cx="5528441" cy="4953000"/>
          </a:xfrm>
          <a:prstGeom prst="rect">
            <a:avLst/>
          </a:prstGeom>
          <a:solidFill>
            <a:schemeClr val="bg1"/>
          </a:solidFill>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1800" dirty="0">
                <a:solidFill>
                  <a:srgbClr val="0070C0"/>
                </a:solidFill>
              </a:rPr>
              <a:t>void </a:t>
            </a:r>
            <a:r>
              <a:rPr lang="en-US" sz="1800" dirty="0" err="1">
                <a:solidFill>
                  <a:srgbClr val="C00000"/>
                </a:solidFill>
              </a:rPr>
              <a:t>Insert_last</a:t>
            </a:r>
            <a:r>
              <a:rPr lang="en-US" sz="1800" dirty="0">
                <a:solidFill>
                  <a:srgbClr val="C00000"/>
                </a:solidFill>
              </a:rPr>
              <a:t>(</a:t>
            </a:r>
            <a:r>
              <a:rPr lang="en-US" sz="1800" dirty="0">
                <a:solidFill>
                  <a:srgbClr val="0070C0"/>
                </a:solidFill>
              </a:rPr>
              <a:t>int</a:t>
            </a:r>
            <a:r>
              <a:rPr lang="en-US" sz="1800" dirty="0">
                <a:solidFill>
                  <a:srgbClr val="C00000"/>
                </a:solidFill>
              </a:rPr>
              <a:t> </a:t>
            </a:r>
            <a:r>
              <a:rPr lang="en-US" sz="1800" dirty="0"/>
              <a:t>x</a:t>
            </a:r>
            <a:r>
              <a:rPr lang="en-US" sz="1800" dirty="0">
                <a:solidFill>
                  <a:srgbClr val="C00000"/>
                </a:solidFill>
              </a:rPr>
              <a:t>)</a:t>
            </a:r>
            <a:endParaRPr lang="en-US" sz="1800" dirty="0"/>
          </a:p>
          <a:p>
            <a:pPr marL="0" lvl="2" indent="-457200">
              <a:lnSpc>
                <a:spcPct val="100000"/>
              </a:lnSpc>
              <a:spcBef>
                <a:spcPts val="0"/>
              </a:spcBef>
              <a:buNone/>
            </a:pPr>
            <a:r>
              <a:rPr lang="en-US" sz="1800" dirty="0"/>
              <a:t>{</a:t>
            </a:r>
          </a:p>
          <a:p>
            <a:pPr marL="0" lvl="1" indent="-914400">
              <a:lnSpc>
                <a:spcPct val="100000"/>
              </a:lnSpc>
              <a:spcBef>
                <a:spcPts val="0"/>
              </a:spcBef>
              <a:buNone/>
            </a:pPr>
            <a:r>
              <a:rPr lang="en-US" sz="1800" dirty="0">
                <a:solidFill>
                  <a:srgbClr val="C00000"/>
                </a:solidFill>
              </a:rPr>
              <a:t>      Node</a:t>
            </a:r>
            <a:r>
              <a:rPr lang="en-US" sz="1800" dirty="0"/>
              <a:t> *</a:t>
            </a:r>
            <a:r>
              <a:rPr lang="en-US" sz="1800" dirty="0">
                <a:solidFill>
                  <a:srgbClr val="0070C0"/>
                </a:solidFill>
              </a:rPr>
              <a:t>p;</a:t>
            </a:r>
          </a:p>
          <a:p>
            <a:pPr marL="0" lvl="1" indent="-914400">
              <a:lnSpc>
                <a:spcPct val="100000"/>
              </a:lnSpc>
              <a:spcBef>
                <a:spcPts val="0"/>
              </a:spcBef>
              <a:buNone/>
            </a:pPr>
            <a:r>
              <a:rPr lang="en-US" sz="1800" dirty="0">
                <a:solidFill>
                  <a:srgbClr val="0070C0"/>
                </a:solidFill>
              </a:rPr>
              <a:t>      p</a:t>
            </a:r>
            <a:r>
              <a:rPr lang="en-US" sz="1800" dirty="0"/>
              <a:t> =</a:t>
            </a:r>
            <a:r>
              <a:rPr lang="en-US" sz="1800" dirty="0">
                <a:solidFill>
                  <a:srgbClr val="0070C0"/>
                </a:solidFill>
              </a:rPr>
              <a:t> new</a:t>
            </a:r>
            <a:r>
              <a:rPr lang="en-US" sz="1800" dirty="0"/>
              <a:t> </a:t>
            </a:r>
            <a:r>
              <a:rPr lang="en-US" sz="1800" dirty="0">
                <a:solidFill>
                  <a:srgbClr val="C00000"/>
                </a:solidFill>
              </a:rPr>
              <a:t>Node</a:t>
            </a:r>
            <a:r>
              <a:rPr lang="en-US" sz="1800" dirty="0"/>
              <a:t>;</a:t>
            </a:r>
          </a:p>
          <a:p>
            <a:pPr marL="457200" lvl="3" indent="-457200">
              <a:lnSpc>
                <a:spcPct val="100000"/>
              </a:lnSpc>
              <a:spcBef>
                <a:spcPts val="0"/>
              </a:spcBef>
              <a:buNone/>
            </a:pPr>
            <a:r>
              <a:rPr lang="en-US" sz="1800" dirty="0">
                <a:solidFill>
                  <a:srgbClr val="0070C0"/>
                </a:solidFill>
              </a:rPr>
              <a:t>	p-</a:t>
            </a:r>
            <a:r>
              <a:rPr lang="en-US" sz="1800" dirty="0"/>
              <a:t>&gt;</a:t>
            </a:r>
            <a:r>
              <a:rPr lang="en-US" sz="1800" dirty="0">
                <a:solidFill>
                  <a:srgbClr val="00B050"/>
                </a:solidFill>
              </a:rPr>
              <a:t>info</a:t>
            </a:r>
            <a:r>
              <a:rPr lang="en-US" sz="1800" dirty="0"/>
              <a:t> =</a:t>
            </a:r>
            <a:r>
              <a:rPr lang="en-US" sz="1800" dirty="0">
                <a:solidFill>
                  <a:srgbClr val="0070C0"/>
                </a:solidFill>
              </a:rPr>
              <a:t> x;</a:t>
            </a:r>
          </a:p>
          <a:p>
            <a:pPr marL="457200" lvl="3" indent="-457200">
              <a:lnSpc>
                <a:spcPct val="100000"/>
              </a:lnSpc>
              <a:spcBef>
                <a:spcPts val="0"/>
              </a:spcBef>
              <a:buNone/>
            </a:pPr>
            <a:r>
              <a:rPr lang="en-US" sz="1800" dirty="0">
                <a:solidFill>
                  <a:srgbClr val="0070C0"/>
                </a:solidFill>
              </a:rPr>
              <a:t>	p-</a:t>
            </a:r>
            <a:r>
              <a:rPr lang="en-US" sz="1800" dirty="0"/>
              <a:t>&gt;</a:t>
            </a:r>
            <a:r>
              <a:rPr lang="en-US" sz="1800" dirty="0">
                <a:solidFill>
                  <a:srgbClr val="00B050"/>
                </a:solidFill>
              </a:rPr>
              <a:t>link</a:t>
            </a:r>
            <a:r>
              <a:rPr lang="en-US" sz="1800" dirty="0"/>
              <a:t> =</a:t>
            </a:r>
            <a:r>
              <a:rPr lang="en-US" sz="1800" dirty="0">
                <a:solidFill>
                  <a:srgbClr val="0070C0"/>
                </a:solidFill>
              </a:rPr>
              <a:t> </a:t>
            </a:r>
            <a:r>
              <a:rPr lang="en-US" sz="1800" dirty="0">
                <a:solidFill>
                  <a:srgbClr val="FF0000"/>
                </a:solidFill>
              </a:rPr>
              <a:t>NULL</a:t>
            </a:r>
            <a:r>
              <a:rPr lang="en-US" sz="1800" dirty="0">
                <a:solidFill>
                  <a:srgbClr val="0070C0"/>
                </a:solidFill>
              </a:rPr>
              <a:t>;</a:t>
            </a:r>
          </a:p>
          <a:p>
            <a:pPr marL="457200" lvl="3" indent="-457200">
              <a:lnSpc>
                <a:spcPct val="100000"/>
              </a:lnSpc>
              <a:spcBef>
                <a:spcPts val="0"/>
              </a:spcBef>
              <a:buNone/>
            </a:pPr>
            <a:r>
              <a:rPr lang="en-US" sz="1800" dirty="0">
                <a:solidFill>
                  <a:srgbClr val="0070C0"/>
                </a:solidFill>
              </a:rPr>
              <a:t>	if (first </a:t>
            </a:r>
            <a:r>
              <a:rPr lang="en-US" sz="1800" dirty="0"/>
              <a:t>==</a:t>
            </a:r>
            <a:r>
              <a:rPr lang="en-US" sz="1800" dirty="0">
                <a:solidFill>
                  <a:srgbClr val="FF0000"/>
                </a:solidFill>
              </a:rPr>
              <a:t> NULL</a:t>
            </a:r>
            <a:r>
              <a:rPr lang="en-US" sz="1800" dirty="0">
                <a:solidFill>
                  <a:srgbClr val="0070C0"/>
                </a:solidFill>
              </a:rPr>
              <a:t>) </a:t>
            </a:r>
            <a:r>
              <a:rPr lang="en-US" sz="1800" i="1" dirty="0"/>
              <a:t>//</a:t>
            </a:r>
            <a:r>
              <a:rPr lang="en-US" sz="1800" i="1" dirty="0" err="1"/>
              <a:t>không</a:t>
            </a:r>
            <a:r>
              <a:rPr lang="en-US" sz="1800" i="1" dirty="0"/>
              <a:t> </a:t>
            </a:r>
            <a:r>
              <a:rPr lang="en-US" sz="1800" i="1" dirty="0" err="1"/>
              <a:t>có</a:t>
            </a:r>
            <a:r>
              <a:rPr lang="en-US" sz="1800" i="1" dirty="0"/>
              <a:t> </a:t>
            </a:r>
            <a:r>
              <a:rPr lang="en-US" sz="1800" i="1" dirty="0" err="1"/>
              <a:t>phần</a:t>
            </a:r>
            <a:r>
              <a:rPr lang="en-US" sz="1800" i="1" dirty="0"/>
              <a:t> </a:t>
            </a:r>
            <a:r>
              <a:rPr lang="en-US" sz="1800" i="1" dirty="0" err="1"/>
              <a:t>tử</a:t>
            </a:r>
            <a:r>
              <a:rPr lang="en-US" sz="1800" i="1" dirty="0"/>
              <a:t> </a:t>
            </a:r>
            <a:r>
              <a:rPr lang="en-US" sz="1800" i="1" dirty="0" err="1"/>
              <a:t>cuối</a:t>
            </a:r>
            <a:r>
              <a:rPr lang="en-US" sz="1800" i="1" dirty="0"/>
              <a:t> </a:t>
            </a:r>
            <a:r>
              <a:rPr lang="en-US" sz="1800" i="1" dirty="0" err="1"/>
              <a:t>cùng</a:t>
            </a:r>
            <a:endParaRPr lang="en-US" sz="1800" i="1" dirty="0"/>
          </a:p>
          <a:p>
            <a:pPr marL="457200" lvl="3" indent="-457200">
              <a:lnSpc>
                <a:spcPct val="100000"/>
              </a:lnSpc>
              <a:spcBef>
                <a:spcPts val="0"/>
              </a:spcBef>
              <a:buNone/>
            </a:pPr>
            <a:r>
              <a:rPr lang="en-US" sz="1800" dirty="0">
                <a:solidFill>
                  <a:srgbClr val="0070C0"/>
                </a:solidFill>
              </a:rPr>
              <a:t>		first </a:t>
            </a:r>
            <a:r>
              <a:rPr lang="en-US" sz="1800" dirty="0"/>
              <a:t>= </a:t>
            </a:r>
            <a:r>
              <a:rPr lang="en-US" sz="1800" dirty="0">
                <a:solidFill>
                  <a:srgbClr val="0070C0"/>
                </a:solidFill>
              </a:rPr>
              <a:t>p;</a:t>
            </a:r>
          </a:p>
          <a:p>
            <a:pPr marL="457200" lvl="3" indent="-457200">
              <a:lnSpc>
                <a:spcPct val="100000"/>
              </a:lnSpc>
              <a:spcBef>
                <a:spcPts val="0"/>
              </a:spcBef>
              <a:buNone/>
            </a:pPr>
            <a:r>
              <a:rPr lang="en-US" sz="1800" dirty="0">
                <a:solidFill>
                  <a:srgbClr val="0070C0"/>
                </a:solidFill>
              </a:rPr>
              <a:t>	else</a:t>
            </a:r>
          </a:p>
          <a:p>
            <a:pPr marL="457200" lvl="3" indent="-457200">
              <a:lnSpc>
                <a:spcPct val="100000"/>
              </a:lnSpc>
              <a:spcBef>
                <a:spcPts val="0"/>
              </a:spcBef>
              <a:buNone/>
            </a:pPr>
            <a:r>
              <a:rPr lang="en-US" sz="1800" dirty="0">
                <a:solidFill>
                  <a:srgbClr val="0070C0"/>
                </a:solidFill>
              </a:rPr>
              <a:t>	</a:t>
            </a:r>
            <a:r>
              <a:rPr lang="en-US" sz="1800" dirty="0"/>
              <a:t>{</a:t>
            </a:r>
          </a:p>
          <a:p>
            <a:pPr marL="1371600" lvl="3" indent="-1371600">
              <a:lnSpc>
                <a:spcPct val="100000"/>
              </a:lnSpc>
              <a:spcBef>
                <a:spcPts val="0"/>
              </a:spcBef>
              <a:buNone/>
            </a:pPr>
            <a:r>
              <a:rPr lang="en-US" sz="1800" dirty="0">
                <a:solidFill>
                  <a:srgbClr val="C00000"/>
                </a:solidFill>
              </a:rPr>
              <a:t>	Node</a:t>
            </a:r>
            <a:r>
              <a:rPr lang="en-US" sz="1800" dirty="0">
                <a:solidFill>
                  <a:srgbClr val="0070C0"/>
                </a:solidFill>
              </a:rPr>
              <a:t> </a:t>
            </a:r>
            <a:r>
              <a:rPr lang="en-US" sz="1800" dirty="0"/>
              <a:t>*</a:t>
            </a:r>
            <a:r>
              <a:rPr lang="en-US" sz="1800" dirty="0">
                <a:solidFill>
                  <a:srgbClr val="0070C0"/>
                </a:solidFill>
              </a:rPr>
              <a:t>q </a:t>
            </a:r>
            <a:r>
              <a:rPr lang="en-US" sz="1800" dirty="0"/>
              <a:t>=</a:t>
            </a:r>
            <a:r>
              <a:rPr lang="en-US" sz="1800" dirty="0">
                <a:solidFill>
                  <a:srgbClr val="0070C0"/>
                </a:solidFill>
              </a:rPr>
              <a:t> first;</a:t>
            </a:r>
          </a:p>
          <a:p>
            <a:pPr marL="1371600" lvl="3" indent="-1371600">
              <a:lnSpc>
                <a:spcPct val="100000"/>
              </a:lnSpc>
              <a:spcBef>
                <a:spcPts val="0"/>
              </a:spcBef>
              <a:buNone/>
            </a:pPr>
            <a:r>
              <a:rPr lang="en-US" sz="1800" dirty="0">
                <a:solidFill>
                  <a:srgbClr val="0070C0"/>
                </a:solidFill>
              </a:rPr>
              <a:t>	while</a:t>
            </a:r>
            <a:r>
              <a:rPr lang="en-US" sz="1800" dirty="0"/>
              <a:t> (</a:t>
            </a:r>
            <a:r>
              <a:rPr lang="en-US" sz="1800" dirty="0">
                <a:solidFill>
                  <a:srgbClr val="0070C0"/>
                </a:solidFill>
              </a:rPr>
              <a:t>q</a:t>
            </a:r>
            <a:r>
              <a:rPr lang="en-US" sz="1800" dirty="0"/>
              <a:t>-&gt;</a:t>
            </a:r>
            <a:r>
              <a:rPr lang="en-US" sz="1800" dirty="0">
                <a:solidFill>
                  <a:srgbClr val="00B050"/>
                </a:solidFill>
              </a:rPr>
              <a:t> link</a:t>
            </a:r>
            <a:r>
              <a:rPr lang="en-US" sz="1800" dirty="0"/>
              <a:t>!=</a:t>
            </a:r>
            <a:r>
              <a:rPr lang="en-US" sz="1800" dirty="0">
                <a:solidFill>
                  <a:srgbClr val="FF0000"/>
                </a:solidFill>
              </a:rPr>
              <a:t> NULL</a:t>
            </a:r>
            <a:r>
              <a:rPr lang="en-US" sz="1800" dirty="0"/>
              <a:t>)</a:t>
            </a:r>
          </a:p>
          <a:p>
            <a:pPr marL="1371600" lvl="3" indent="-1371600">
              <a:lnSpc>
                <a:spcPct val="100000"/>
              </a:lnSpc>
              <a:spcBef>
                <a:spcPts val="0"/>
              </a:spcBef>
              <a:buNone/>
            </a:pPr>
            <a:r>
              <a:rPr lang="en-US" sz="1800" dirty="0"/>
              <a:t>		</a:t>
            </a:r>
            <a:r>
              <a:rPr lang="en-US" sz="1800" dirty="0">
                <a:solidFill>
                  <a:srgbClr val="0070C0"/>
                </a:solidFill>
              </a:rPr>
              <a:t> q</a:t>
            </a:r>
            <a:r>
              <a:rPr lang="en-US" sz="1800" dirty="0"/>
              <a:t> = </a:t>
            </a:r>
            <a:r>
              <a:rPr lang="en-US" sz="1800" dirty="0">
                <a:solidFill>
                  <a:srgbClr val="0070C0"/>
                </a:solidFill>
              </a:rPr>
              <a:t>q</a:t>
            </a:r>
            <a:r>
              <a:rPr lang="en-US" sz="1800" dirty="0"/>
              <a:t>-&gt;</a:t>
            </a:r>
            <a:r>
              <a:rPr lang="en-US" sz="1800" dirty="0">
                <a:solidFill>
                  <a:srgbClr val="00B050"/>
                </a:solidFill>
              </a:rPr>
              <a:t>link</a:t>
            </a:r>
            <a:r>
              <a:rPr lang="en-US" sz="1800" dirty="0"/>
              <a:t>;</a:t>
            </a:r>
            <a:endParaRPr lang="en-US" sz="1800" dirty="0">
              <a:solidFill>
                <a:srgbClr val="0070C0"/>
              </a:solidFill>
            </a:endParaRPr>
          </a:p>
          <a:p>
            <a:pPr marL="457200" lvl="3" indent="-457200">
              <a:lnSpc>
                <a:spcPct val="100000"/>
              </a:lnSpc>
              <a:spcBef>
                <a:spcPts val="0"/>
              </a:spcBef>
              <a:buNone/>
            </a:pPr>
            <a:r>
              <a:rPr lang="en-US" sz="1800" dirty="0">
                <a:solidFill>
                  <a:srgbClr val="0070C0"/>
                </a:solidFill>
              </a:rPr>
              <a:t>		q</a:t>
            </a:r>
            <a:r>
              <a:rPr lang="en-US" sz="1800" dirty="0"/>
              <a:t>-&gt;</a:t>
            </a:r>
            <a:r>
              <a:rPr lang="en-US" sz="1800" dirty="0">
                <a:solidFill>
                  <a:srgbClr val="00B050"/>
                </a:solidFill>
              </a:rPr>
              <a:t>link</a:t>
            </a:r>
            <a:r>
              <a:rPr lang="en-US" sz="1800" dirty="0"/>
              <a:t> =</a:t>
            </a:r>
            <a:r>
              <a:rPr lang="en-US" sz="1800" dirty="0">
                <a:solidFill>
                  <a:srgbClr val="0070C0"/>
                </a:solidFill>
              </a:rPr>
              <a:t> p;</a:t>
            </a:r>
          </a:p>
          <a:p>
            <a:pPr marL="457200" lvl="3" indent="-457200">
              <a:lnSpc>
                <a:spcPct val="100000"/>
              </a:lnSpc>
              <a:spcBef>
                <a:spcPts val="0"/>
              </a:spcBef>
              <a:buNone/>
            </a:pPr>
            <a:r>
              <a:rPr lang="en-US" sz="1800" dirty="0">
                <a:solidFill>
                  <a:srgbClr val="0070C0"/>
                </a:solidFill>
              </a:rPr>
              <a:t>	</a:t>
            </a:r>
            <a:r>
              <a:rPr lang="en-US" sz="1800" dirty="0"/>
              <a:t>}</a:t>
            </a:r>
          </a:p>
          <a:p>
            <a:pPr marL="0" indent="0">
              <a:buSzPct val="150000"/>
              <a:buNone/>
            </a:pPr>
            <a:r>
              <a:rPr lang="en-US" sz="1800" dirty="0"/>
              <a:t>}</a:t>
            </a:r>
          </a:p>
        </p:txBody>
      </p:sp>
      <p:sp>
        <p:nvSpPr>
          <p:cNvPr id="5" name="Content Placeholder 2">
            <a:extLst>
              <a:ext uri="{FF2B5EF4-FFF2-40B4-BE49-F238E27FC236}">
                <a16:creationId xmlns:a16="http://schemas.microsoft.com/office/drawing/2014/main" id="{A988D762-905A-4123-A714-286459E29B73}"/>
              </a:ext>
            </a:extLst>
          </p:cNvPr>
          <p:cNvSpPr txBox="1">
            <a:spLocks/>
          </p:cNvSpPr>
          <p:nvPr/>
        </p:nvSpPr>
        <p:spPr>
          <a:xfrm>
            <a:off x="5715000" y="2228919"/>
            <a:ext cx="3359569" cy="58132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C00000"/>
                </a:solidFill>
              </a:rPr>
              <a:t>Node</a:t>
            </a:r>
            <a:r>
              <a:rPr lang="en-US" sz="2200"/>
              <a:t> *</a:t>
            </a:r>
            <a:r>
              <a:rPr lang="en-US" sz="2200">
                <a:solidFill>
                  <a:srgbClr val="0070C0"/>
                </a:solidFill>
              </a:rPr>
              <a:t>p</a:t>
            </a:r>
            <a:r>
              <a:rPr lang="en-US" sz="2200"/>
              <a:t> =</a:t>
            </a:r>
            <a:r>
              <a:rPr lang="en-US" sz="2400">
                <a:solidFill>
                  <a:srgbClr val="0070C0"/>
                </a:solidFill>
              </a:rPr>
              <a:t> new</a:t>
            </a:r>
            <a:r>
              <a:rPr lang="en-US" sz="2400"/>
              <a:t> </a:t>
            </a:r>
            <a:r>
              <a:rPr lang="en-US" sz="2400">
                <a:solidFill>
                  <a:srgbClr val="C00000"/>
                </a:solidFill>
              </a:rPr>
              <a:t>Node</a:t>
            </a:r>
            <a:r>
              <a:rPr lang="en-US" sz="2200"/>
              <a:t>;</a:t>
            </a:r>
          </a:p>
          <a:p>
            <a:pPr marL="0" lvl="2" indent="-457200">
              <a:lnSpc>
                <a:spcPct val="100000"/>
              </a:lnSpc>
              <a:spcBef>
                <a:spcPts val="0"/>
              </a:spcBef>
              <a:buNone/>
            </a:pPr>
            <a:endParaRPr lang="en-US" sz="2200"/>
          </a:p>
        </p:txBody>
      </p:sp>
      <p:sp>
        <p:nvSpPr>
          <p:cNvPr id="6" name="Content Placeholder 2">
            <a:extLst>
              <a:ext uri="{FF2B5EF4-FFF2-40B4-BE49-F238E27FC236}">
                <a16:creationId xmlns:a16="http://schemas.microsoft.com/office/drawing/2014/main" id="{F1478BC1-49A6-49A7-A91E-0BBB9698AC8C}"/>
              </a:ext>
            </a:extLst>
          </p:cNvPr>
          <p:cNvSpPr txBox="1">
            <a:spLocks/>
          </p:cNvSpPr>
          <p:nvPr/>
        </p:nvSpPr>
        <p:spPr>
          <a:xfrm>
            <a:off x="5715000" y="3145517"/>
            <a:ext cx="3359569" cy="730323"/>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0070C0"/>
                </a:solidFill>
              </a:rPr>
              <a:t>p-</a:t>
            </a:r>
            <a:r>
              <a:rPr lang="en-US" sz="2200"/>
              <a:t>&gt;</a:t>
            </a:r>
            <a:r>
              <a:rPr lang="en-US" sz="2200">
                <a:solidFill>
                  <a:srgbClr val="00B050"/>
                </a:solidFill>
              </a:rPr>
              <a:t>info</a:t>
            </a:r>
            <a:r>
              <a:rPr lang="en-US" sz="2200"/>
              <a:t> =</a:t>
            </a:r>
            <a:r>
              <a:rPr lang="en-US" sz="2200">
                <a:solidFill>
                  <a:srgbClr val="0070C0"/>
                </a:solidFill>
              </a:rPr>
              <a:t> x;</a:t>
            </a:r>
          </a:p>
          <a:p>
            <a:pPr marL="0" lvl="2" indent="-457200">
              <a:lnSpc>
                <a:spcPct val="100000"/>
              </a:lnSpc>
              <a:spcBef>
                <a:spcPts val="0"/>
              </a:spcBef>
              <a:buNone/>
            </a:pPr>
            <a:r>
              <a:rPr lang="en-US" sz="2200">
                <a:solidFill>
                  <a:srgbClr val="0070C0"/>
                </a:solidFill>
              </a:rPr>
              <a:t>p-</a:t>
            </a:r>
            <a:r>
              <a:rPr lang="en-US" sz="2200"/>
              <a:t>&gt;</a:t>
            </a:r>
            <a:r>
              <a:rPr lang="en-US" sz="2200">
                <a:solidFill>
                  <a:srgbClr val="00B050"/>
                </a:solidFill>
              </a:rPr>
              <a:t>link</a:t>
            </a:r>
            <a:r>
              <a:rPr lang="en-US" sz="2200"/>
              <a:t> =</a:t>
            </a:r>
            <a:r>
              <a:rPr lang="en-US" sz="2200">
                <a:solidFill>
                  <a:srgbClr val="0070C0"/>
                </a:solidFill>
              </a:rPr>
              <a:t> </a:t>
            </a:r>
            <a:r>
              <a:rPr lang="en-US" sz="2400">
                <a:solidFill>
                  <a:srgbClr val="FF0000"/>
                </a:solidFill>
              </a:rPr>
              <a:t>NULL</a:t>
            </a:r>
            <a:r>
              <a:rPr lang="en-US" sz="2200">
                <a:solidFill>
                  <a:srgbClr val="0070C0"/>
                </a:solidFill>
              </a:rPr>
              <a:t>;</a:t>
            </a:r>
            <a:endParaRPr lang="en-US" sz="2200"/>
          </a:p>
          <a:p>
            <a:pPr marL="0" lvl="2" indent="-457200">
              <a:lnSpc>
                <a:spcPct val="100000"/>
              </a:lnSpc>
              <a:spcBef>
                <a:spcPts val="0"/>
              </a:spcBef>
              <a:buNone/>
            </a:pPr>
            <a:endParaRPr lang="en-US" sz="2200"/>
          </a:p>
        </p:txBody>
      </p:sp>
      <p:sp>
        <p:nvSpPr>
          <p:cNvPr id="7" name="Content Placeholder 2">
            <a:extLst>
              <a:ext uri="{FF2B5EF4-FFF2-40B4-BE49-F238E27FC236}">
                <a16:creationId xmlns:a16="http://schemas.microsoft.com/office/drawing/2014/main" id="{365BF431-6DC4-433E-A755-1AA4C946890E}"/>
              </a:ext>
            </a:extLst>
          </p:cNvPr>
          <p:cNvSpPr txBox="1">
            <a:spLocks/>
          </p:cNvSpPr>
          <p:nvPr/>
        </p:nvSpPr>
        <p:spPr>
          <a:xfrm>
            <a:off x="5758603" y="5742049"/>
            <a:ext cx="3359569" cy="476338"/>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0070C0"/>
                </a:solidFill>
              </a:rPr>
              <a:t>q</a:t>
            </a:r>
            <a:r>
              <a:rPr lang="en-US" sz="2200"/>
              <a:t>-&gt;</a:t>
            </a:r>
            <a:r>
              <a:rPr lang="en-US" sz="2200">
                <a:solidFill>
                  <a:srgbClr val="00B050"/>
                </a:solidFill>
              </a:rPr>
              <a:t>link</a:t>
            </a:r>
            <a:r>
              <a:rPr lang="en-US" sz="2200"/>
              <a:t> =</a:t>
            </a:r>
            <a:r>
              <a:rPr lang="en-US" sz="2200">
                <a:solidFill>
                  <a:srgbClr val="0070C0"/>
                </a:solidFill>
              </a:rPr>
              <a:t> p;</a:t>
            </a:r>
            <a:endParaRPr lang="en-US" sz="2200"/>
          </a:p>
          <a:p>
            <a:pPr marL="0" lvl="2" indent="-457200">
              <a:lnSpc>
                <a:spcPct val="100000"/>
              </a:lnSpc>
              <a:spcBef>
                <a:spcPts val="0"/>
              </a:spcBef>
              <a:buNone/>
            </a:pPr>
            <a:endParaRPr lang="en-US" sz="2200"/>
          </a:p>
        </p:txBody>
      </p:sp>
      <p:sp>
        <p:nvSpPr>
          <p:cNvPr id="8" name="Content Placeholder 2">
            <a:extLst>
              <a:ext uri="{FF2B5EF4-FFF2-40B4-BE49-F238E27FC236}">
                <a16:creationId xmlns:a16="http://schemas.microsoft.com/office/drawing/2014/main" id="{33A238B3-EB0A-4A50-A771-399BB4910A1C}"/>
              </a:ext>
            </a:extLst>
          </p:cNvPr>
          <p:cNvSpPr txBox="1">
            <a:spLocks/>
          </p:cNvSpPr>
          <p:nvPr/>
        </p:nvSpPr>
        <p:spPr>
          <a:xfrm>
            <a:off x="5758603" y="4215250"/>
            <a:ext cx="3359569" cy="128838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C00000"/>
                </a:solidFill>
              </a:rPr>
              <a:t>Node</a:t>
            </a:r>
            <a:r>
              <a:rPr lang="en-US" sz="2200">
                <a:solidFill>
                  <a:srgbClr val="0070C0"/>
                </a:solidFill>
              </a:rPr>
              <a:t> </a:t>
            </a:r>
            <a:r>
              <a:rPr lang="en-US" sz="2200"/>
              <a:t>*</a:t>
            </a:r>
            <a:r>
              <a:rPr lang="en-US" sz="2200">
                <a:solidFill>
                  <a:srgbClr val="0070C0"/>
                </a:solidFill>
              </a:rPr>
              <a:t>q = first;</a:t>
            </a:r>
          </a:p>
          <a:p>
            <a:pPr marL="0" lvl="2" indent="-457200">
              <a:lnSpc>
                <a:spcPct val="100000"/>
              </a:lnSpc>
              <a:spcBef>
                <a:spcPts val="0"/>
              </a:spcBef>
              <a:buNone/>
            </a:pPr>
            <a:r>
              <a:rPr lang="en-US" sz="2200">
                <a:solidFill>
                  <a:srgbClr val="0070C0"/>
                </a:solidFill>
              </a:rPr>
              <a:t>while</a:t>
            </a:r>
            <a:r>
              <a:rPr lang="en-US" sz="2200"/>
              <a:t> (</a:t>
            </a:r>
            <a:r>
              <a:rPr lang="en-US" sz="2200">
                <a:solidFill>
                  <a:srgbClr val="0070C0"/>
                </a:solidFill>
              </a:rPr>
              <a:t>q</a:t>
            </a:r>
            <a:r>
              <a:rPr lang="en-US" sz="2200"/>
              <a:t> -&gt; </a:t>
            </a:r>
            <a:r>
              <a:rPr lang="en-US" sz="2200">
                <a:solidFill>
                  <a:srgbClr val="00B050"/>
                </a:solidFill>
              </a:rPr>
              <a:t>link</a:t>
            </a:r>
            <a:r>
              <a:rPr lang="en-US" sz="2200"/>
              <a:t>!=</a:t>
            </a:r>
            <a:r>
              <a:rPr lang="en-US" sz="2000">
                <a:solidFill>
                  <a:srgbClr val="FF0000"/>
                </a:solidFill>
              </a:rPr>
              <a:t> NULL</a:t>
            </a:r>
            <a:r>
              <a:rPr lang="en-US" sz="2200"/>
              <a:t>)</a:t>
            </a:r>
          </a:p>
          <a:p>
            <a:pPr marL="0" lvl="2" indent="-457200">
              <a:lnSpc>
                <a:spcPct val="100000"/>
              </a:lnSpc>
              <a:spcBef>
                <a:spcPts val="0"/>
              </a:spcBef>
              <a:buNone/>
            </a:pPr>
            <a:r>
              <a:rPr lang="en-US" sz="2200"/>
              <a:t>	</a:t>
            </a:r>
            <a:r>
              <a:rPr lang="en-US" sz="2200">
                <a:solidFill>
                  <a:srgbClr val="0070C0"/>
                </a:solidFill>
              </a:rPr>
              <a:t> q</a:t>
            </a:r>
            <a:r>
              <a:rPr lang="en-US" sz="2200"/>
              <a:t> = </a:t>
            </a:r>
            <a:r>
              <a:rPr lang="en-US" sz="2200">
                <a:solidFill>
                  <a:srgbClr val="0070C0"/>
                </a:solidFill>
              </a:rPr>
              <a:t>q</a:t>
            </a:r>
            <a:r>
              <a:rPr lang="en-US" sz="2200"/>
              <a:t>-&gt;</a:t>
            </a:r>
            <a:r>
              <a:rPr lang="en-US" sz="2200">
                <a:solidFill>
                  <a:srgbClr val="00B050"/>
                </a:solidFill>
              </a:rPr>
              <a:t>link</a:t>
            </a:r>
            <a:r>
              <a:rPr lang="en-US" sz="2200"/>
              <a:t>;</a:t>
            </a:r>
          </a:p>
          <a:p>
            <a:pPr marL="0" lvl="2" indent="-457200">
              <a:lnSpc>
                <a:spcPct val="100000"/>
              </a:lnSpc>
              <a:spcBef>
                <a:spcPts val="0"/>
              </a:spcBef>
              <a:buNone/>
            </a:pPr>
            <a:endParaRPr lang="en-US" sz="2200"/>
          </a:p>
          <a:p>
            <a:pPr marL="0" lvl="2" indent="-457200">
              <a:lnSpc>
                <a:spcPct val="100000"/>
              </a:lnSpc>
              <a:spcBef>
                <a:spcPts val="0"/>
              </a:spcBef>
              <a:buNone/>
            </a:pPr>
            <a:endParaRPr lang="en-US" sz="2200"/>
          </a:p>
        </p:txBody>
      </p:sp>
    </p:spTree>
    <p:extLst>
      <p:ext uri="{BB962C8B-B14F-4D97-AF65-F5344CB8AC3E}">
        <p14:creationId xmlns:p14="http://schemas.microsoft.com/office/powerpoint/2010/main" val="316860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3810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Đ</a:t>
            </a:r>
            <a:r>
              <a:rPr lang="vi-VN" altLang="zh-TW" sz="3800" b="1" dirty="0">
                <a:solidFill>
                  <a:schemeClr val="accent1">
                    <a:lumMod val="75000"/>
                  </a:schemeClr>
                </a:solidFill>
                <a:latin typeface="Arial" panose="020B0604020202020204" pitchFamily="34" charset="0"/>
                <a:cs typeface="Arial" panose="020B0604020202020204" pitchFamily="34" charset="0"/>
              </a:rPr>
              <a:t>Ơ</a:t>
            </a:r>
            <a:r>
              <a:rPr lang="en-US" altLang="zh-TW" sz="3800" b="1" dirty="0">
                <a:solidFill>
                  <a:schemeClr val="accent1">
                    <a:lumMod val="75000"/>
                  </a:schemeClr>
                </a:solidFill>
                <a:latin typeface="Arial" panose="020B0604020202020204" pitchFamily="34" charset="0"/>
                <a:cs typeface="Arial" panose="020B0604020202020204" pitchFamily="34" charset="0"/>
              </a:rPr>
              <a:t>N</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4371080D-E1A5-43B8-AB81-459CF5BCD9DD}"/>
              </a:ext>
            </a:extLst>
          </p:cNvPr>
          <p:cNvSpPr txBox="1">
            <a:spLocks/>
          </p:cNvSpPr>
          <p:nvPr/>
        </p:nvSpPr>
        <p:spPr>
          <a:xfrm>
            <a:off x="609600" y="1752601"/>
            <a:ext cx="7797828" cy="685800"/>
          </a:xfrm>
          <a:prstGeom prst="rect">
            <a:avLst/>
          </a:prstGeom>
        </p:spPr>
        <p:txBody>
          <a:bodyPr>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dirty="0">
                <a:ln/>
                <a:solidFill>
                  <a:schemeClr val="accent4"/>
                </a:solidFill>
              </a:rPr>
              <a:t>XÓA MỘT PHẦN TỬ</a:t>
            </a:r>
          </a:p>
        </p:txBody>
      </p:sp>
      <p:sp>
        <p:nvSpPr>
          <p:cNvPr id="4" name="Content Placeholder 2">
            <a:extLst>
              <a:ext uri="{FF2B5EF4-FFF2-40B4-BE49-F238E27FC236}">
                <a16:creationId xmlns:a16="http://schemas.microsoft.com/office/drawing/2014/main" id="{7D774915-EFC9-4BA9-A2F4-D7CBFDE03B91}"/>
              </a:ext>
            </a:extLst>
          </p:cNvPr>
          <p:cNvSpPr txBox="1">
            <a:spLocks/>
          </p:cNvSpPr>
          <p:nvPr/>
        </p:nvSpPr>
        <p:spPr>
          <a:xfrm>
            <a:off x="1084261" y="2716926"/>
            <a:ext cx="7450139" cy="2565302"/>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lnSpc>
                <a:spcPct val="150000"/>
              </a:lnSpc>
              <a:spcBef>
                <a:spcPts val="0"/>
              </a:spcBef>
              <a:buFont typeface="Wingdings" panose="05000000000000000000" pitchFamily="2" charset="2"/>
              <a:buChar char="&amp;"/>
            </a:pPr>
            <a:r>
              <a:rPr lang="en-US" sz="2800" dirty="0" err="1"/>
              <a:t>Xóa</a:t>
            </a:r>
            <a:r>
              <a:rPr lang="en-US" sz="2800" dirty="0"/>
              <a:t> </a:t>
            </a:r>
            <a:r>
              <a:rPr lang="en-US" sz="2800" dirty="0" err="1"/>
              <a:t>đầu</a:t>
            </a:r>
            <a:endParaRPr lang="en-US" sz="2800" dirty="0"/>
          </a:p>
          <a:p>
            <a:pPr marL="731520" indent="-731520" algn="just">
              <a:lnSpc>
                <a:spcPct val="150000"/>
              </a:lnSpc>
              <a:spcBef>
                <a:spcPts val="0"/>
              </a:spcBef>
              <a:buFont typeface="Wingdings" panose="05000000000000000000" pitchFamily="2" charset="2"/>
              <a:buChar char="&amp;"/>
            </a:pPr>
            <a:r>
              <a:rPr lang="en-US" sz="2800" dirty="0" err="1"/>
              <a:t>Xóa</a:t>
            </a:r>
            <a:r>
              <a:rPr lang="en-US" sz="2800" dirty="0"/>
              <a:t> </a:t>
            </a:r>
            <a:r>
              <a:rPr lang="en-US" sz="2800" dirty="0" err="1"/>
              <a:t>cuối</a:t>
            </a:r>
            <a:endParaRPr lang="en-US" sz="2800" dirty="0"/>
          </a:p>
          <a:p>
            <a:pPr marL="731520" indent="-731520" algn="just">
              <a:lnSpc>
                <a:spcPct val="150000"/>
              </a:lnSpc>
              <a:spcBef>
                <a:spcPts val="0"/>
              </a:spcBef>
              <a:buFont typeface="Wingdings" panose="05000000000000000000" pitchFamily="2" charset="2"/>
              <a:buChar char="&amp;"/>
            </a:pPr>
            <a:r>
              <a:rPr lang="en-US" sz="2800" dirty="0" err="1">
                <a:solidFill>
                  <a:srgbClr val="FF0000"/>
                </a:solidFill>
              </a:rPr>
              <a:t>Xóa</a:t>
            </a:r>
            <a:r>
              <a:rPr lang="en-US" sz="2800" dirty="0">
                <a:solidFill>
                  <a:srgbClr val="FF0000"/>
                </a:solidFill>
              </a:rPr>
              <a:t> </a:t>
            </a:r>
            <a:r>
              <a:rPr lang="en-US" sz="2800" dirty="0" err="1">
                <a:solidFill>
                  <a:srgbClr val="FF0000"/>
                </a:solidFill>
              </a:rPr>
              <a:t>sau</a:t>
            </a:r>
            <a:r>
              <a:rPr lang="en-US" sz="2800" dirty="0">
                <a:solidFill>
                  <a:srgbClr val="FF0000"/>
                </a:solidFill>
              </a:rPr>
              <a:t> node q. </a:t>
            </a:r>
            <a:r>
              <a:rPr lang="en-US" sz="2000" i="1" dirty="0">
                <a:solidFill>
                  <a:srgbClr val="FF0000"/>
                </a:solidFill>
              </a:rPr>
              <a:t>(</a:t>
            </a:r>
            <a:r>
              <a:rPr lang="en-US" sz="2000" i="1" dirty="0" err="1">
                <a:solidFill>
                  <a:srgbClr val="FF0000"/>
                </a:solidFill>
              </a:rPr>
              <a:t>Sinh</a:t>
            </a:r>
            <a:r>
              <a:rPr lang="en-US" sz="2000" i="1" dirty="0">
                <a:solidFill>
                  <a:srgbClr val="FF0000"/>
                </a:solidFill>
              </a:rPr>
              <a:t> </a:t>
            </a:r>
            <a:r>
              <a:rPr lang="en-US" sz="2000" i="1" dirty="0" err="1">
                <a:solidFill>
                  <a:srgbClr val="FF0000"/>
                </a:solidFill>
              </a:rPr>
              <a:t>viên</a:t>
            </a:r>
            <a:r>
              <a:rPr lang="en-US" sz="2000" i="1" dirty="0">
                <a:solidFill>
                  <a:srgbClr val="FF0000"/>
                </a:solidFill>
              </a:rPr>
              <a:t> </a:t>
            </a:r>
            <a:r>
              <a:rPr lang="en-US" sz="2000" i="1" dirty="0" err="1">
                <a:solidFill>
                  <a:srgbClr val="FF0000"/>
                </a:solidFill>
              </a:rPr>
              <a:t>tự</a:t>
            </a:r>
            <a:r>
              <a:rPr lang="en-US" sz="2000" i="1" dirty="0">
                <a:solidFill>
                  <a:srgbClr val="FF0000"/>
                </a:solidFill>
              </a:rPr>
              <a:t> </a:t>
            </a:r>
            <a:r>
              <a:rPr lang="en-US" sz="2000" i="1" dirty="0" err="1">
                <a:solidFill>
                  <a:srgbClr val="FF0000"/>
                </a:solidFill>
              </a:rPr>
              <a:t>phát</a:t>
            </a:r>
            <a:r>
              <a:rPr lang="en-US" sz="2000" i="1" dirty="0">
                <a:solidFill>
                  <a:srgbClr val="FF0000"/>
                </a:solidFill>
              </a:rPr>
              <a:t> </a:t>
            </a:r>
            <a:r>
              <a:rPr lang="en-US" sz="2000" i="1" dirty="0" err="1">
                <a:solidFill>
                  <a:srgbClr val="FF0000"/>
                </a:solidFill>
              </a:rPr>
              <a:t>triển</a:t>
            </a:r>
            <a:r>
              <a:rPr lang="en-US" sz="2000" i="1" dirty="0">
                <a:solidFill>
                  <a:srgbClr val="FF0000"/>
                </a:solidFill>
              </a:rPr>
              <a:t>)</a:t>
            </a:r>
            <a:endParaRPr lang="en-US" sz="2800" dirty="0">
              <a:solidFill>
                <a:srgbClr val="FF0000"/>
              </a:solidFill>
            </a:endParaRPr>
          </a:p>
        </p:txBody>
      </p:sp>
    </p:spTree>
    <p:extLst>
      <p:ext uri="{BB962C8B-B14F-4D97-AF65-F5344CB8AC3E}">
        <p14:creationId xmlns:p14="http://schemas.microsoft.com/office/powerpoint/2010/main" val="344036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4000" dirty="0" err="1">
                <a:solidFill>
                  <a:srgbClr val="0070C0"/>
                </a:solidFill>
                <a:latin typeface="Arial" panose="020B0604020202020204" pitchFamily="34" charset="0"/>
                <a:cs typeface="Arial" panose="020B0604020202020204" pitchFamily="34" charset="0"/>
              </a:rPr>
              <a:t>Nội</a:t>
            </a:r>
            <a:r>
              <a:rPr lang="en-US" altLang="zh-TW" sz="4000" dirty="0">
                <a:solidFill>
                  <a:srgbClr val="0070C0"/>
                </a:solidFill>
                <a:latin typeface="Arial" panose="020B0604020202020204" pitchFamily="34" charset="0"/>
                <a:cs typeface="Arial" panose="020B0604020202020204" pitchFamily="34" charset="0"/>
              </a:rPr>
              <a:t> dung </a:t>
            </a:r>
            <a:r>
              <a:rPr lang="en-US" altLang="zh-TW" sz="4000" dirty="0" err="1">
                <a:solidFill>
                  <a:srgbClr val="0070C0"/>
                </a:solidFill>
                <a:latin typeface="Arial" panose="020B0604020202020204" pitchFamily="34" charset="0"/>
                <a:cs typeface="Arial" panose="020B0604020202020204" pitchFamily="34" charset="0"/>
              </a:rPr>
              <a:t>chính</a:t>
            </a:r>
            <a:endParaRPr lang="zh-TW" altLang="en-US" sz="4000" dirty="0">
              <a:solidFill>
                <a:srgbClr val="0070C0"/>
              </a:solidFill>
              <a:latin typeface="Arial" panose="020B0604020202020204" pitchFamily="34" charset="0"/>
              <a:cs typeface="Arial" panose="020B0604020202020204" pitchFamily="34" charset="0"/>
            </a:endParaRPr>
          </a:p>
        </p:txBody>
      </p:sp>
      <p:sp>
        <p:nvSpPr>
          <p:cNvPr id="3" name="Content Placeholder 2"/>
          <p:cNvSpPr txBox="1">
            <a:spLocks/>
          </p:cNvSpPr>
          <p:nvPr/>
        </p:nvSpPr>
        <p:spPr>
          <a:xfrm>
            <a:off x="762000" y="1646237"/>
            <a:ext cx="79248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AU" altLang="zh-TW" dirty="0">
                <a:latin typeface="Tahoma" pitchFamily="34" charset="0"/>
              </a:rPr>
              <a:t>2.1 </a:t>
            </a:r>
            <a:r>
              <a:rPr lang="en-US" altLang="zh-TW" dirty="0" err="1">
                <a:latin typeface="Tahoma" pitchFamily="34" charset="0"/>
              </a:rPr>
              <a:t>Danh</a:t>
            </a:r>
            <a:r>
              <a:rPr lang="en-US" altLang="zh-TW" dirty="0">
                <a:latin typeface="Tahoma" pitchFamily="34" charset="0"/>
              </a:rPr>
              <a:t> </a:t>
            </a:r>
            <a:r>
              <a:rPr lang="en-US" altLang="zh-TW" dirty="0" err="1">
                <a:latin typeface="Tahoma" pitchFamily="34" charset="0"/>
              </a:rPr>
              <a:t>sách</a:t>
            </a:r>
            <a:r>
              <a:rPr lang="en-US" altLang="zh-TW" dirty="0">
                <a:latin typeface="Tahoma" pitchFamily="34" charset="0"/>
              </a:rPr>
              <a:t> </a:t>
            </a:r>
            <a:r>
              <a:rPr lang="en-US" altLang="zh-TW" dirty="0" err="1">
                <a:latin typeface="Tahoma" pitchFamily="34" charset="0"/>
              </a:rPr>
              <a:t>đặc</a:t>
            </a:r>
            <a:endParaRPr lang="en-AU" altLang="zh-TW" dirty="0">
              <a:latin typeface="Tahoma" pitchFamily="34" charset="0"/>
            </a:endParaRPr>
          </a:p>
          <a:p>
            <a:pPr marL="0" indent="0">
              <a:buNone/>
            </a:pPr>
            <a:r>
              <a:rPr lang="en-AU" altLang="zh-TW" dirty="0">
                <a:latin typeface="Tahoma" pitchFamily="34" charset="0"/>
              </a:rPr>
              <a:t>2.2 </a:t>
            </a:r>
            <a:r>
              <a:rPr lang="en-AU" altLang="zh-TW" dirty="0" err="1">
                <a:latin typeface="Tahoma" pitchFamily="34" charset="0"/>
              </a:rPr>
              <a:t>Danh</a:t>
            </a:r>
            <a:r>
              <a:rPr lang="en-AU" altLang="zh-TW" dirty="0">
                <a:latin typeface="Tahoma" pitchFamily="34" charset="0"/>
              </a:rPr>
              <a:t> </a:t>
            </a:r>
            <a:r>
              <a:rPr lang="en-AU" altLang="zh-TW" dirty="0" err="1">
                <a:latin typeface="Tahoma" pitchFamily="34" charset="0"/>
              </a:rPr>
              <a:t>sách</a:t>
            </a:r>
            <a:r>
              <a:rPr lang="en-AU" altLang="zh-TW" dirty="0">
                <a:latin typeface="Tahoma" pitchFamily="34" charset="0"/>
              </a:rPr>
              <a:t> </a:t>
            </a:r>
            <a:r>
              <a:rPr lang="en-AU" altLang="zh-TW" dirty="0" err="1">
                <a:latin typeface="Tahoma" pitchFamily="34" charset="0"/>
              </a:rPr>
              <a:t>liên</a:t>
            </a:r>
            <a:r>
              <a:rPr lang="en-AU" altLang="zh-TW" dirty="0">
                <a:latin typeface="Tahoma" pitchFamily="34" charset="0"/>
              </a:rPr>
              <a:t> </a:t>
            </a:r>
            <a:r>
              <a:rPr lang="en-AU" altLang="zh-TW" dirty="0" err="1">
                <a:latin typeface="Tahoma" pitchFamily="34" charset="0"/>
              </a:rPr>
              <a:t>kết</a:t>
            </a:r>
            <a:r>
              <a:rPr lang="en-AU" altLang="zh-TW" dirty="0">
                <a:latin typeface="Tahoma" pitchFamily="34" charset="0"/>
              </a:rPr>
              <a:t> </a:t>
            </a:r>
          </a:p>
          <a:p>
            <a:pPr marL="0" indent="0">
              <a:buNone/>
            </a:pPr>
            <a:r>
              <a:rPr lang="en-AU" altLang="zh-TW" dirty="0">
                <a:latin typeface="Tahoma" pitchFamily="34" charset="0"/>
              </a:rPr>
              <a:t>	</a:t>
            </a:r>
            <a:r>
              <a:rPr lang="en-AU" altLang="zh-TW" dirty="0" err="1">
                <a:latin typeface="Tahoma" pitchFamily="34" charset="0"/>
              </a:rPr>
              <a:t>Danh</a:t>
            </a:r>
            <a:r>
              <a:rPr lang="en-AU" altLang="zh-TW" dirty="0">
                <a:latin typeface="Tahoma" pitchFamily="34" charset="0"/>
              </a:rPr>
              <a:t> </a:t>
            </a:r>
            <a:r>
              <a:rPr lang="en-AU" altLang="zh-TW" dirty="0" err="1">
                <a:latin typeface="Tahoma" pitchFamily="34" charset="0"/>
              </a:rPr>
              <a:t>sách</a:t>
            </a:r>
            <a:r>
              <a:rPr lang="en-AU" altLang="zh-TW" dirty="0">
                <a:latin typeface="Tahoma" pitchFamily="34" charset="0"/>
              </a:rPr>
              <a:t> </a:t>
            </a:r>
            <a:r>
              <a:rPr lang="en-AU" altLang="zh-TW" dirty="0" err="1">
                <a:latin typeface="Tahoma" pitchFamily="34" charset="0"/>
              </a:rPr>
              <a:t>liên</a:t>
            </a:r>
            <a:r>
              <a:rPr lang="en-AU" altLang="zh-TW" dirty="0">
                <a:latin typeface="Tahoma" pitchFamily="34" charset="0"/>
              </a:rPr>
              <a:t> </a:t>
            </a:r>
            <a:r>
              <a:rPr lang="en-AU" altLang="zh-TW" dirty="0" err="1">
                <a:latin typeface="Tahoma" pitchFamily="34" charset="0"/>
              </a:rPr>
              <a:t>kết</a:t>
            </a:r>
            <a:r>
              <a:rPr lang="en-AU" altLang="zh-TW" dirty="0">
                <a:latin typeface="Tahoma" pitchFamily="34" charset="0"/>
              </a:rPr>
              <a:t> đ</a:t>
            </a:r>
            <a:r>
              <a:rPr lang="vi-VN" altLang="zh-TW" dirty="0">
                <a:latin typeface="Tahoma" pitchFamily="34" charset="0"/>
              </a:rPr>
              <a:t>ơ</a:t>
            </a:r>
            <a:r>
              <a:rPr lang="en-US" altLang="zh-TW" dirty="0">
                <a:latin typeface="Tahoma" pitchFamily="34" charset="0"/>
              </a:rPr>
              <a:t>n</a:t>
            </a:r>
          </a:p>
          <a:p>
            <a:pPr marL="0" indent="0">
              <a:buNone/>
            </a:pPr>
            <a:r>
              <a:rPr lang="en-AU" altLang="zh-TW" dirty="0">
                <a:latin typeface="Tahoma" pitchFamily="34" charset="0"/>
              </a:rPr>
              <a:t>	</a:t>
            </a:r>
            <a:r>
              <a:rPr lang="en-AU" altLang="zh-TW" dirty="0" err="1">
                <a:latin typeface="Tahoma" pitchFamily="34" charset="0"/>
              </a:rPr>
              <a:t>Danh</a:t>
            </a:r>
            <a:r>
              <a:rPr lang="en-AU" altLang="zh-TW" dirty="0">
                <a:latin typeface="Tahoma" pitchFamily="34" charset="0"/>
              </a:rPr>
              <a:t> </a:t>
            </a:r>
            <a:r>
              <a:rPr lang="en-AU" altLang="zh-TW" dirty="0" err="1">
                <a:latin typeface="Tahoma" pitchFamily="34" charset="0"/>
              </a:rPr>
              <a:t>sách</a:t>
            </a:r>
            <a:r>
              <a:rPr lang="en-AU" altLang="zh-TW" dirty="0">
                <a:latin typeface="Tahoma" pitchFamily="34" charset="0"/>
              </a:rPr>
              <a:t> </a:t>
            </a:r>
            <a:r>
              <a:rPr lang="en-AU" altLang="zh-TW" dirty="0" err="1">
                <a:latin typeface="Tahoma" pitchFamily="34" charset="0"/>
              </a:rPr>
              <a:t>liên</a:t>
            </a:r>
            <a:r>
              <a:rPr lang="en-AU" altLang="zh-TW" dirty="0">
                <a:latin typeface="Tahoma" pitchFamily="34" charset="0"/>
              </a:rPr>
              <a:t> </a:t>
            </a:r>
            <a:r>
              <a:rPr lang="en-AU" altLang="zh-TW" dirty="0" err="1">
                <a:latin typeface="Tahoma" pitchFamily="34" charset="0"/>
              </a:rPr>
              <a:t>kết</a:t>
            </a:r>
            <a:r>
              <a:rPr lang="en-AU" altLang="zh-TW" dirty="0">
                <a:latin typeface="Tahoma" pitchFamily="34" charset="0"/>
              </a:rPr>
              <a:t> </a:t>
            </a:r>
            <a:r>
              <a:rPr lang="en-AU" altLang="zh-TW" dirty="0" err="1">
                <a:latin typeface="Tahoma" pitchFamily="34" charset="0"/>
              </a:rPr>
              <a:t>kép</a:t>
            </a:r>
            <a:endParaRPr lang="en-AU" altLang="zh-TW" dirty="0">
              <a:latin typeface="Tahoma" pitchFamily="34" charset="0"/>
            </a:endParaRPr>
          </a:p>
          <a:p>
            <a:pPr marL="0" indent="0">
              <a:buNone/>
            </a:pPr>
            <a:r>
              <a:rPr lang="en-AU" altLang="zh-TW" dirty="0">
                <a:latin typeface="Tahoma" pitchFamily="34" charset="0"/>
              </a:rPr>
              <a:t>2.3 </a:t>
            </a:r>
            <a:r>
              <a:rPr lang="en-AU" altLang="zh-TW" dirty="0" err="1">
                <a:latin typeface="Tahoma" pitchFamily="34" charset="0"/>
              </a:rPr>
              <a:t>Danh</a:t>
            </a:r>
            <a:r>
              <a:rPr lang="en-AU" altLang="zh-TW" dirty="0">
                <a:latin typeface="Tahoma" pitchFamily="34" charset="0"/>
              </a:rPr>
              <a:t> </a:t>
            </a:r>
            <a:r>
              <a:rPr lang="en-AU" altLang="zh-TW" dirty="0" err="1">
                <a:latin typeface="Tahoma" pitchFamily="34" charset="0"/>
              </a:rPr>
              <a:t>sách</a:t>
            </a:r>
            <a:r>
              <a:rPr lang="en-AU" altLang="zh-TW" dirty="0">
                <a:latin typeface="Tahoma" pitchFamily="34" charset="0"/>
              </a:rPr>
              <a:t> </a:t>
            </a:r>
            <a:r>
              <a:rPr lang="en-AU" altLang="zh-TW" dirty="0" err="1">
                <a:latin typeface="Tahoma" pitchFamily="34" charset="0"/>
              </a:rPr>
              <a:t>hạn</a:t>
            </a:r>
            <a:r>
              <a:rPr lang="en-AU" altLang="zh-TW" dirty="0">
                <a:latin typeface="Tahoma" pitchFamily="34" charset="0"/>
              </a:rPr>
              <a:t> </a:t>
            </a:r>
            <a:r>
              <a:rPr lang="en-AU" altLang="zh-TW" dirty="0" err="1">
                <a:latin typeface="Tahoma" pitchFamily="34" charset="0"/>
              </a:rPr>
              <a:t>chế</a:t>
            </a:r>
            <a:endParaRPr lang="en-AU" altLang="zh-TW" dirty="0">
              <a:latin typeface="Tahoma" pitchFamily="34" charset="0"/>
            </a:endParaRPr>
          </a:p>
          <a:p>
            <a:pPr marL="0" indent="0">
              <a:buNone/>
            </a:pPr>
            <a:r>
              <a:rPr lang="en-AU" altLang="zh-TW" dirty="0">
                <a:latin typeface="Tahoma" pitchFamily="34" charset="0"/>
              </a:rPr>
              <a:t>	</a:t>
            </a:r>
            <a:r>
              <a:rPr lang="en-AU" altLang="zh-TW" dirty="0" err="1">
                <a:latin typeface="Tahoma" pitchFamily="34" charset="0"/>
              </a:rPr>
              <a:t>Ngăn</a:t>
            </a:r>
            <a:r>
              <a:rPr lang="en-AU" altLang="zh-TW" dirty="0">
                <a:latin typeface="Tahoma" pitchFamily="34" charset="0"/>
              </a:rPr>
              <a:t> </a:t>
            </a:r>
            <a:r>
              <a:rPr lang="en-AU" altLang="zh-TW" dirty="0" err="1">
                <a:latin typeface="Tahoma" pitchFamily="34" charset="0"/>
              </a:rPr>
              <a:t>xếp</a:t>
            </a:r>
            <a:endParaRPr lang="en-AU" altLang="zh-TW" dirty="0">
              <a:latin typeface="Tahoma" pitchFamily="34" charset="0"/>
            </a:endParaRPr>
          </a:p>
          <a:p>
            <a:pPr marL="0" indent="0">
              <a:buNone/>
            </a:pPr>
            <a:r>
              <a:rPr lang="en-AU" altLang="zh-TW" dirty="0">
                <a:latin typeface="Tahoma" pitchFamily="34" charset="0"/>
              </a:rPr>
              <a:t>	</a:t>
            </a:r>
            <a:r>
              <a:rPr lang="en-AU" altLang="zh-TW" dirty="0" err="1">
                <a:latin typeface="Tahoma" pitchFamily="34" charset="0"/>
              </a:rPr>
              <a:t>Hàng</a:t>
            </a:r>
            <a:r>
              <a:rPr lang="en-AU" altLang="zh-TW" dirty="0">
                <a:latin typeface="Tahoma" pitchFamily="34" charset="0"/>
              </a:rPr>
              <a:t> đ</a:t>
            </a:r>
            <a:r>
              <a:rPr lang="en-US" altLang="zh-TW" dirty="0" err="1">
                <a:latin typeface="Tahoma" pitchFamily="34" charset="0"/>
              </a:rPr>
              <a:t>ợi</a:t>
            </a:r>
            <a:endParaRPr lang="en-AU" altLang="zh-TW" dirty="0">
              <a:latin typeface="Tahoma" pitchFamily="34" charset="0"/>
            </a:endParaRPr>
          </a:p>
          <a:p>
            <a:pPr marL="0" indent="0">
              <a:buNone/>
            </a:pPr>
            <a:r>
              <a:rPr lang="en-AU" altLang="zh-TW" dirty="0">
                <a:latin typeface="Tahoma" pitchFamily="34" charset="0"/>
              </a:rPr>
              <a:t>2.4 </a:t>
            </a:r>
            <a:r>
              <a:rPr lang="en-AU" altLang="zh-TW" dirty="0" err="1">
                <a:latin typeface="Tahoma" pitchFamily="34" charset="0"/>
              </a:rPr>
              <a:t>Tổng</a:t>
            </a:r>
            <a:r>
              <a:rPr lang="en-AU" altLang="zh-TW" dirty="0">
                <a:latin typeface="Tahoma" pitchFamily="34" charset="0"/>
              </a:rPr>
              <a:t> </a:t>
            </a:r>
            <a:r>
              <a:rPr lang="en-AU" altLang="zh-TW" dirty="0" err="1">
                <a:latin typeface="Tahoma" pitchFamily="34" charset="0"/>
              </a:rPr>
              <a:t>kết</a:t>
            </a:r>
            <a:r>
              <a:rPr lang="en-AU" altLang="zh-TW" dirty="0">
                <a:latin typeface="Tahoma" pitchFamily="34" charset="0"/>
              </a:rPr>
              <a:t> </a:t>
            </a:r>
            <a:r>
              <a:rPr lang="en-AU" altLang="zh-TW" dirty="0" err="1">
                <a:latin typeface="Tahoma" pitchFamily="34" charset="0"/>
              </a:rPr>
              <a:t>ch</a:t>
            </a:r>
            <a:r>
              <a:rPr lang="vi-VN" altLang="zh-TW" dirty="0">
                <a:latin typeface="Tahoma" pitchFamily="34" charset="0"/>
              </a:rPr>
              <a:t>ư</a:t>
            </a:r>
            <a:r>
              <a:rPr lang="en-US" altLang="zh-TW" dirty="0" err="1">
                <a:latin typeface="Tahoma" pitchFamily="34" charset="0"/>
              </a:rPr>
              <a:t>ơng</a:t>
            </a:r>
            <a:r>
              <a:rPr lang="en-US" altLang="zh-TW" dirty="0">
                <a:latin typeface="Tahoma" pitchFamily="34" charset="0"/>
              </a:rPr>
              <a:t> 2</a:t>
            </a:r>
            <a:endParaRPr lang="en-AU" altLang="zh-TW" dirty="0">
              <a:latin typeface="Tahoma" pitchFamily="34" charset="0"/>
            </a:endParaRPr>
          </a:p>
          <a:p>
            <a:pPr marL="0" indent="0">
              <a:buNone/>
            </a:pPr>
            <a:r>
              <a:rPr lang="en-AU" altLang="zh-TW" dirty="0">
                <a:latin typeface="Tahoma" pitchFamily="34" charset="0"/>
              </a:rPr>
              <a:t>2.5 </a:t>
            </a:r>
            <a:r>
              <a:rPr lang="en-AU" altLang="zh-TW" dirty="0" err="1">
                <a:latin typeface="Tahoma" pitchFamily="34" charset="0"/>
              </a:rPr>
              <a:t>Bài</a:t>
            </a:r>
            <a:r>
              <a:rPr lang="en-AU" altLang="zh-TW" dirty="0">
                <a:latin typeface="Tahoma" pitchFamily="34" charset="0"/>
              </a:rPr>
              <a:t> </a:t>
            </a:r>
            <a:r>
              <a:rPr lang="en-AU" altLang="zh-TW" dirty="0" err="1">
                <a:latin typeface="Tahoma" pitchFamily="34" charset="0"/>
              </a:rPr>
              <a:t>tập</a:t>
            </a:r>
            <a:r>
              <a:rPr lang="en-AU" altLang="zh-TW" dirty="0">
                <a:latin typeface="Tahoma" pitchFamily="34" charset="0"/>
              </a:rPr>
              <a:t> </a:t>
            </a:r>
            <a:r>
              <a:rPr lang="en-AU" altLang="zh-TW" dirty="0" err="1">
                <a:latin typeface="Tahoma" pitchFamily="34" charset="0"/>
              </a:rPr>
              <a:t>ch</a:t>
            </a:r>
            <a:r>
              <a:rPr lang="vi-VN" altLang="zh-TW" dirty="0">
                <a:latin typeface="Tahoma" pitchFamily="34" charset="0"/>
              </a:rPr>
              <a:t>ư</a:t>
            </a:r>
            <a:r>
              <a:rPr lang="en-US" altLang="zh-TW" dirty="0" err="1">
                <a:latin typeface="Tahoma" pitchFamily="34" charset="0"/>
              </a:rPr>
              <a:t>ơng</a:t>
            </a:r>
            <a:r>
              <a:rPr lang="en-US" altLang="zh-TW" dirty="0">
                <a:latin typeface="Tahoma" pitchFamily="34" charset="0"/>
              </a:rPr>
              <a:t> 2</a:t>
            </a:r>
            <a:endParaRPr lang="en-AU" altLang="zh-TW" dirty="0">
              <a:latin typeface="Tahoma" pitchFamily="34" charset="0"/>
            </a:endParaRPr>
          </a:p>
          <a:p>
            <a:pPr marL="0" indent="0">
              <a:buNone/>
            </a:pPr>
            <a:endParaRPr lang="en-AU" altLang="zh-TW" dirty="0">
              <a:latin typeface="Tahoma" pitchFamily="34" charset="0"/>
            </a:endParaRPr>
          </a:p>
          <a:p>
            <a:pPr marL="0" indent="0">
              <a:buNone/>
            </a:pPr>
            <a:r>
              <a:rPr lang="en-AU" altLang="zh-TW" dirty="0" err="1">
                <a:latin typeface="Tahoma" pitchFamily="34" charset="0"/>
              </a:rPr>
              <a:t>Tài</a:t>
            </a:r>
            <a:r>
              <a:rPr lang="en-AU" altLang="zh-TW" dirty="0">
                <a:latin typeface="Tahoma" pitchFamily="34" charset="0"/>
              </a:rPr>
              <a:t> </a:t>
            </a:r>
            <a:r>
              <a:rPr lang="en-AU" altLang="zh-TW" dirty="0" err="1">
                <a:latin typeface="Tahoma" pitchFamily="34" charset="0"/>
              </a:rPr>
              <a:t>liệu</a:t>
            </a:r>
            <a:r>
              <a:rPr lang="en-AU" altLang="zh-TW" dirty="0">
                <a:latin typeface="Tahoma" pitchFamily="34" charset="0"/>
              </a:rPr>
              <a:t> </a:t>
            </a:r>
            <a:r>
              <a:rPr lang="en-AU" altLang="zh-TW" dirty="0" err="1">
                <a:latin typeface="Tahoma" pitchFamily="34" charset="0"/>
              </a:rPr>
              <a:t>tham</a:t>
            </a:r>
            <a:r>
              <a:rPr lang="en-AU" altLang="zh-TW" dirty="0">
                <a:latin typeface="Tahoma" pitchFamily="34" charset="0"/>
              </a:rPr>
              <a:t> </a:t>
            </a:r>
            <a:r>
              <a:rPr lang="en-AU" altLang="zh-TW" dirty="0" err="1">
                <a:latin typeface="Tahoma" pitchFamily="34" charset="0"/>
              </a:rPr>
              <a:t>khảo</a:t>
            </a:r>
            <a:endParaRPr lang="en-AU" altLang="zh-TW" dirty="0">
              <a:latin typeface="Tahoma" pitchFamily="34" charset="0"/>
            </a:endParaRPr>
          </a:p>
        </p:txBody>
      </p:sp>
    </p:spTree>
    <p:extLst>
      <p:ext uri="{BB962C8B-B14F-4D97-AF65-F5344CB8AC3E}">
        <p14:creationId xmlns:p14="http://schemas.microsoft.com/office/powerpoint/2010/main" val="2478409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3810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Đ</a:t>
            </a:r>
            <a:r>
              <a:rPr lang="vi-VN" altLang="zh-TW" sz="3800" b="1" dirty="0">
                <a:solidFill>
                  <a:schemeClr val="accent1">
                    <a:lumMod val="75000"/>
                  </a:schemeClr>
                </a:solidFill>
                <a:latin typeface="Arial" panose="020B0604020202020204" pitchFamily="34" charset="0"/>
                <a:cs typeface="Arial" panose="020B0604020202020204" pitchFamily="34" charset="0"/>
              </a:rPr>
              <a:t>Ơ</a:t>
            </a:r>
            <a:r>
              <a:rPr lang="en-US" altLang="zh-TW" sz="3800" b="1" dirty="0">
                <a:solidFill>
                  <a:schemeClr val="accent1">
                    <a:lumMod val="75000"/>
                  </a:schemeClr>
                </a:solidFill>
                <a:latin typeface="Arial" panose="020B0604020202020204" pitchFamily="34" charset="0"/>
                <a:cs typeface="Arial" panose="020B0604020202020204" pitchFamily="34" charset="0"/>
              </a:rPr>
              <a:t>N</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5A745042-C332-4B37-8FEF-208C41616ECB}"/>
              </a:ext>
            </a:extLst>
          </p:cNvPr>
          <p:cNvSpPr txBox="1">
            <a:spLocks/>
          </p:cNvSpPr>
          <p:nvPr/>
        </p:nvSpPr>
        <p:spPr>
          <a:xfrm>
            <a:off x="34159" y="1458310"/>
            <a:ext cx="2516986" cy="885371"/>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b="1" dirty="0" err="1">
                <a:ln/>
                <a:solidFill>
                  <a:schemeClr val="accent4"/>
                </a:solidFill>
              </a:rPr>
              <a:t>Xóa</a:t>
            </a:r>
            <a:r>
              <a:rPr lang="en-US" sz="2800" b="1" dirty="0">
                <a:ln/>
                <a:solidFill>
                  <a:schemeClr val="accent4"/>
                </a:solidFill>
              </a:rPr>
              <a:t> </a:t>
            </a:r>
            <a:r>
              <a:rPr lang="en-US" sz="2800" b="1" dirty="0" err="1">
                <a:ln/>
                <a:solidFill>
                  <a:schemeClr val="accent4"/>
                </a:solidFill>
              </a:rPr>
              <a:t>đầu</a:t>
            </a:r>
            <a:endParaRPr lang="en-US" sz="2800" b="1" dirty="0">
              <a:ln/>
              <a:solidFill>
                <a:schemeClr val="accent4"/>
              </a:solidFill>
            </a:endParaRPr>
          </a:p>
          <a:p>
            <a:pPr algn="l"/>
            <a:r>
              <a:rPr lang="en-US" sz="2800" b="1" dirty="0" err="1">
                <a:ln/>
                <a:solidFill>
                  <a:schemeClr val="accent4"/>
                </a:solidFill>
              </a:rPr>
              <a:t>Danh</a:t>
            </a:r>
            <a:r>
              <a:rPr lang="en-US" sz="2800" b="1" dirty="0">
                <a:ln/>
                <a:solidFill>
                  <a:schemeClr val="accent4"/>
                </a:solidFill>
              </a:rPr>
              <a:t> </a:t>
            </a:r>
            <a:r>
              <a:rPr lang="en-US" sz="2800" b="1" dirty="0" err="1">
                <a:ln/>
                <a:solidFill>
                  <a:schemeClr val="accent4"/>
                </a:solidFill>
              </a:rPr>
              <a:t>sách</a:t>
            </a:r>
            <a:endParaRPr lang="en-US" sz="2800" b="1" dirty="0">
              <a:ln/>
              <a:solidFill>
                <a:schemeClr val="accent4"/>
              </a:solidFill>
            </a:endParaRPr>
          </a:p>
        </p:txBody>
      </p:sp>
      <p:cxnSp>
        <p:nvCxnSpPr>
          <p:cNvPr id="4" name="Straight Connector 3">
            <a:extLst>
              <a:ext uri="{FF2B5EF4-FFF2-40B4-BE49-F238E27FC236}">
                <a16:creationId xmlns:a16="http://schemas.microsoft.com/office/drawing/2014/main" id="{D1EA945E-F777-44D3-AF3C-FA8B4D96507F}"/>
              </a:ext>
            </a:extLst>
          </p:cNvPr>
          <p:cNvCxnSpPr/>
          <p:nvPr/>
        </p:nvCxnSpPr>
        <p:spPr>
          <a:xfrm>
            <a:off x="3194199" y="1722825"/>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FDEA243-09F9-4011-BA82-AC0E0A5B44E8}"/>
              </a:ext>
            </a:extLst>
          </p:cNvPr>
          <p:cNvSpPr/>
          <p:nvPr/>
        </p:nvSpPr>
        <p:spPr>
          <a:xfrm>
            <a:off x="2433250" y="1817496"/>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10</a:t>
            </a:r>
          </a:p>
        </p:txBody>
      </p:sp>
      <p:sp>
        <p:nvSpPr>
          <p:cNvPr id="6" name="Rectangle 5">
            <a:extLst>
              <a:ext uri="{FF2B5EF4-FFF2-40B4-BE49-F238E27FC236}">
                <a16:creationId xmlns:a16="http://schemas.microsoft.com/office/drawing/2014/main" id="{255C231F-48DA-48B8-AE88-F64CB67DCC1D}"/>
              </a:ext>
            </a:extLst>
          </p:cNvPr>
          <p:cNvSpPr/>
          <p:nvPr/>
        </p:nvSpPr>
        <p:spPr>
          <a:xfrm>
            <a:off x="2371769" y="1722825"/>
            <a:ext cx="1199801"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7" name="Oval 6">
            <a:extLst>
              <a:ext uri="{FF2B5EF4-FFF2-40B4-BE49-F238E27FC236}">
                <a16:creationId xmlns:a16="http://schemas.microsoft.com/office/drawing/2014/main" id="{A7CD5260-55C3-4784-BB9A-F5479A877E1A}"/>
              </a:ext>
            </a:extLst>
          </p:cNvPr>
          <p:cNvSpPr/>
          <p:nvPr/>
        </p:nvSpPr>
        <p:spPr>
          <a:xfrm>
            <a:off x="3274026" y="1902303"/>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D9DAC1B-84C6-4C8A-8461-84694A079C1E}"/>
              </a:ext>
            </a:extLst>
          </p:cNvPr>
          <p:cNvCxnSpPr/>
          <p:nvPr/>
        </p:nvCxnSpPr>
        <p:spPr>
          <a:xfrm>
            <a:off x="4778891" y="1728360"/>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6AD522A-A504-4C03-8267-D67F3772A962}"/>
              </a:ext>
            </a:extLst>
          </p:cNvPr>
          <p:cNvSpPr/>
          <p:nvPr/>
        </p:nvSpPr>
        <p:spPr>
          <a:xfrm>
            <a:off x="4133889" y="1823031"/>
            <a:ext cx="645002"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20</a:t>
            </a:r>
          </a:p>
        </p:txBody>
      </p:sp>
      <p:sp>
        <p:nvSpPr>
          <p:cNvPr id="10" name="Rectangle 9">
            <a:extLst>
              <a:ext uri="{FF2B5EF4-FFF2-40B4-BE49-F238E27FC236}">
                <a16:creationId xmlns:a16="http://schemas.microsoft.com/office/drawing/2014/main" id="{B9D545C5-2E51-4A9C-A442-4A7204A8B1A8}"/>
              </a:ext>
            </a:extLst>
          </p:cNvPr>
          <p:cNvSpPr/>
          <p:nvPr/>
        </p:nvSpPr>
        <p:spPr>
          <a:xfrm>
            <a:off x="4114800" y="1728360"/>
            <a:ext cx="1041462"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1" name="Oval 10">
            <a:extLst>
              <a:ext uri="{FF2B5EF4-FFF2-40B4-BE49-F238E27FC236}">
                <a16:creationId xmlns:a16="http://schemas.microsoft.com/office/drawing/2014/main" id="{6367E95B-FB56-4D0D-AC2F-E02F82C1F74F}"/>
              </a:ext>
            </a:extLst>
          </p:cNvPr>
          <p:cNvSpPr/>
          <p:nvPr/>
        </p:nvSpPr>
        <p:spPr>
          <a:xfrm>
            <a:off x="4858718" y="1907838"/>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DC1316D-BD95-4FA9-A645-E46171E5DE93}"/>
              </a:ext>
            </a:extLst>
          </p:cNvPr>
          <p:cNvCxnSpPr/>
          <p:nvPr/>
        </p:nvCxnSpPr>
        <p:spPr>
          <a:xfrm>
            <a:off x="6171149" y="1722825"/>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C6F6FCC-EF5B-44C0-AC3D-379001055329}"/>
              </a:ext>
            </a:extLst>
          </p:cNvPr>
          <p:cNvSpPr/>
          <p:nvPr/>
        </p:nvSpPr>
        <p:spPr>
          <a:xfrm>
            <a:off x="5410200" y="1817496"/>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15</a:t>
            </a:r>
          </a:p>
        </p:txBody>
      </p:sp>
      <p:sp>
        <p:nvSpPr>
          <p:cNvPr id="14" name="Rectangle 13">
            <a:extLst>
              <a:ext uri="{FF2B5EF4-FFF2-40B4-BE49-F238E27FC236}">
                <a16:creationId xmlns:a16="http://schemas.microsoft.com/office/drawing/2014/main" id="{872EDE2D-1FE6-4D68-9FB4-5CA1E22D844A}"/>
              </a:ext>
            </a:extLst>
          </p:cNvPr>
          <p:cNvSpPr/>
          <p:nvPr/>
        </p:nvSpPr>
        <p:spPr>
          <a:xfrm>
            <a:off x="5536211" y="1722825"/>
            <a:ext cx="1012309"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5" name="Oval 14">
            <a:extLst>
              <a:ext uri="{FF2B5EF4-FFF2-40B4-BE49-F238E27FC236}">
                <a16:creationId xmlns:a16="http://schemas.microsoft.com/office/drawing/2014/main" id="{560E74DC-5707-4C54-BD3E-626444E04445}"/>
              </a:ext>
            </a:extLst>
          </p:cNvPr>
          <p:cNvSpPr/>
          <p:nvPr/>
        </p:nvSpPr>
        <p:spPr>
          <a:xfrm>
            <a:off x="6250976" y="1902303"/>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4C31D95A-705B-4BBE-A5EA-BC155B1F76F5}"/>
              </a:ext>
            </a:extLst>
          </p:cNvPr>
          <p:cNvCxnSpPr/>
          <p:nvPr/>
        </p:nvCxnSpPr>
        <p:spPr>
          <a:xfrm>
            <a:off x="7618949" y="1744204"/>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1C97D8E-5671-4F77-AEB4-93B18A3AD8AB}"/>
              </a:ext>
            </a:extLst>
          </p:cNvPr>
          <p:cNvSpPr/>
          <p:nvPr/>
        </p:nvSpPr>
        <p:spPr>
          <a:xfrm>
            <a:off x="6858000" y="1838875"/>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5</a:t>
            </a:r>
          </a:p>
        </p:txBody>
      </p:sp>
      <p:sp>
        <p:nvSpPr>
          <p:cNvPr id="18" name="Rectangle 17">
            <a:extLst>
              <a:ext uri="{FF2B5EF4-FFF2-40B4-BE49-F238E27FC236}">
                <a16:creationId xmlns:a16="http://schemas.microsoft.com/office/drawing/2014/main" id="{C3B0AB86-5C04-4F1B-9124-7124EDE40843}"/>
              </a:ext>
            </a:extLst>
          </p:cNvPr>
          <p:cNvSpPr/>
          <p:nvPr/>
        </p:nvSpPr>
        <p:spPr>
          <a:xfrm>
            <a:off x="6984011" y="1744204"/>
            <a:ext cx="1012309"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9" name="Oval 18">
            <a:extLst>
              <a:ext uri="{FF2B5EF4-FFF2-40B4-BE49-F238E27FC236}">
                <a16:creationId xmlns:a16="http://schemas.microsoft.com/office/drawing/2014/main" id="{0469BE25-4A20-43B7-A899-A80FD688A9A1}"/>
              </a:ext>
            </a:extLst>
          </p:cNvPr>
          <p:cNvSpPr/>
          <p:nvPr/>
        </p:nvSpPr>
        <p:spPr>
          <a:xfrm>
            <a:off x="7698776" y="1923682"/>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B489CE8-95D5-46ED-8B03-4D23A720F3C3}"/>
              </a:ext>
            </a:extLst>
          </p:cNvPr>
          <p:cNvSpPr/>
          <p:nvPr/>
        </p:nvSpPr>
        <p:spPr>
          <a:xfrm>
            <a:off x="8617980" y="1798321"/>
            <a:ext cx="271317" cy="333329"/>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cxnSp>
        <p:nvCxnSpPr>
          <p:cNvPr id="21" name="Straight Arrow Connector 20">
            <a:extLst>
              <a:ext uri="{FF2B5EF4-FFF2-40B4-BE49-F238E27FC236}">
                <a16:creationId xmlns:a16="http://schemas.microsoft.com/office/drawing/2014/main" id="{697E8FBD-77F2-42E0-943A-2874B3F48A08}"/>
              </a:ext>
            </a:extLst>
          </p:cNvPr>
          <p:cNvCxnSpPr>
            <a:cxnSpLocks/>
            <a:stCxn id="7" idx="6"/>
            <a:endCxn id="10" idx="1"/>
          </p:cNvCxnSpPr>
          <p:nvPr/>
        </p:nvCxnSpPr>
        <p:spPr>
          <a:xfrm flipV="1">
            <a:off x="3491741" y="2007180"/>
            <a:ext cx="623059" cy="289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6162F1B-6AC6-4D1D-965A-4B86FF9CCAFF}"/>
              </a:ext>
            </a:extLst>
          </p:cNvPr>
          <p:cNvCxnSpPr>
            <a:cxnSpLocks/>
            <a:stCxn id="11" idx="6"/>
            <a:endCxn id="14" idx="1"/>
          </p:cNvCxnSpPr>
          <p:nvPr/>
        </p:nvCxnSpPr>
        <p:spPr>
          <a:xfrm flipV="1">
            <a:off x="5076433" y="2001645"/>
            <a:ext cx="459778" cy="1396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9E31868-FE63-435A-ACC9-8DCB1BBC1634}"/>
              </a:ext>
            </a:extLst>
          </p:cNvPr>
          <p:cNvCxnSpPr>
            <a:cxnSpLocks/>
            <a:stCxn id="15" idx="6"/>
            <a:endCxn id="18" idx="1"/>
          </p:cNvCxnSpPr>
          <p:nvPr/>
        </p:nvCxnSpPr>
        <p:spPr>
          <a:xfrm>
            <a:off x="6468691" y="2010076"/>
            <a:ext cx="515320" cy="1294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2449931-2DA5-4E15-BAB6-D602A3C4E6AD}"/>
              </a:ext>
            </a:extLst>
          </p:cNvPr>
          <p:cNvCxnSpPr>
            <a:stCxn id="19" idx="6"/>
            <a:endCxn id="20" idx="1"/>
          </p:cNvCxnSpPr>
          <p:nvPr/>
        </p:nvCxnSpPr>
        <p:spPr>
          <a:xfrm flipV="1">
            <a:off x="7916491" y="1964986"/>
            <a:ext cx="701489" cy="6646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013D590-2CA2-46B9-B93D-AC0DA7FA0996}"/>
              </a:ext>
            </a:extLst>
          </p:cNvPr>
          <p:cNvSpPr/>
          <p:nvPr/>
        </p:nvSpPr>
        <p:spPr>
          <a:xfrm>
            <a:off x="8046030" y="2252237"/>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NULL</a:t>
            </a:r>
          </a:p>
        </p:txBody>
      </p:sp>
      <p:sp>
        <p:nvSpPr>
          <p:cNvPr id="26" name="Rectangle 25">
            <a:extLst>
              <a:ext uri="{FF2B5EF4-FFF2-40B4-BE49-F238E27FC236}">
                <a16:creationId xmlns:a16="http://schemas.microsoft.com/office/drawing/2014/main" id="{909FE91E-2C3E-4A78-8F85-FC69193C40DD}"/>
              </a:ext>
            </a:extLst>
          </p:cNvPr>
          <p:cNvSpPr/>
          <p:nvPr/>
        </p:nvSpPr>
        <p:spPr>
          <a:xfrm>
            <a:off x="2328018" y="2320621"/>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first</a:t>
            </a:r>
          </a:p>
        </p:txBody>
      </p:sp>
      <p:sp>
        <p:nvSpPr>
          <p:cNvPr id="27" name="Multiply 3">
            <a:extLst>
              <a:ext uri="{FF2B5EF4-FFF2-40B4-BE49-F238E27FC236}">
                <a16:creationId xmlns:a16="http://schemas.microsoft.com/office/drawing/2014/main" id="{6EEE8658-BA12-4EC9-A97F-B631A26D82A7}"/>
              </a:ext>
            </a:extLst>
          </p:cNvPr>
          <p:cNvSpPr/>
          <p:nvPr/>
        </p:nvSpPr>
        <p:spPr>
          <a:xfrm>
            <a:off x="2069450" y="1400209"/>
            <a:ext cx="1655924" cy="1165860"/>
          </a:xfrm>
          <a:prstGeom prst="mathMultiply">
            <a:avLst>
              <a:gd name="adj1" fmla="val 1175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tent Placeholder 2">
            <a:extLst>
              <a:ext uri="{FF2B5EF4-FFF2-40B4-BE49-F238E27FC236}">
                <a16:creationId xmlns:a16="http://schemas.microsoft.com/office/drawing/2014/main" id="{D4824AAC-A1E9-4D5A-97C5-0D0BDD858B07}"/>
              </a:ext>
            </a:extLst>
          </p:cNvPr>
          <p:cNvSpPr txBox="1">
            <a:spLocks/>
          </p:cNvSpPr>
          <p:nvPr/>
        </p:nvSpPr>
        <p:spPr>
          <a:xfrm>
            <a:off x="106945" y="3039072"/>
            <a:ext cx="6551876" cy="92759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spcBef>
                <a:spcPts val="0"/>
              </a:spcBef>
              <a:buFont typeface="Arial" panose="020B0604020202020204" pitchFamily="34" charset="0"/>
              <a:buNone/>
            </a:pPr>
            <a:r>
              <a:rPr lang="en-US" sz="2400" b="1" u="sng" dirty="0" err="1"/>
              <a:t>Bước</a:t>
            </a:r>
            <a:r>
              <a:rPr lang="en-US" sz="2400" b="1" u="sng" dirty="0"/>
              <a:t> 1:</a:t>
            </a:r>
            <a:r>
              <a:rPr lang="en-US" sz="2400" dirty="0"/>
              <a:t>Gán </a:t>
            </a:r>
            <a:r>
              <a:rPr lang="en-US" sz="2400" dirty="0" err="1"/>
              <a:t>giá</a:t>
            </a:r>
            <a:r>
              <a:rPr lang="en-US" sz="2400" dirty="0"/>
              <a:t> </a:t>
            </a:r>
            <a:r>
              <a:rPr lang="en-US" sz="2400" dirty="0" err="1"/>
              <a:t>trị</a:t>
            </a:r>
            <a:r>
              <a:rPr lang="en-US" sz="2400" dirty="0"/>
              <a:t> </a:t>
            </a:r>
            <a:r>
              <a:rPr lang="en-US" sz="2400" dirty="0" err="1"/>
              <a:t>bộ</a:t>
            </a:r>
            <a:r>
              <a:rPr lang="en-US" sz="2400" dirty="0"/>
              <a:t> </a:t>
            </a:r>
            <a:r>
              <a:rPr lang="en-US" sz="2400" dirty="0" err="1"/>
              <a:t>nhớ</a:t>
            </a:r>
            <a:r>
              <a:rPr lang="en-US" sz="2400" dirty="0"/>
              <a:t> </a:t>
            </a:r>
            <a:r>
              <a:rPr lang="en-US" sz="2400" dirty="0" err="1"/>
              <a:t>của</a:t>
            </a:r>
            <a:r>
              <a:rPr lang="en-US" sz="2400" dirty="0"/>
              <a:t> </a:t>
            </a:r>
            <a:r>
              <a:rPr lang="en-US" sz="2400" dirty="0" err="1"/>
              <a:t>phần</a:t>
            </a:r>
            <a:r>
              <a:rPr lang="en-US" sz="2400" dirty="0"/>
              <a:t> </a:t>
            </a:r>
            <a:r>
              <a:rPr lang="en-US" sz="2400" dirty="0" err="1"/>
              <a:t>tử</a:t>
            </a:r>
            <a:r>
              <a:rPr lang="en-US" sz="2400" dirty="0"/>
              <a:t> </a:t>
            </a:r>
            <a:r>
              <a:rPr lang="en-US" sz="2400" dirty="0" err="1"/>
              <a:t>đầu</a:t>
            </a:r>
            <a:r>
              <a:rPr lang="en-US" sz="2400" dirty="0"/>
              <a:t> </a:t>
            </a:r>
            <a:r>
              <a:rPr lang="en-US" sz="2400" dirty="0" err="1"/>
              <a:t>danh</a:t>
            </a:r>
            <a:r>
              <a:rPr lang="en-US" sz="2400" dirty="0"/>
              <a:t> </a:t>
            </a:r>
            <a:r>
              <a:rPr lang="en-US" sz="2400" dirty="0" err="1"/>
              <a:t>sách</a:t>
            </a:r>
            <a:r>
              <a:rPr lang="en-US" sz="2400" dirty="0"/>
              <a:t> </a:t>
            </a:r>
            <a:r>
              <a:rPr lang="en-US" sz="2400" dirty="0" err="1"/>
              <a:t>cho</a:t>
            </a:r>
            <a:r>
              <a:rPr lang="en-US" sz="2400" dirty="0"/>
              <a:t> </a:t>
            </a:r>
            <a:r>
              <a:rPr lang="en-US" sz="2400" dirty="0" err="1"/>
              <a:t>biến</a:t>
            </a:r>
            <a:r>
              <a:rPr lang="en-US" sz="2400" dirty="0"/>
              <a:t> </a:t>
            </a:r>
            <a:r>
              <a:rPr lang="en-US" sz="2400" dirty="0">
                <a:solidFill>
                  <a:srgbClr val="0070C0"/>
                </a:solidFill>
              </a:rPr>
              <a:t>p;</a:t>
            </a:r>
            <a:endParaRPr lang="en-US" sz="2400" dirty="0"/>
          </a:p>
        </p:txBody>
      </p:sp>
      <p:sp>
        <p:nvSpPr>
          <p:cNvPr id="29" name="Content Placeholder 2">
            <a:extLst>
              <a:ext uri="{FF2B5EF4-FFF2-40B4-BE49-F238E27FC236}">
                <a16:creationId xmlns:a16="http://schemas.microsoft.com/office/drawing/2014/main" id="{FE0E7CA5-9D85-4F24-8A44-A4FC13571BAC}"/>
              </a:ext>
            </a:extLst>
          </p:cNvPr>
          <p:cNvSpPr txBox="1">
            <a:spLocks/>
          </p:cNvSpPr>
          <p:nvPr/>
        </p:nvSpPr>
        <p:spPr>
          <a:xfrm>
            <a:off x="75344" y="3956076"/>
            <a:ext cx="6520374" cy="11570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lgn="just">
              <a:lnSpc>
                <a:spcPct val="100000"/>
              </a:lnSpc>
              <a:spcBef>
                <a:spcPts val="0"/>
              </a:spcBef>
              <a:buNone/>
            </a:pPr>
            <a:r>
              <a:rPr lang="en-US" sz="2400" b="1" u="sng" dirty="0" err="1"/>
              <a:t>Bước</a:t>
            </a:r>
            <a:r>
              <a:rPr lang="en-US" sz="2400" b="1" u="sng" dirty="0"/>
              <a:t> 2 : </a:t>
            </a:r>
            <a:r>
              <a:rPr lang="en-US" sz="2400" dirty="0" err="1"/>
              <a:t>Gán</a:t>
            </a:r>
            <a:r>
              <a:rPr lang="en-US" sz="2400" dirty="0"/>
              <a:t> </a:t>
            </a:r>
            <a:r>
              <a:rPr lang="en-US" sz="2400" dirty="0" err="1"/>
              <a:t>địa</a:t>
            </a:r>
            <a:r>
              <a:rPr lang="en-US" sz="2400" dirty="0"/>
              <a:t> </a:t>
            </a:r>
            <a:r>
              <a:rPr lang="en-US" sz="2400" dirty="0" err="1"/>
              <a:t>chỉ</a:t>
            </a:r>
            <a:r>
              <a:rPr lang="en-US" sz="2400" dirty="0"/>
              <a:t> </a:t>
            </a:r>
            <a:r>
              <a:rPr lang="en-US" sz="2400" dirty="0" err="1"/>
              <a:t>bộ</a:t>
            </a:r>
            <a:r>
              <a:rPr lang="en-US" sz="2400" dirty="0"/>
              <a:t> </a:t>
            </a:r>
            <a:r>
              <a:rPr lang="en-US" sz="2400" dirty="0" err="1"/>
              <a:t>nhớ</a:t>
            </a:r>
            <a:r>
              <a:rPr lang="en-US" sz="2400" dirty="0"/>
              <a:t> </a:t>
            </a:r>
            <a:r>
              <a:rPr lang="en-US" sz="2400" dirty="0" err="1"/>
              <a:t>của</a:t>
            </a:r>
            <a:r>
              <a:rPr lang="en-US" sz="2400" dirty="0"/>
              <a:t> </a:t>
            </a:r>
            <a:r>
              <a:rPr lang="en-US" sz="2400" dirty="0" err="1"/>
              <a:t>phần</a:t>
            </a:r>
            <a:r>
              <a:rPr lang="en-US" sz="2400" dirty="0"/>
              <a:t> </a:t>
            </a:r>
            <a:r>
              <a:rPr lang="en-US" sz="2400" dirty="0" err="1"/>
              <a:t>tử</a:t>
            </a:r>
            <a:r>
              <a:rPr lang="en-US" sz="2400" dirty="0"/>
              <a:t> </a:t>
            </a:r>
            <a:r>
              <a:rPr lang="en-US" sz="2400" dirty="0" err="1"/>
              <a:t>thứ</a:t>
            </a:r>
            <a:r>
              <a:rPr lang="en-US" sz="2400" dirty="0"/>
              <a:t> 2 </a:t>
            </a:r>
            <a:r>
              <a:rPr lang="en-US" sz="2400" dirty="0" err="1"/>
              <a:t>trong</a:t>
            </a:r>
            <a:r>
              <a:rPr lang="en-US" sz="2400" dirty="0"/>
              <a:t> </a:t>
            </a:r>
            <a:r>
              <a:rPr lang="en-US" sz="2400" dirty="0" err="1"/>
              <a:t>danh</a:t>
            </a:r>
            <a:r>
              <a:rPr lang="en-US" sz="2400" dirty="0"/>
              <a:t> </a:t>
            </a:r>
            <a:r>
              <a:rPr lang="en-US" sz="2400" dirty="0" err="1"/>
              <a:t>sách</a:t>
            </a:r>
            <a:r>
              <a:rPr lang="en-US" sz="2400" dirty="0"/>
              <a:t> </a:t>
            </a:r>
            <a:r>
              <a:rPr lang="en-US" sz="2400" dirty="0" err="1"/>
              <a:t>cho</a:t>
            </a:r>
            <a:r>
              <a:rPr lang="en-US" sz="2400" dirty="0"/>
              <a:t> </a:t>
            </a:r>
            <a:r>
              <a:rPr lang="en-US" sz="2400" dirty="0" err="1"/>
              <a:t>biến</a:t>
            </a:r>
            <a:r>
              <a:rPr lang="en-US" sz="2400" dirty="0"/>
              <a:t> </a:t>
            </a:r>
            <a:r>
              <a:rPr lang="en-US" sz="2400" dirty="0">
                <a:solidFill>
                  <a:srgbClr val="0070C0"/>
                </a:solidFill>
              </a:rPr>
              <a:t>first</a:t>
            </a:r>
            <a:r>
              <a:rPr lang="en-US" sz="2400" dirty="0"/>
              <a:t> (</a:t>
            </a:r>
            <a:r>
              <a:rPr lang="en-US" sz="2400" dirty="0">
                <a:solidFill>
                  <a:srgbClr val="0070C0"/>
                </a:solidFill>
              </a:rPr>
              <a:t>first = </a:t>
            </a:r>
            <a:r>
              <a:rPr lang="en-US" sz="2400" dirty="0" err="1">
                <a:solidFill>
                  <a:srgbClr val="0070C0"/>
                </a:solidFill>
              </a:rPr>
              <a:t>frist</a:t>
            </a:r>
            <a:r>
              <a:rPr lang="en-US" sz="2400" dirty="0"/>
              <a:t>-&gt;</a:t>
            </a:r>
            <a:r>
              <a:rPr lang="en-US" sz="2400" dirty="0">
                <a:solidFill>
                  <a:srgbClr val="00B050"/>
                </a:solidFill>
              </a:rPr>
              <a:t>link</a:t>
            </a:r>
            <a:r>
              <a:rPr lang="en-US" sz="2400" dirty="0"/>
              <a:t>)</a:t>
            </a:r>
          </a:p>
        </p:txBody>
      </p:sp>
      <p:sp>
        <p:nvSpPr>
          <p:cNvPr id="30" name="Content Placeholder 2">
            <a:extLst>
              <a:ext uri="{FF2B5EF4-FFF2-40B4-BE49-F238E27FC236}">
                <a16:creationId xmlns:a16="http://schemas.microsoft.com/office/drawing/2014/main" id="{6DB9896C-D129-4BFB-8DCA-BC0D3EFF510D}"/>
              </a:ext>
            </a:extLst>
          </p:cNvPr>
          <p:cNvSpPr txBox="1">
            <a:spLocks/>
          </p:cNvSpPr>
          <p:nvPr/>
        </p:nvSpPr>
        <p:spPr>
          <a:xfrm>
            <a:off x="106945" y="5237876"/>
            <a:ext cx="6414508" cy="9522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lgn="just">
              <a:lnSpc>
                <a:spcPct val="100000"/>
              </a:lnSpc>
              <a:spcBef>
                <a:spcPts val="0"/>
              </a:spcBef>
              <a:buNone/>
            </a:pPr>
            <a:r>
              <a:rPr lang="en-US" sz="2400" b="1" u="sng" dirty="0" err="1"/>
              <a:t>Bước</a:t>
            </a:r>
            <a:r>
              <a:rPr lang="en-US" sz="2400" b="1" u="sng" dirty="0"/>
              <a:t> 3 : </a:t>
            </a:r>
            <a:r>
              <a:rPr lang="en-US" sz="2400" dirty="0"/>
              <a:t>Thu </a:t>
            </a:r>
            <a:r>
              <a:rPr lang="en-US" sz="2400" dirty="0" err="1"/>
              <a:t>hồi</a:t>
            </a:r>
            <a:r>
              <a:rPr lang="en-US" sz="2400" dirty="0"/>
              <a:t> </a:t>
            </a:r>
            <a:r>
              <a:rPr lang="en-US" sz="2400" dirty="0" err="1"/>
              <a:t>vùng</a:t>
            </a:r>
            <a:r>
              <a:rPr lang="en-US" sz="2400" dirty="0"/>
              <a:t> </a:t>
            </a:r>
            <a:r>
              <a:rPr lang="en-US" sz="2400" dirty="0" err="1"/>
              <a:t>nhớ</a:t>
            </a:r>
            <a:r>
              <a:rPr lang="en-US" sz="2400" dirty="0"/>
              <a:t> </a:t>
            </a:r>
            <a:r>
              <a:rPr lang="en-US" sz="2400" dirty="0" err="1"/>
              <a:t>phần</a:t>
            </a:r>
            <a:r>
              <a:rPr lang="en-US" sz="2400" dirty="0"/>
              <a:t> </a:t>
            </a:r>
            <a:r>
              <a:rPr lang="en-US" sz="2400" dirty="0" err="1"/>
              <a:t>tử</a:t>
            </a:r>
            <a:r>
              <a:rPr lang="en-US" sz="2400" dirty="0"/>
              <a:t> </a:t>
            </a:r>
            <a:r>
              <a:rPr lang="en-US" sz="2400" dirty="0" err="1"/>
              <a:t>đầu</a:t>
            </a:r>
            <a:r>
              <a:rPr lang="en-US" sz="2400" dirty="0"/>
              <a:t> </a:t>
            </a:r>
            <a:r>
              <a:rPr lang="en-US" sz="2400" dirty="0" err="1"/>
              <a:t>danh</a:t>
            </a:r>
            <a:r>
              <a:rPr lang="en-US" sz="2400" dirty="0"/>
              <a:t> </a:t>
            </a:r>
            <a:r>
              <a:rPr lang="en-US" sz="2400" dirty="0" err="1"/>
              <a:t>sách</a:t>
            </a:r>
            <a:r>
              <a:rPr lang="en-US" sz="2400" dirty="0"/>
              <a:t>  (</a:t>
            </a:r>
            <a:r>
              <a:rPr lang="en-US" sz="2400" dirty="0">
                <a:solidFill>
                  <a:srgbClr val="C00000"/>
                </a:solidFill>
              </a:rPr>
              <a:t>delete</a:t>
            </a:r>
            <a:r>
              <a:rPr lang="en-US" sz="2400" dirty="0">
                <a:solidFill>
                  <a:srgbClr val="0070C0"/>
                </a:solidFill>
              </a:rPr>
              <a:t> p</a:t>
            </a:r>
            <a:r>
              <a:rPr lang="en-US" sz="2400" dirty="0"/>
              <a:t>);</a:t>
            </a:r>
          </a:p>
        </p:txBody>
      </p:sp>
      <p:sp>
        <p:nvSpPr>
          <p:cNvPr id="31" name="Content Placeholder 2">
            <a:extLst>
              <a:ext uri="{FF2B5EF4-FFF2-40B4-BE49-F238E27FC236}">
                <a16:creationId xmlns:a16="http://schemas.microsoft.com/office/drawing/2014/main" id="{94F3A53A-E63A-488C-BA63-D0B313D73008}"/>
              </a:ext>
            </a:extLst>
          </p:cNvPr>
          <p:cNvSpPr txBox="1">
            <a:spLocks/>
          </p:cNvSpPr>
          <p:nvPr/>
        </p:nvSpPr>
        <p:spPr>
          <a:xfrm>
            <a:off x="6629400" y="2993354"/>
            <a:ext cx="2453578" cy="58132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300">
                <a:solidFill>
                  <a:srgbClr val="C00000"/>
                </a:solidFill>
              </a:rPr>
              <a:t>Node</a:t>
            </a:r>
            <a:r>
              <a:rPr lang="en-US" sz="2300"/>
              <a:t> *</a:t>
            </a:r>
            <a:r>
              <a:rPr lang="en-US" sz="2300">
                <a:solidFill>
                  <a:srgbClr val="0070C0"/>
                </a:solidFill>
              </a:rPr>
              <a:t>p</a:t>
            </a:r>
            <a:r>
              <a:rPr lang="en-US" sz="2300"/>
              <a:t> =</a:t>
            </a:r>
            <a:r>
              <a:rPr lang="en-US" sz="2300">
                <a:solidFill>
                  <a:srgbClr val="0070C0"/>
                </a:solidFill>
              </a:rPr>
              <a:t> first;</a:t>
            </a:r>
            <a:endParaRPr lang="en-US" sz="2300"/>
          </a:p>
          <a:p>
            <a:pPr marL="0" lvl="2" indent="-457200">
              <a:lnSpc>
                <a:spcPct val="100000"/>
              </a:lnSpc>
              <a:spcBef>
                <a:spcPts val="0"/>
              </a:spcBef>
              <a:buNone/>
            </a:pPr>
            <a:endParaRPr lang="en-US" sz="2300"/>
          </a:p>
        </p:txBody>
      </p:sp>
      <p:sp>
        <p:nvSpPr>
          <p:cNvPr id="32" name="Content Placeholder 2">
            <a:extLst>
              <a:ext uri="{FF2B5EF4-FFF2-40B4-BE49-F238E27FC236}">
                <a16:creationId xmlns:a16="http://schemas.microsoft.com/office/drawing/2014/main" id="{E0379A6F-D338-4FD4-9564-F4877B6E7F4E}"/>
              </a:ext>
            </a:extLst>
          </p:cNvPr>
          <p:cNvSpPr txBox="1">
            <a:spLocks/>
          </p:cNvSpPr>
          <p:nvPr/>
        </p:nvSpPr>
        <p:spPr>
          <a:xfrm>
            <a:off x="6629400" y="4122048"/>
            <a:ext cx="2453578" cy="47992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300" dirty="0">
                <a:solidFill>
                  <a:srgbClr val="0070C0"/>
                </a:solidFill>
              </a:rPr>
              <a:t>first</a:t>
            </a:r>
            <a:r>
              <a:rPr lang="en-US" sz="2300" dirty="0"/>
              <a:t> =</a:t>
            </a:r>
            <a:r>
              <a:rPr lang="en-US" sz="2300" dirty="0">
                <a:solidFill>
                  <a:srgbClr val="0070C0"/>
                </a:solidFill>
              </a:rPr>
              <a:t> first</a:t>
            </a:r>
            <a:r>
              <a:rPr lang="en-US" sz="2300" dirty="0"/>
              <a:t>-&gt;</a:t>
            </a:r>
            <a:r>
              <a:rPr lang="en-US" sz="2300" dirty="0">
                <a:solidFill>
                  <a:srgbClr val="00B050"/>
                </a:solidFill>
              </a:rPr>
              <a:t>link</a:t>
            </a:r>
            <a:r>
              <a:rPr lang="en-US" sz="2300" dirty="0">
                <a:solidFill>
                  <a:srgbClr val="0070C0"/>
                </a:solidFill>
              </a:rPr>
              <a:t>;</a:t>
            </a:r>
          </a:p>
          <a:p>
            <a:pPr marL="0" lvl="2" indent="-457200">
              <a:lnSpc>
                <a:spcPct val="100000"/>
              </a:lnSpc>
              <a:spcBef>
                <a:spcPts val="0"/>
              </a:spcBef>
              <a:buNone/>
            </a:pPr>
            <a:endParaRPr lang="en-US" sz="2300" dirty="0"/>
          </a:p>
          <a:p>
            <a:pPr marL="0" lvl="2" indent="-457200">
              <a:lnSpc>
                <a:spcPct val="100000"/>
              </a:lnSpc>
              <a:spcBef>
                <a:spcPts val="0"/>
              </a:spcBef>
              <a:buNone/>
            </a:pPr>
            <a:endParaRPr lang="en-US" sz="2300" dirty="0"/>
          </a:p>
        </p:txBody>
      </p:sp>
      <p:sp>
        <p:nvSpPr>
          <p:cNvPr id="33" name="Content Placeholder 2">
            <a:extLst>
              <a:ext uri="{FF2B5EF4-FFF2-40B4-BE49-F238E27FC236}">
                <a16:creationId xmlns:a16="http://schemas.microsoft.com/office/drawing/2014/main" id="{2375D8D2-02F7-464D-9806-562E979FACBE}"/>
              </a:ext>
            </a:extLst>
          </p:cNvPr>
          <p:cNvSpPr txBox="1">
            <a:spLocks/>
          </p:cNvSpPr>
          <p:nvPr/>
        </p:nvSpPr>
        <p:spPr>
          <a:xfrm>
            <a:off x="6629400" y="5459855"/>
            <a:ext cx="2453578" cy="50825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300">
                <a:solidFill>
                  <a:srgbClr val="C00000"/>
                </a:solidFill>
              </a:rPr>
              <a:t>delete</a:t>
            </a:r>
            <a:r>
              <a:rPr lang="en-US" sz="2300"/>
              <a:t> p;</a:t>
            </a:r>
          </a:p>
          <a:p>
            <a:pPr marL="0" lvl="2" indent="-457200">
              <a:lnSpc>
                <a:spcPct val="100000"/>
              </a:lnSpc>
              <a:spcBef>
                <a:spcPts val="0"/>
              </a:spcBef>
              <a:buNone/>
            </a:pPr>
            <a:endParaRPr lang="en-US" sz="2300"/>
          </a:p>
        </p:txBody>
      </p:sp>
      <p:sp>
        <p:nvSpPr>
          <p:cNvPr id="34" name="Rectangle 33">
            <a:extLst>
              <a:ext uri="{FF2B5EF4-FFF2-40B4-BE49-F238E27FC236}">
                <a16:creationId xmlns:a16="http://schemas.microsoft.com/office/drawing/2014/main" id="{10D342BB-1DAC-4FCB-8A62-456FDEAA7782}"/>
              </a:ext>
            </a:extLst>
          </p:cNvPr>
          <p:cNvSpPr/>
          <p:nvPr/>
        </p:nvSpPr>
        <p:spPr>
          <a:xfrm>
            <a:off x="1981200" y="2600808"/>
            <a:ext cx="1665047"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070C0"/>
                </a:solidFill>
              </a:rPr>
              <a:t>p</a:t>
            </a:r>
          </a:p>
        </p:txBody>
      </p:sp>
    </p:spTree>
    <p:extLst>
      <p:ext uri="{BB962C8B-B14F-4D97-AF65-F5344CB8AC3E}">
        <p14:creationId xmlns:p14="http://schemas.microsoft.com/office/powerpoint/2010/main" val="104345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fade">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xEl>
                                              <p:pRg st="0" end="0"/>
                                            </p:txEl>
                                          </p:spTgt>
                                        </p:tgtEl>
                                        <p:attrNameLst>
                                          <p:attrName>style.visibility</p:attrName>
                                        </p:attrNameLst>
                                      </p:cBhvr>
                                      <p:to>
                                        <p:strVal val="visible"/>
                                      </p:to>
                                    </p:set>
                                    <p:animEffect transition="in" filter="fade">
                                      <p:cBhvr>
                                        <p:cTn id="22" dur="500"/>
                                        <p:tgtEl>
                                          <p:spTgt spid="2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grpId="0" nodeType="clickEffect">
                                  <p:stCondLst>
                                    <p:cond delay="0"/>
                                  </p:stCondLst>
                                  <p:childTnLst>
                                    <p:animMotion origin="layout" path="M 3.61111E-6 3.7037E-6 L 0.17257 0.00208 " pathEditMode="relative" rAng="0" ptsTypes="AA">
                                      <p:cBhvr>
                                        <p:cTn id="31" dur="2000" fill="hold"/>
                                        <p:tgtEl>
                                          <p:spTgt spid="26"/>
                                        </p:tgtEl>
                                        <p:attrNameLst>
                                          <p:attrName>ppt_x</p:attrName>
                                          <p:attrName>ppt_y</p:attrName>
                                        </p:attrNameLst>
                                      </p:cBhvr>
                                      <p:rCtr x="8628" y="93"/>
                                    </p:animMotion>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0">
                                            <p:txEl>
                                              <p:pRg st="0" end="0"/>
                                            </p:txEl>
                                          </p:spTgt>
                                        </p:tgtEl>
                                        <p:attrNameLst>
                                          <p:attrName>style.visibility</p:attrName>
                                        </p:attrNameLst>
                                      </p:cBhvr>
                                      <p:to>
                                        <p:strVal val="visible"/>
                                      </p:to>
                                    </p:set>
                                    <p:animEffect transition="in" filter="fade">
                                      <p:cBhvr>
                                        <p:cTn id="36" dur="500"/>
                                        <p:tgtEl>
                                          <p:spTgt spid="30">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1" grpId="0" animBg="1"/>
      <p:bldP spid="32" grpId="0" animBg="1"/>
      <p:bldP spid="33" grpId="0" animBg="1"/>
      <p:bldP spid="3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3810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Đ</a:t>
            </a:r>
            <a:r>
              <a:rPr lang="vi-VN" altLang="zh-TW" sz="3800" b="1" dirty="0">
                <a:solidFill>
                  <a:schemeClr val="accent1">
                    <a:lumMod val="75000"/>
                  </a:schemeClr>
                </a:solidFill>
                <a:latin typeface="Arial" panose="020B0604020202020204" pitchFamily="34" charset="0"/>
                <a:cs typeface="Arial" panose="020B0604020202020204" pitchFamily="34" charset="0"/>
              </a:rPr>
              <a:t>Ơ</a:t>
            </a:r>
            <a:r>
              <a:rPr lang="en-US" altLang="zh-TW" sz="3800" b="1" dirty="0">
                <a:solidFill>
                  <a:schemeClr val="accent1">
                    <a:lumMod val="75000"/>
                  </a:schemeClr>
                </a:solidFill>
                <a:latin typeface="Arial" panose="020B0604020202020204" pitchFamily="34" charset="0"/>
                <a:cs typeface="Arial" panose="020B0604020202020204" pitchFamily="34" charset="0"/>
              </a:rPr>
              <a:t>N</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34D2C743-4DDF-4CB6-8C70-178E495493C8}"/>
              </a:ext>
            </a:extLst>
          </p:cNvPr>
          <p:cNvSpPr txBox="1">
            <a:spLocks/>
          </p:cNvSpPr>
          <p:nvPr/>
        </p:nvSpPr>
        <p:spPr>
          <a:xfrm>
            <a:off x="152400" y="1701548"/>
            <a:ext cx="8277225" cy="508252"/>
          </a:xfrm>
          <a:prstGeom prst="rect">
            <a:avLst/>
          </a:prstGeom>
        </p:spPr>
        <p:txBody>
          <a:bodyPr>
            <a:normAutofit fontScale="77500" lnSpcReduction="20000"/>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b="1" dirty="0">
                <a:ln/>
                <a:solidFill>
                  <a:schemeClr val="accent4"/>
                </a:solidFill>
              </a:rPr>
              <a:t>THỦ TỤC XÓA PHẦN TỬ ĐẦU TRONG DSLK</a:t>
            </a:r>
          </a:p>
        </p:txBody>
      </p:sp>
      <p:sp>
        <p:nvSpPr>
          <p:cNvPr id="4" name="Content Placeholder 2">
            <a:extLst>
              <a:ext uri="{FF2B5EF4-FFF2-40B4-BE49-F238E27FC236}">
                <a16:creationId xmlns:a16="http://schemas.microsoft.com/office/drawing/2014/main" id="{87F71A6D-AF77-4793-B2AC-D0E43017D0A3}"/>
              </a:ext>
            </a:extLst>
          </p:cNvPr>
          <p:cNvSpPr txBox="1">
            <a:spLocks/>
          </p:cNvSpPr>
          <p:nvPr/>
        </p:nvSpPr>
        <p:spPr>
          <a:xfrm>
            <a:off x="152400" y="2597031"/>
            <a:ext cx="5716655" cy="3652549"/>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dirty="0">
                <a:solidFill>
                  <a:srgbClr val="0070C0"/>
                </a:solidFill>
              </a:rPr>
              <a:t>int </a:t>
            </a:r>
            <a:r>
              <a:rPr lang="en-US" sz="2000" dirty="0" err="1">
                <a:solidFill>
                  <a:srgbClr val="C00000"/>
                </a:solidFill>
              </a:rPr>
              <a:t>Delete_first</a:t>
            </a:r>
            <a:r>
              <a:rPr lang="en-US" sz="2000" dirty="0">
                <a:solidFill>
                  <a:srgbClr val="C00000"/>
                </a:solidFill>
              </a:rPr>
              <a:t>()</a:t>
            </a:r>
            <a:endParaRPr lang="en-US" sz="2000" dirty="0"/>
          </a:p>
          <a:p>
            <a:pPr marL="0" lvl="2" indent="-457200">
              <a:lnSpc>
                <a:spcPct val="100000"/>
              </a:lnSpc>
              <a:spcBef>
                <a:spcPts val="0"/>
              </a:spcBef>
              <a:buNone/>
            </a:pPr>
            <a:r>
              <a:rPr lang="en-US" sz="2000" dirty="0"/>
              <a:t>{</a:t>
            </a:r>
          </a:p>
          <a:p>
            <a:pPr marL="0" lvl="2" indent="-457200">
              <a:lnSpc>
                <a:spcPct val="100000"/>
              </a:lnSpc>
              <a:spcBef>
                <a:spcPts val="0"/>
              </a:spcBef>
              <a:buNone/>
            </a:pPr>
            <a:r>
              <a:rPr lang="en-US" sz="2000" dirty="0">
                <a:solidFill>
                  <a:srgbClr val="C00000"/>
                </a:solidFill>
              </a:rPr>
              <a:t>	</a:t>
            </a:r>
            <a:r>
              <a:rPr lang="en-US" sz="2000" dirty="0">
                <a:solidFill>
                  <a:srgbClr val="0070C0"/>
                </a:solidFill>
              </a:rPr>
              <a:t>if (first </a:t>
            </a:r>
            <a:r>
              <a:rPr lang="en-US" sz="2000" dirty="0"/>
              <a:t>!=</a:t>
            </a:r>
            <a:r>
              <a:rPr lang="en-US" sz="2000" dirty="0">
                <a:solidFill>
                  <a:srgbClr val="FF0000"/>
                </a:solidFill>
              </a:rPr>
              <a:t> NULL</a:t>
            </a:r>
            <a:r>
              <a:rPr lang="en-US" sz="2000" dirty="0">
                <a:solidFill>
                  <a:srgbClr val="0070C0"/>
                </a:solidFill>
              </a:rPr>
              <a:t>) </a:t>
            </a:r>
            <a:r>
              <a:rPr lang="en-US" sz="2000" i="1" dirty="0"/>
              <a:t>// </a:t>
            </a:r>
            <a:r>
              <a:rPr lang="en-US" sz="2000" i="1" dirty="0" err="1"/>
              <a:t>danh</a:t>
            </a:r>
            <a:r>
              <a:rPr lang="en-US" sz="2000" i="1" dirty="0"/>
              <a:t> </a:t>
            </a:r>
            <a:r>
              <a:rPr lang="en-US" sz="2000" i="1" dirty="0" err="1"/>
              <a:t>sách</a:t>
            </a:r>
            <a:r>
              <a:rPr lang="en-US" sz="2000" i="1" dirty="0"/>
              <a:t> </a:t>
            </a:r>
            <a:r>
              <a:rPr lang="en-US" sz="2000" i="1" dirty="0" err="1"/>
              <a:t>khác</a:t>
            </a:r>
            <a:r>
              <a:rPr lang="en-US" sz="2000" i="1" dirty="0"/>
              <a:t> </a:t>
            </a:r>
            <a:r>
              <a:rPr lang="en-US" sz="2000" i="1" dirty="0" err="1"/>
              <a:t>rỗng</a:t>
            </a:r>
            <a:endParaRPr lang="en-US" sz="2000" i="1" dirty="0"/>
          </a:p>
          <a:p>
            <a:pPr marL="914400" lvl="4" indent="-457200">
              <a:lnSpc>
                <a:spcPct val="100000"/>
              </a:lnSpc>
              <a:spcBef>
                <a:spcPts val="0"/>
              </a:spcBef>
              <a:buNone/>
            </a:pPr>
            <a:r>
              <a:rPr lang="en-US" sz="2000" dirty="0">
                <a:solidFill>
                  <a:srgbClr val="0070C0"/>
                </a:solidFill>
              </a:rPr>
              <a:t>	</a:t>
            </a:r>
            <a:r>
              <a:rPr lang="en-US" sz="2000" dirty="0"/>
              <a:t>{</a:t>
            </a:r>
          </a:p>
          <a:p>
            <a:pPr marL="0" lvl="2" indent="-457200">
              <a:lnSpc>
                <a:spcPct val="100000"/>
              </a:lnSpc>
              <a:spcBef>
                <a:spcPts val="0"/>
              </a:spcBef>
              <a:buNone/>
            </a:pPr>
            <a:r>
              <a:rPr lang="en-US" sz="2000" dirty="0">
                <a:solidFill>
                  <a:srgbClr val="C00000"/>
                </a:solidFill>
              </a:rPr>
              <a:t>		Node</a:t>
            </a:r>
            <a:r>
              <a:rPr lang="en-US" sz="2000" dirty="0"/>
              <a:t> *</a:t>
            </a:r>
            <a:r>
              <a:rPr lang="en-US" sz="2000" dirty="0">
                <a:solidFill>
                  <a:srgbClr val="0070C0"/>
                </a:solidFill>
              </a:rPr>
              <a:t>p</a:t>
            </a:r>
            <a:r>
              <a:rPr lang="en-US" sz="2000" dirty="0"/>
              <a:t> =</a:t>
            </a:r>
            <a:r>
              <a:rPr lang="en-US" sz="2000" dirty="0">
                <a:solidFill>
                  <a:srgbClr val="0070C0"/>
                </a:solidFill>
              </a:rPr>
              <a:t> first;</a:t>
            </a:r>
            <a:endParaRPr lang="en-US" sz="2000" dirty="0"/>
          </a:p>
          <a:p>
            <a:pPr marL="914400" lvl="4" indent="-457200">
              <a:lnSpc>
                <a:spcPct val="100000"/>
              </a:lnSpc>
              <a:spcBef>
                <a:spcPts val="0"/>
              </a:spcBef>
              <a:buNone/>
            </a:pPr>
            <a:r>
              <a:rPr lang="en-US" sz="2000" dirty="0">
                <a:solidFill>
                  <a:srgbClr val="0070C0"/>
                </a:solidFill>
              </a:rPr>
              <a:t>		first </a:t>
            </a:r>
            <a:r>
              <a:rPr lang="en-US" sz="2000" dirty="0"/>
              <a:t>= </a:t>
            </a:r>
            <a:r>
              <a:rPr lang="en-US" sz="2000" dirty="0">
                <a:solidFill>
                  <a:srgbClr val="0070C0"/>
                </a:solidFill>
              </a:rPr>
              <a:t>first</a:t>
            </a:r>
            <a:r>
              <a:rPr lang="en-US" sz="2000" dirty="0"/>
              <a:t>-&gt;</a:t>
            </a:r>
            <a:r>
              <a:rPr lang="en-US" sz="2000" dirty="0">
                <a:solidFill>
                  <a:srgbClr val="00B050"/>
                </a:solidFill>
              </a:rPr>
              <a:t>link</a:t>
            </a:r>
            <a:r>
              <a:rPr lang="en-US" sz="2000" dirty="0">
                <a:solidFill>
                  <a:srgbClr val="0070C0"/>
                </a:solidFill>
              </a:rPr>
              <a:t>;</a:t>
            </a:r>
          </a:p>
          <a:p>
            <a:pPr marL="914400" lvl="4" indent="-457200">
              <a:lnSpc>
                <a:spcPct val="100000"/>
              </a:lnSpc>
              <a:spcBef>
                <a:spcPts val="0"/>
              </a:spcBef>
              <a:buNone/>
            </a:pPr>
            <a:r>
              <a:rPr lang="en-US" sz="2000" dirty="0">
                <a:solidFill>
                  <a:srgbClr val="C00000"/>
                </a:solidFill>
              </a:rPr>
              <a:t>		delete</a:t>
            </a:r>
            <a:r>
              <a:rPr lang="en-US" sz="2000" dirty="0"/>
              <a:t> </a:t>
            </a:r>
            <a:r>
              <a:rPr lang="en-US" sz="2000" dirty="0">
                <a:solidFill>
                  <a:srgbClr val="0070C0"/>
                </a:solidFill>
              </a:rPr>
              <a:t>p;</a:t>
            </a:r>
          </a:p>
          <a:p>
            <a:pPr marL="914400" lvl="4" indent="-457200">
              <a:lnSpc>
                <a:spcPct val="100000"/>
              </a:lnSpc>
              <a:spcBef>
                <a:spcPts val="0"/>
              </a:spcBef>
              <a:buNone/>
            </a:pPr>
            <a:r>
              <a:rPr lang="en-US" sz="2000" dirty="0">
                <a:solidFill>
                  <a:srgbClr val="0070C0"/>
                </a:solidFill>
              </a:rPr>
              <a:t>		return </a:t>
            </a:r>
            <a:r>
              <a:rPr lang="en-US" sz="2000" dirty="0"/>
              <a:t>1;</a:t>
            </a:r>
          </a:p>
          <a:p>
            <a:pPr marL="914400" lvl="4" indent="-457200">
              <a:lnSpc>
                <a:spcPct val="100000"/>
              </a:lnSpc>
              <a:spcBef>
                <a:spcPts val="0"/>
              </a:spcBef>
              <a:buNone/>
            </a:pPr>
            <a:r>
              <a:rPr lang="en-US" sz="2000" dirty="0">
                <a:solidFill>
                  <a:srgbClr val="0070C0"/>
                </a:solidFill>
              </a:rPr>
              <a:t>	</a:t>
            </a:r>
            <a:r>
              <a:rPr lang="en-US" sz="2000" dirty="0"/>
              <a:t>}</a:t>
            </a:r>
          </a:p>
          <a:p>
            <a:pPr marL="914400" lvl="4" indent="-457200">
              <a:lnSpc>
                <a:spcPct val="100000"/>
              </a:lnSpc>
              <a:spcBef>
                <a:spcPts val="0"/>
              </a:spcBef>
              <a:buNone/>
            </a:pPr>
            <a:r>
              <a:rPr lang="en-US" sz="2000" dirty="0">
                <a:solidFill>
                  <a:srgbClr val="0070C0"/>
                </a:solidFill>
              </a:rPr>
              <a:t>	return </a:t>
            </a:r>
            <a:r>
              <a:rPr lang="en-US" sz="2000" dirty="0"/>
              <a:t>0;</a:t>
            </a:r>
          </a:p>
          <a:p>
            <a:pPr marL="0" indent="0">
              <a:buSzPct val="150000"/>
              <a:buNone/>
            </a:pPr>
            <a:r>
              <a:rPr lang="en-US" sz="2000" dirty="0"/>
              <a:t>}</a:t>
            </a:r>
          </a:p>
        </p:txBody>
      </p:sp>
      <p:sp>
        <p:nvSpPr>
          <p:cNvPr id="5" name="Content Placeholder 2">
            <a:extLst>
              <a:ext uri="{FF2B5EF4-FFF2-40B4-BE49-F238E27FC236}">
                <a16:creationId xmlns:a16="http://schemas.microsoft.com/office/drawing/2014/main" id="{84B3D1B1-F672-464F-805D-14CA16953749}"/>
              </a:ext>
            </a:extLst>
          </p:cNvPr>
          <p:cNvSpPr txBox="1">
            <a:spLocks/>
          </p:cNvSpPr>
          <p:nvPr/>
        </p:nvSpPr>
        <p:spPr>
          <a:xfrm>
            <a:off x="5943600" y="2584331"/>
            <a:ext cx="3048000" cy="58132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800">
                <a:solidFill>
                  <a:srgbClr val="C00000"/>
                </a:solidFill>
              </a:rPr>
              <a:t>node</a:t>
            </a:r>
            <a:r>
              <a:rPr lang="en-US" sz="2800"/>
              <a:t> *</a:t>
            </a:r>
            <a:r>
              <a:rPr lang="en-US" sz="2800">
                <a:solidFill>
                  <a:srgbClr val="0070C0"/>
                </a:solidFill>
              </a:rPr>
              <a:t>p</a:t>
            </a:r>
            <a:r>
              <a:rPr lang="en-US" sz="2800"/>
              <a:t> =</a:t>
            </a:r>
            <a:r>
              <a:rPr lang="en-US">
                <a:solidFill>
                  <a:srgbClr val="0070C0"/>
                </a:solidFill>
              </a:rPr>
              <a:t> first;</a:t>
            </a:r>
            <a:endParaRPr lang="en-US" sz="2800"/>
          </a:p>
          <a:p>
            <a:pPr marL="0" lvl="2" indent="-457200">
              <a:lnSpc>
                <a:spcPct val="100000"/>
              </a:lnSpc>
              <a:spcBef>
                <a:spcPts val="0"/>
              </a:spcBef>
              <a:buNone/>
            </a:pPr>
            <a:endParaRPr lang="en-US" sz="2800"/>
          </a:p>
        </p:txBody>
      </p:sp>
      <p:sp>
        <p:nvSpPr>
          <p:cNvPr id="6" name="Content Placeholder 2">
            <a:extLst>
              <a:ext uri="{FF2B5EF4-FFF2-40B4-BE49-F238E27FC236}">
                <a16:creationId xmlns:a16="http://schemas.microsoft.com/office/drawing/2014/main" id="{D8E214D6-E6DD-4FB3-8F9E-11879EBAEBEA}"/>
              </a:ext>
            </a:extLst>
          </p:cNvPr>
          <p:cNvSpPr txBox="1">
            <a:spLocks/>
          </p:cNvSpPr>
          <p:nvPr/>
        </p:nvSpPr>
        <p:spPr>
          <a:xfrm>
            <a:off x="5943600" y="4053710"/>
            <a:ext cx="3048000" cy="47992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800">
                <a:solidFill>
                  <a:srgbClr val="0070C0"/>
                </a:solidFill>
              </a:rPr>
              <a:t>first</a:t>
            </a:r>
            <a:r>
              <a:rPr lang="en-US" sz="2800"/>
              <a:t> =</a:t>
            </a:r>
            <a:r>
              <a:rPr lang="en-US" sz="2800">
                <a:solidFill>
                  <a:srgbClr val="0070C0"/>
                </a:solidFill>
              </a:rPr>
              <a:t> first</a:t>
            </a:r>
            <a:r>
              <a:rPr lang="en-US" sz="2800"/>
              <a:t>-&gt;</a:t>
            </a:r>
            <a:r>
              <a:rPr lang="en-US" sz="2800">
                <a:solidFill>
                  <a:srgbClr val="00B050"/>
                </a:solidFill>
              </a:rPr>
              <a:t>link</a:t>
            </a:r>
            <a:r>
              <a:rPr lang="en-US" sz="2800">
                <a:solidFill>
                  <a:srgbClr val="0070C0"/>
                </a:solidFill>
              </a:rPr>
              <a:t>;</a:t>
            </a:r>
          </a:p>
          <a:p>
            <a:pPr marL="0" lvl="2" indent="-457200">
              <a:lnSpc>
                <a:spcPct val="100000"/>
              </a:lnSpc>
              <a:spcBef>
                <a:spcPts val="0"/>
              </a:spcBef>
              <a:buNone/>
            </a:pPr>
            <a:endParaRPr lang="en-US" sz="2800"/>
          </a:p>
          <a:p>
            <a:pPr marL="0" lvl="2" indent="-457200">
              <a:lnSpc>
                <a:spcPct val="100000"/>
              </a:lnSpc>
              <a:spcBef>
                <a:spcPts val="0"/>
              </a:spcBef>
              <a:buNone/>
            </a:pPr>
            <a:endParaRPr lang="en-US" sz="2800"/>
          </a:p>
        </p:txBody>
      </p:sp>
      <p:sp>
        <p:nvSpPr>
          <p:cNvPr id="7" name="Content Placeholder 2">
            <a:extLst>
              <a:ext uri="{FF2B5EF4-FFF2-40B4-BE49-F238E27FC236}">
                <a16:creationId xmlns:a16="http://schemas.microsoft.com/office/drawing/2014/main" id="{FB44C570-8CA4-4239-ACF3-288BEDB5D91D}"/>
              </a:ext>
            </a:extLst>
          </p:cNvPr>
          <p:cNvSpPr txBox="1">
            <a:spLocks/>
          </p:cNvSpPr>
          <p:nvPr/>
        </p:nvSpPr>
        <p:spPr>
          <a:xfrm>
            <a:off x="5943600" y="5642849"/>
            <a:ext cx="3048000" cy="50825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800">
                <a:solidFill>
                  <a:srgbClr val="C00000"/>
                </a:solidFill>
              </a:rPr>
              <a:t>delete</a:t>
            </a:r>
            <a:r>
              <a:rPr lang="en-US" sz="2800"/>
              <a:t> p;</a:t>
            </a:r>
          </a:p>
          <a:p>
            <a:pPr marL="0" lvl="2" indent="-457200">
              <a:lnSpc>
                <a:spcPct val="100000"/>
              </a:lnSpc>
              <a:spcBef>
                <a:spcPts val="0"/>
              </a:spcBef>
              <a:buNone/>
            </a:pPr>
            <a:endParaRPr lang="en-US" sz="2800"/>
          </a:p>
        </p:txBody>
      </p:sp>
    </p:spTree>
    <p:extLst>
      <p:ext uri="{BB962C8B-B14F-4D97-AF65-F5344CB8AC3E}">
        <p14:creationId xmlns:p14="http://schemas.microsoft.com/office/powerpoint/2010/main" val="225504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8677227-A5B4-494F-9395-14D1738D702D}"/>
              </a:ext>
            </a:extLst>
          </p:cNvPr>
          <p:cNvSpPr/>
          <p:nvPr/>
        </p:nvSpPr>
        <p:spPr>
          <a:xfrm>
            <a:off x="0" y="2701072"/>
            <a:ext cx="9144000" cy="4156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p:cNvSpPr>
          <p:nvPr/>
        </p:nvSpPr>
        <p:spPr>
          <a:xfrm>
            <a:off x="1981200" y="3810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Đ</a:t>
            </a:r>
            <a:r>
              <a:rPr lang="vi-VN" altLang="zh-TW" sz="3800" b="1" dirty="0">
                <a:solidFill>
                  <a:schemeClr val="accent1">
                    <a:lumMod val="75000"/>
                  </a:schemeClr>
                </a:solidFill>
                <a:latin typeface="Arial" panose="020B0604020202020204" pitchFamily="34" charset="0"/>
                <a:cs typeface="Arial" panose="020B0604020202020204" pitchFamily="34" charset="0"/>
              </a:rPr>
              <a:t>Ơ</a:t>
            </a:r>
            <a:r>
              <a:rPr lang="en-US" altLang="zh-TW" sz="3800" b="1" dirty="0">
                <a:solidFill>
                  <a:schemeClr val="accent1">
                    <a:lumMod val="75000"/>
                  </a:schemeClr>
                </a:solidFill>
                <a:latin typeface="Arial" panose="020B0604020202020204" pitchFamily="34" charset="0"/>
                <a:cs typeface="Arial" panose="020B0604020202020204" pitchFamily="34" charset="0"/>
              </a:rPr>
              <a:t>N</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9584FF18-5924-4AE5-A1A1-06DA6FEB0334}"/>
              </a:ext>
            </a:extLst>
          </p:cNvPr>
          <p:cNvSpPr txBox="1">
            <a:spLocks/>
          </p:cNvSpPr>
          <p:nvPr/>
        </p:nvSpPr>
        <p:spPr>
          <a:xfrm>
            <a:off x="38100" y="1428750"/>
            <a:ext cx="2045894" cy="1042861"/>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dirty="0" err="1">
                <a:ln/>
                <a:solidFill>
                  <a:schemeClr val="accent4"/>
                </a:solidFill>
              </a:rPr>
              <a:t>Xóa</a:t>
            </a:r>
            <a:r>
              <a:rPr lang="en-US" sz="2800" dirty="0">
                <a:ln/>
                <a:solidFill>
                  <a:schemeClr val="accent4"/>
                </a:solidFill>
              </a:rPr>
              <a:t> </a:t>
            </a:r>
            <a:r>
              <a:rPr lang="en-US" sz="2800" dirty="0" err="1">
                <a:ln/>
                <a:solidFill>
                  <a:schemeClr val="accent4"/>
                </a:solidFill>
              </a:rPr>
              <a:t>cuối</a:t>
            </a:r>
            <a:endParaRPr lang="en-US" sz="2800" dirty="0">
              <a:ln/>
              <a:solidFill>
                <a:schemeClr val="accent4"/>
              </a:solidFill>
            </a:endParaRPr>
          </a:p>
          <a:p>
            <a:pPr algn="l"/>
            <a:r>
              <a:rPr lang="en-US" sz="2800" dirty="0" err="1">
                <a:ln/>
                <a:solidFill>
                  <a:schemeClr val="accent4"/>
                </a:solidFill>
              </a:rPr>
              <a:t>Danh</a:t>
            </a:r>
            <a:r>
              <a:rPr lang="en-US" sz="2800" dirty="0">
                <a:ln/>
                <a:solidFill>
                  <a:schemeClr val="accent4"/>
                </a:solidFill>
              </a:rPr>
              <a:t> </a:t>
            </a:r>
            <a:r>
              <a:rPr lang="en-US" sz="2800" dirty="0" err="1">
                <a:ln/>
                <a:solidFill>
                  <a:schemeClr val="accent4"/>
                </a:solidFill>
              </a:rPr>
              <a:t>sách</a:t>
            </a:r>
            <a:endParaRPr lang="en-US" sz="2800" dirty="0">
              <a:ln/>
              <a:solidFill>
                <a:schemeClr val="accent4"/>
              </a:solidFill>
            </a:endParaRPr>
          </a:p>
        </p:txBody>
      </p:sp>
      <p:cxnSp>
        <p:nvCxnSpPr>
          <p:cNvPr id="4" name="Straight Connector 3">
            <a:extLst>
              <a:ext uri="{FF2B5EF4-FFF2-40B4-BE49-F238E27FC236}">
                <a16:creationId xmlns:a16="http://schemas.microsoft.com/office/drawing/2014/main" id="{655C1E92-5084-4710-B673-D25786B9A30C}"/>
              </a:ext>
            </a:extLst>
          </p:cNvPr>
          <p:cNvCxnSpPr/>
          <p:nvPr/>
        </p:nvCxnSpPr>
        <p:spPr>
          <a:xfrm>
            <a:off x="2618781" y="1703051"/>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85E5F4F8-CB1C-41CC-A959-BCA6DE570433}"/>
              </a:ext>
            </a:extLst>
          </p:cNvPr>
          <p:cNvSpPr/>
          <p:nvPr/>
        </p:nvSpPr>
        <p:spPr>
          <a:xfrm>
            <a:off x="1857832" y="1797722"/>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10</a:t>
            </a:r>
          </a:p>
        </p:txBody>
      </p:sp>
      <p:sp>
        <p:nvSpPr>
          <p:cNvPr id="6" name="Rectangle 5">
            <a:extLst>
              <a:ext uri="{FF2B5EF4-FFF2-40B4-BE49-F238E27FC236}">
                <a16:creationId xmlns:a16="http://schemas.microsoft.com/office/drawing/2014/main" id="{F406EF5D-FA49-433F-85B7-13242C3EFEB6}"/>
              </a:ext>
            </a:extLst>
          </p:cNvPr>
          <p:cNvSpPr/>
          <p:nvPr/>
        </p:nvSpPr>
        <p:spPr>
          <a:xfrm>
            <a:off x="1937508" y="1703051"/>
            <a:ext cx="1058644"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7" name="Oval 6">
            <a:extLst>
              <a:ext uri="{FF2B5EF4-FFF2-40B4-BE49-F238E27FC236}">
                <a16:creationId xmlns:a16="http://schemas.microsoft.com/office/drawing/2014/main" id="{16F5365B-9C99-4F5B-B62E-D616914E4AED}"/>
              </a:ext>
            </a:extLst>
          </p:cNvPr>
          <p:cNvSpPr/>
          <p:nvPr/>
        </p:nvSpPr>
        <p:spPr>
          <a:xfrm>
            <a:off x="2698608" y="1882529"/>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C6FF1300-213E-4AEB-AA76-98AACBCC8118}"/>
              </a:ext>
            </a:extLst>
          </p:cNvPr>
          <p:cNvCxnSpPr/>
          <p:nvPr/>
        </p:nvCxnSpPr>
        <p:spPr>
          <a:xfrm>
            <a:off x="4113749" y="1710276"/>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5F549F2-9264-4DE6-811A-C871E799F788}"/>
              </a:ext>
            </a:extLst>
          </p:cNvPr>
          <p:cNvSpPr/>
          <p:nvPr/>
        </p:nvSpPr>
        <p:spPr>
          <a:xfrm>
            <a:off x="3352800" y="1804947"/>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20</a:t>
            </a:r>
          </a:p>
        </p:txBody>
      </p:sp>
      <p:sp>
        <p:nvSpPr>
          <p:cNvPr id="10" name="Rectangle 9">
            <a:extLst>
              <a:ext uri="{FF2B5EF4-FFF2-40B4-BE49-F238E27FC236}">
                <a16:creationId xmlns:a16="http://schemas.microsoft.com/office/drawing/2014/main" id="{BD2541CF-CE72-4055-A6B8-6C1FA36F5BEE}"/>
              </a:ext>
            </a:extLst>
          </p:cNvPr>
          <p:cNvSpPr/>
          <p:nvPr/>
        </p:nvSpPr>
        <p:spPr>
          <a:xfrm>
            <a:off x="3432476" y="1710276"/>
            <a:ext cx="1058644"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1" name="Oval 10">
            <a:extLst>
              <a:ext uri="{FF2B5EF4-FFF2-40B4-BE49-F238E27FC236}">
                <a16:creationId xmlns:a16="http://schemas.microsoft.com/office/drawing/2014/main" id="{90243E56-0F30-4030-8E0E-58F6AAAB5F47}"/>
              </a:ext>
            </a:extLst>
          </p:cNvPr>
          <p:cNvSpPr/>
          <p:nvPr/>
        </p:nvSpPr>
        <p:spPr>
          <a:xfrm>
            <a:off x="4193576" y="1889754"/>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6075672-C828-458F-B6E4-B7CF72E2CEF3}"/>
              </a:ext>
            </a:extLst>
          </p:cNvPr>
          <p:cNvCxnSpPr/>
          <p:nvPr/>
        </p:nvCxnSpPr>
        <p:spPr>
          <a:xfrm>
            <a:off x="5713949" y="1703051"/>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2BEC805-A989-4817-9FEE-89B67DE26025}"/>
              </a:ext>
            </a:extLst>
          </p:cNvPr>
          <p:cNvSpPr/>
          <p:nvPr/>
        </p:nvSpPr>
        <p:spPr>
          <a:xfrm>
            <a:off x="4953000" y="1797722"/>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15</a:t>
            </a:r>
          </a:p>
        </p:txBody>
      </p:sp>
      <p:sp>
        <p:nvSpPr>
          <p:cNvPr id="14" name="Rectangle 13">
            <a:extLst>
              <a:ext uri="{FF2B5EF4-FFF2-40B4-BE49-F238E27FC236}">
                <a16:creationId xmlns:a16="http://schemas.microsoft.com/office/drawing/2014/main" id="{454D81EE-7D8D-4FC0-BD3C-CF9D47095D09}"/>
              </a:ext>
            </a:extLst>
          </p:cNvPr>
          <p:cNvSpPr/>
          <p:nvPr/>
        </p:nvSpPr>
        <p:spPr>
          <a:xfrm>
            <a:off x="5032676" y="1703051"/>
            <a:ext cx="1058644"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5" name="Oval 14">
            <a:extLst>
              <a:ext uri="{FF2B5EF4-FFF2-40B4-BE49-F238E27FC236}">
                <a16:creationId xmlns:a16="http://schemas.microsoft.com/office/drawing/2014/main" id="{1E8B47A5-4026-43C7-A3E9-EDBE12D23F74}"/>
              </a:ext>
            </a:extLst>
          </p:cNvPr>
          <p:cNvSpPr/>
          <p:nvPr/>
        </p:nvSpPr>
        <p:spPr>
          <a:xfrm>
            <a:off x="5793776" y="1882529"/>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40AD517A-353D-457A-B787-8B11098C38E3}"/>
              </a:ext>
            </a:extLst>
          </p:cNvPr>
          <p:cNvCxnSpPr/>
          <p:nvPr/>
        </p:nvCxnSpPr>
        <p:spPr>
          <a:xfrm>
            <a:off x="7277357" y="1724430"/>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E987D51-4E6B-4203-ADB2-1032D8B19B76}"/>
              </a:ext>
            </a:extLst>
          </p:cNvPr>
          <p:cNvSpPr/>
          <p:nvPr/>
        </p:nvSpPr>
        <p:spPr>
          <a:xfrm>
            <a:off x="6516408" y="1819101"/>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5</a:t>
            </a:r>
          </a:p>
        </p:txBody>
      </p:sp>
      <p:sp>
        <p:nvSpPr>
          <p:cNvPr id="18" name="Rectangle 17">
            <a:extLst>
              <a:ext uri="{FF2B5EF4-FFF2-40B4-BE49-F238E27FC236}">
                <a16:creationId xmlns:a16="http://schemas.microsoft.com/office/drawing/2014/main" id="{7D1B13CE-4579-43CD-BE63-DEAB8550B33D}"/>
              </a:ext>
            </a:extLst>
          </p:cNvPr>
          <p:cNvSpPr/>
          <p:nvPr/>
        </p:nvSpPr>
        <p:spPr>
          <a:xfrm>
            <a:off x="6658032" y="1724430"/>
            <a:ext cx="996696"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9" name="Oval 18">
            <a:extLst>
              <a:ext uri="{FF2B5EF4-FFF2-40B4-BE49-F238E27FC236}">
                <a16:creationId xmlns:a16="http://schemas.microsoft.com/office/drawing/2014/main" id="{1C3E23DC-E1F5-4A10-A1CF-AAA8EDC3601F}"/>
              </a:ext>
            </a:extLst>
          </p:cNvPr>
          <p:cNvSpPr/>
          <p:nvPr/>
        </p:nvSpPr>
        <p:spPr>
          <a:xfrm>
            <a:off x="7357184" y="1903908"/>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14A7F76-9E52-45DE-93B9-D53F04EBB34E}"/>
              </a:ext>
            </a:extLst>
          </p:cNvPr>
          <p:cNvSpPr/>
          <p:nvPr/>
        </p:nvSpPr>
        <p:spPr>
          <a:xfrm>
            <a:off x="8623188" y="1852918"/>
            <a:ext cx="271317" cy="333329"/>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cxnSp>
        <p:nvCxnSpPr>
          <p:cNvPr id="21" name="Straight Arrow Connector 20">
            <a:extLst>
              <a:ext uri="{FF2B5EF4-FFF2-40B4-BE49-F238E27FC236}">
                <a16:creationId xmlns:a16="http://schemas.microsoft.com/office/drawing/2014/main" id="{6B54FC47-0A93-4E5E-84AE-788FF6E4D944}"/>
              </a:ext>
            </a:extLst>
          </p:cNvPr>
          <p:cNvCxnSpPr>
            <a:cxnSpLocks/>
            <a:stCxn id="7" idx="6"/>
            <a:endCxn id="10" idx="1"/>
          </p:cNvCxnSpPr>
          <p:nvPr/>
        </p:nvCxnSpPr>
        <p:spPr>
          <a:xfrm flipV="1">
            <a:off x="2916323" y="1989096"/>
            <a:ext cx="516153" cy="120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80345D2-9902-4100-82BA-B331460D01B4}"/>
              </a:ext>
            </a:extLst>
          </p:cNvPr>
          <p:cNvCxnSpPr>
            <a:cxnSpLocks/>
            <a:stCxn id="11" idx="6"/>
            <a:endCxn id="14" idx="1"/>
          </p:cNvCxnSpPr>
          <p:nvPr/>
        </p:nvCxnSpPr>
        <p:spPr>
          <a:xfrm flipV="1">
            <a:off x="4411291" y="1981871"/>
            <a:ext cx="621385" cy="1565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1E9DB75-88C9-4BED-B9D4-8A9926DEAB79}"/>
              </a:ext>
            </a:extLst>
          </p:cNvPr>
          <p:cNvCxnSpPr>
            <a:cxnSpLocks/>
            <a:stCxn id="15" idx="6"/>
            <a:endCxn id="18" idx="1"/>
          </p:cNvCxnSpPr>
          <p:nvPr/>
        </p:nvCxnSpPr>
        <p:spPr>
          <a:xfrm>
            <a:off x="6011491" y="1990302"/>
            <a:ext cx="646541" cy="1294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7BD6E85-6527-432F-95E2-AB97AFE63A0A}"/>
              </a:ext>
            </a:extLst>
          </p:cNvPr>
          <p:cNvCxnSpPr>
            <a:stCxn id="19" idx="6"/>
            <a:endCxn id="20" idx="1"/>
          </p:cNvCxnSpPr>
          <p:nvPr/>
        </p:nvCxnSpPr>
        <p:spPr>
          <a:xfrm>
            <a:off x="7574899" y="2011681"/>
            <a:ext cx="1048289" cy="790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6100594-96E2-4787-AA4A-0E047AB25D97}"/>
              </a:ext>
            </a:extLst>
          </p:cNvPr>
          <p:cNvSpPr/>
          <p:nvPr/>
        </p:nvSpPr>
        <p:spPr>
          <a:xfrm>
            <a:off x="8077200" y="2246887"/>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NULL</a:t>
            </a:r>
          </a:p>
        </p:txBody>
      </p:sp>
      <p:sp>
        <p:nvSpPr>
          <p:cNvPr id="26" name="Rectangle 25">
            <a:extLst>
              <a:ext uri="{FF2B5EF4-FFF2-40B4-BE49-F238E27FC236}">
                <a16:creationId xmlns:a16="http://schemas.microsoft.com/office/drawing/2014/main" id="{C12750F2-F65B-4A44-A210-BE397F13F394}"/>
              </a:ext>
            </a:extLst>
          </p:cNvPr>
          <p:cNvSpPr/>
          <p:nvPr/>
        </p:nvSpPr>
        <p:spPr>
          <a:xfrm>
            <a:off x="1752600" y="2300847"/>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first</a:t>
            </a:r>
          </a:p>
        </p:txBody>
      </p:sp>
      <p:sp>
        <p:nvSpPr>
          <p:cNvPr id="27" name="Multiply 3">
            <a:extLst>
              <a:ext uri="{FF2B5EF4-FFF2-40B4-BE49-F238E27FC236}">
                <a16:creationId xmlns:a16="http://schemas.microsoft.com/office/drawing/2014/main" id="{0CA246A3-F17C-4FC8-A81D-3762E27BE48F}"/>
              </a:ext>
            </a:extLst>
          </p:cNvPr>
          <p:cNvSpPr/>
          <p:nvPr/>
        </p:nvSpPr>
        <p:spPr>
          <a:xfrm>
            <a:off x="6360177" y="1428750"/>
            <a:ext cx="1655924" cy="1165860"/>
          </a:xfrm>
          <a:prstGeom prst="mathMultiply">
            <a:avLst>
              <a:gd name="adj1" fmla="val 1175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1ED8B3C-8455-4588-8E96-1A075120F0CC}"/>
              </a:ext>
            </a:extLst>
          </p:cNvPr>
          <p:cNvSpPr/>
          <p:nvPr/>
        </p:nvSpPr>
        <p:spPr>
          <a:xfrm>
            <a:off x="3331686" y="2582259"/>
            <a:ext cx="621385"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q</a:t>
            </a:r>
          </a:p>
        </p:txBody>
      </p:sp>
      <p:cxnSp>
        <p:nvCxnSpPr>
          <p:cNvPr id="29" name="Curved Connector 7">
            <a:extLst>
              <a:ext uri="{FF2B5EF4-FFF2-40B4-BE49-F238E27FC236}">
                <a16:creationId xmlns:a16="http://schemas.microsoft.com/office/drawing/2014/main" id="{B0CA6F5E-7F5F-4A54-B2D3-CC6ACB3BDC20}"/>
              </a:ext>
            </a:extLst>
          </p:cNvPr>
          <p:cNvCxnSpPr>
            <a:cxnSpLocks/>
            <a:stCxn id="14" idx="3"/>
            <a:endCxn id="20" idx="0"/>
          </p:cNvCxnSpPr>
          <p:nvPr/>
        </p:nvCxnSpPr>
        <p:spPr>
          <a:xfrm flipV="1">
            <a:off x="6091320" y="1852918"/>
            <a:ext cx="2667527" cy="128953"/>
          </a:xfrm>
          <a:prstGeom prst="curvedConnector4">
            <a:avLst>
              <a:gd name="adj1" fmla="val 7465"/>
              <a:gd name="adj2" fmla="val 39349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EEEF0450-0C04-46C4-A9B2-8CBE655DBF7F}"/>
              </a:ext>
            </a:extLst>
          </p:cNvPr>
          <p:cNvSpPr txBox="1">
            <a:spLocks/>
          </p:cNvSpPr>
          <p:nvPr/>
        </p:nvSpPr>
        <p:spPr>
          <a:xfrm>
            <a:off x="55078" y="3498759"/>
            <a:ext cx="5708600" cy="1054192"/>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spcBef>
                <a:spcPts val="0"/>
              </a:spcBef>
              <a:buFont typeface="Arial" panose="020B0604020202020204" pitchFamily="34" charset="0"/>
              <a:buNone/>
            </a:pPr>
            <a:r>
              <a:rPr lang="en-US" sz="2000" b="1" u="sng" dirty="0" err="1"/>
              <a:t>Bước</a:t>
            </a:r>
            <a:r>
              <a:rPr lang="en-US" sz="2000" b="1" u="sng" dirty="0"/>
              <a:t> 1: </a:t>
            </a:r>
            <a:r>
              <a:rPr lang="en-US" sz="2000" dirty="0" err="1"/>
              <a:t>Tìm</a:t>
            </a:r>
            <a:r>
              <a:rPr lang="en-US" sz="2000" dirty="0"/>
              <a:t> </a:t>
            </a:r>
            <a:r>
              <a:rPr lang="en-US" sz="2000" dirty="0" err="1"/>
              <a:t>địa</a:t>
            </a:r>
            <a:r>
              <a:rPr lang="en-US" sz="2000" dirty="0"/>
              <a:t> </a:t>
            </a:r>
            <a:r>
              <a:rPr lang="en-US" sz="2000" dirty="0" err="1"/>
              <a:t>chỉ</a:t>
            </a:r>
            <a:r>
              <a:rPr lang="en-US" sz="2000" dirty="0"/>
              <a:t> </a:t>
            </a:r>
            <a:r>
              <a:rPr lang="en-US" sz="2000" dirty="0" err="1"/>
              <a:t>bộ</a:t>
            </a:r>
            <a:r>
              <a:rPr lang="en-US" sz="2000" dirty="0"/>
              <a:t> </a:t>
            </a:r>
            <a:r>
              <a:rPr lang="en-US" sz="2000" dirty="0" err="1"/>
              <a:t>nhớ</a:t>
            </a:r>
            <a:r>
              <a:rPr lang="en-US" sz="2000" dirty="0"/>
              <a:t> </a:t>
            </a:r>
            <a:r>
              <a:rPr lang="en-US" sz="2000" dirty="0" err="1"/>
              <a:t>của</a:t>
            </a:r>
            <a:r>
              <a:rPr lang="en-US" sz="2000" dirty="0"/>
              <a:t> </a:t>
            </a:r>
            <a:r>
              <a:rPr lang="en-US" sz="2000" dirty="0" err="1"/>
              <a:t>phần</a:t>
            </a:r>
            <a:r>
              <a:rPr lang="en-US" sz="2000" dirty="0"/>
              <a:t> </a:t>
            </a:r>
            <a:r>
              <a:rPr lang="en-US" sz="2000" dirty="0" err="1"/>
              <a:t>tử</a:t>
            </a:r>
            <a:r>
              <a:rPr lang="en-US" sz="2000" dirty="0"/>
              <a:t> </a:t>
            </a:r>
            <a:r>
              <a:rPr lang="en-US" sz="2000" dirty="0" err="1"/>
              <a:t>cuối</a:t>
            </a:r>
            <a:r>
              <a:rPr lang="en-US" sz="2000" dirty="0"/>
              <a:t> </a:t>
            </a:r>
            <a:r>
              <a:rPr lang="en-US" sz="2000" dirty="0" err="1"/>
              <a:t>danh</a:t>
            </a:r>
            <a:r>
              <a:rPr lang="en-US" sz="2000" dirty="0"/>
              <a:t> </a:t>
            </a:r>
            <a:r>
              <a:rPr lang="en-US" sz="2000" dirty="0" err="1"/>
              <a:t>sách</a:t>
            </a:r>
            <a:r>
              <a:rPr lang="en-US" sz="2000" dirty="0"/>
              <a:t> (</a:t>
            </a:r>
            <a:r>
              <a:rPr lang="en-US" sz="2000" dirty="0">
                <a:solidFill>
                  <a:srgbClr val="0070C0"/>
                </a:solidFill>
              </a:rPr>
              <a:t>p</a:t>
            </a:r>
            <a:r>
              <a:rPr lang="en-US" sz="2000" dirty="0"/>
              <a:t>), </a:t>
            </a:r>
            <a:r>
              <a:rPr lang="en-US" sz="2000" dirty="0" err="1"/>
              <a:t>và</a:t>
            </a:r>
            <a:r>
              <a:rPr lang="en-US" sz="2000" dirty="0"/>
              <a:t> </a:t>
            </a:r>
            <a:r>
              <a:rPr lang="en-US" sz="2000" dirty="0" err="1"/>
              <a:t>địa</a:t>
            </a:r>
            <a:r>
              <a:rPr lang="en-US" sz="2000" dirty="0"/>
              <a:t> </a:t>
            </a:r>
            <a:r>
              <a:rPr lang="en-US" sz="2000" dirty="0" err="1"/>
              <a:t>chỉ</a:t>
            </a:r>
            <a:r>
              <a:rPr lang="en-US" sz="2000" dirty="0"/>
              <a:t> </a:t>
            </a:r>
            <a:r>
              <a:rPr lang="en-US" sz="2000" dirty="0" err="1"/>
              <a:t>của</a:t>
            </a:r>
            <a:r>
              <a:rPr lang="en-US" sz="2000" dirty="0"/>
              <a:t> </a:t>
            </a:r>
            <a:r>
              <a:rPr lang="en-US" sz="2000" dirty="0" err="1"/>
              <a:t>phần</a:t>
            </a:r>
            <a:r>
              <a:rPr lang="en-US" sz="2000" dirty="0"/>
              <a:t> </a:t>
            </a:r>
            <a:r>
              <a:rPr lang="en-US" sz="2000" dirty="0" err="1"/>
              <a:t>tử</a:t>
            </a:r>
            <a:r>
              <a:rPr lang="en-US" sz="2000" dirty="0"/>
              <a:t> </a:t>
            </a:r>
            <a:r>
              <a:rPr lang="en-US" sz="2000" dirty="0" err="1"/>
              <a:t>áp</a:t>
            </a:r>
            <a:r>
              <a:rPr lang="en-US" sz="2000" dirty="0"/>
              <a:t> </a:t>
            </a:r>
            <a:r>
              <a:rPr lang="en-US" sz="2000" dirty="0" err="1"/>
              <a:t>cuối</a:t>
            </a:r>
            <a:r>
              <a:rPr lang="en-US" sz="2000" dirty="0"/>
              <a:t> </a:t>
            </a:r>
            <a:r>
              <a:rPr lang="en-US" sz="2000" dirty="0" err="1"/>
              <a:t>danh</a:t>
            </a:r>
            <a:r>
              <a:rPr lang="en-US" sz="2000" dirty="0"/>
              <a:t> </a:t>
            </a:r>
            <a:r>
              <a:rPr lang="en-US" sz="2000" dirty="0" err="1"/>
              <a:t>sách</a:t>
            </a:r>
            <a:r>
              <a:rPr lang="en-US" sz="2000" dirty="0"/>
              <a:t> (q) (</a:t>
            </a:r>
            <a:r>
              <a:rPr lang="en-US" sz="2000" dirty="0" err="1"/>
              <a:t>nếu</a:t>
            </a:r>
            <a:r>
              <a:rPr lang="en-US" sz="2000" dirty="0"/>
              <a:t> </a:t>
            </a:r>
            <a:r>
              <a:rPr lang="en-US" sz="2000" dirty="0" err="1"/>
              <a:t>có</a:t>
            </a:r>
            <a:r>
              <a:rPr lang="en-US" sz="2000" dirty="0"/>
              <a:t>).</a:t>
            </a:r>
          </a:p>
        </p:txBody>
      </p:sp>
      <p:sp>
        <p:nvSpPr>
          <p:cNvPr id="31" name="Content Placeholder 2">
            <a:extLst>
              <a:ext uri="{FF2B5EF4-FFF2-40B4-BE49-F238E27FC236}">
                <a16:creationId xmlns:a16="http://schemas.microsoft.com/office/drawing/2014/main" id="{7CDACE30-F12E-41F3-9521-1C172A8A9C58}"/>
              </a:ext>
            </a:extLst>
          </p:cNvPr>
          <p:cNvSpPr txBox="1">
            <a:spLocks/>
          </p:cNvSpPr>
          <p:nvPr/>
        </p:nvSpPr>
        <p:spPr>
          <a:xfrm>
            <a:off x="5875662" y="3048000"/>
            <a:ext cx="3115938" cy="2621454"/>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dirty="0">
                <a:solidFill>
                  <a:srgbClr val="C00000"/>
                </a:solidFill>
              </a:rPr>
              <a:t>Node</a:t>
            </a:r>
            <a:r>
              <a:rPr lang="en-US" sz="2000" dirty="0"/>
              <a:t> *</a:t>
            </a:r>
            <a:r>
              <a:rPr lang="en-US" sz="2000" dirty="0">
                <a:solidFill>
                  <a:srgbClr val="0070C0"/>
                </a:solidFill>
              </a:rPr>
              <a:t>p,</a:t>
            </a:r>
            <a:r>
              <a:rPr lang="en-US" sz="2000" dirty="0"/>
              <a:t> *</a:t>
            </a:r>
            <a:r>
              <a:rPr lang="en-US" sz="2000" dirty="0">
                <a:solidFill>
                  <a:srgbClr val="0070C0"/>
                </a:solidFill>
              </a:rPr>
              <a:t> q</a:t>
            </a:r>
            <a:r>
              <a:rPr lang="en-US" sz="2000" dirty="0"/>
              <a:t>;</a:t>
            </a:r>
          </a:p>
          <a:p>
            <a:pPr marL="0" lvl="2" indent="-457200">
              <a:lnSpc>
                <a:spcPct val="100000"/>
              </a:lnSpc>
              <a:spcBef>
                <a:spcPts val="0"/>
              </a:spcBef>
              <a:buNone/>
            </a:pPr>
            <a:r>
              <a:rPr lang="en-US" sz="2000" dirty="0">
                <a:solidFill>
                  <a:srgbClr val="0070C0"/>
                </a:solidFill>
              </a:rPr>
              <a:t>p</a:t>
            </a:r>
            <a:r>
              <a:rPr lang="en-US" sz="2000" dirty="0"/>
              <a:t> = </a:t>
            </a:r>
            <a:r>
              <a:rPr lang="en-US" sz="2000" dirty="0">
                <a:solidFill>
                  <a:srgbClr val="0070C0"/>
                </a:solidFill>
              </a:rPr>
              <a:t>first</a:t>
            </a:r>
            <a:r>
              <a:rPr lang="en-US" sz="2000" dirty="0"/>
              <a:t>;</a:t>
            </a:r>
          </a:p>
          <a:p>
            <a:pPr marL="0" lvl="2" indent="-457200">
              <a:lnSpc>
                <a:spcPct val="100000"/>
              </a:lnSpc>
              <a:spcBef>
                <a:spcPts val="0"/>
              </a:spcBef>
              <a:buNone/>
            </a:pPr>
            <a:r>
              <a:rPr lang="en-US" sz="2000" dirty="0">
                <a:solidFill>
                  <a:srgbClr val="0070C0"/>
                </a:solidFill>
              </a:rPr>
              <a:t>if</a:t>
            </a:r>
            <a:r>
              <a:rPr lang="en-US" sz="2000" dirty="0"/>
              <a:t> (</a:t>
            </a:r>
            <a:r>
              <a:rPr lang="en-US" sz="2000" dirty="0">
                <a:solidFill>
                  <a:srgbClr val="0070C0"/>
                </a:solidFill>
              </a:rPr>
              <a:t>p</a:t>
            </a:r>
            <a:r>
              <a:rPr lang="en-US" sz="2000" dirty="0"/>
              <a:t>!=</a:t>
            </a:r>
            <a:r>
              <a:rPr lang="en-US" sz="2000" dirty="0">
                <a:solidFill>
                  <a:srgbClr val="FF0000"/>
                </a:solidFill>
              </a:rPr>
              <a:t>NULL</a:t>
            </a:r>
            <a:r>
              <a:rPr lang="en-US" sz="2000" dirty="0"/>
              <a:t>)</a:t>
            </a:r>
          </a:p>
          <a:p>
            <a:pPr marL="0" lvl="1" indent="-914400">
              <a:lnSpc>
                <a:spcPct val="100000"/>
              </a:lnSpc>
              <a:spcBef>
                <a:spcPts val="0"/>
              </a:spcBef>
              <a:buNone/>
            </a:pPr>
            <a:r>
              <a:rPr lang="en-US" sz="2000" dirty="0"/>
              <a:t>    </a:t>
            </a:r>
            <a:r>
              <a:rPr lang="en-US" sz="2000" dirty="0">
                <a:solidFill>
                  <a:srgbClr val="0070C0"/>
                </a:solidFill>
              </a:rPr>
              <a:t>while</a:t>
            </a:r>
            <a:r>
              <a:rPr lang="en-US" sz="2000" dirty="0"/>
              <a:t> (</a:t>
            </a:r>
            <a:r>
              <a:rPr lang="en-US" sz="2000" dirty="0">
                <a:solidFill>
                  <a:srgbClr val="0070C0"/>
                </a:solidFill>
              </a:rPr>
              <a:t>p</a:t>
            </a:r>
            <a:r>
              <a:rPr lang="en-US" sz="2000" dirty="0"/>
              <a:t>-&gt;</a:t>
            </a:r>
            <a:r>
              <a:rPr lang="en-US" sz="2000" dirty="0">
                <a:solidFill>
                  <a:srgbClr val="00B050"/>
                </a:solidFill>
              </a:rPr>
              <a:t>link</a:t>
            </a:r>
            <a:r>
              <a:rPr lang="en-US" sz="2000" dirty="0"/>
              <a:t> !=</a:t>
            </a:r>
            <a:r>
              <a:rPr lang="en-US" sz="2000" dirty="0">
                <a:solidFill>
                  <a:srgbClr val="FF0000"/>
                </a:solidFill>
              </a:rPr>
              <a:t>NULL</a:t>
            </a:r>
            <a:r>
              <a:rPr lang="en-US" sz="2000" dirty="0"/>
              <a:t>)</a:t>
            </a:r>
          </a:p>
          <a:p>
            <a:pPr marL="0" lvl="1" indent="-914400">
              <a:lnSpc>
                <a:spcPct val="100000"/>
              </a:lnSpc>
              <a:spcBef>
                <a:spcPts val="0"/>
              </a:spcBef>
              <a:buNone/>
            </a:pPr>
            <a:r>
              <a:rPr lang="en-US" sz="2000" dirty="0"/>
              <a:t>    {</a:t>
            </a:r>
          </a:p>
          <a:p>
            <a:pPr marL="0" lvl="1" indent="-914400">
              <a:lnSpc>
                <a:spcPct val="100000"/>
              </a:lnSpc>
              <a:spcBef>
                <a:spcPts val="0"/>
              </a:spcBef>
              <a:buNone/>
            </a:pPr>
            <a:r>
              <a:rPr lang="en-US" sz="2000" dirty="0">
                <a:solidFill>
                  <a:srgbClr val="0070C0"/>
                </a:solidFill>
              </a:rPr>
              <a:t>        q</a:t>
            </a:r>
            <a:r>
              <a:rPr lang="en-US" sz="2000" dirty="0"/>
              <a:t>=</a:t>
            </a:r>
            <a:r>
              <a:rPr lang="en-US" sz="2000" dirty="0">
                <a:solidFill>
                  <a:srgbClr val="0070C0"/>
                </a:solidFill>
              </a:rPr>
              <a:t>p</a:t>
            </a:r>
            <a:r>
              <a:rPr lang="en-US" sz="2000" dirty="0"/>
              <a:t>;</a:t>
            </a:r>
          </a:p>
          <a:p>
            <a:pPr marL="0" lvl="1" indent="-914400">
              <a:lnSpc>
                <a:spcPct val="100000"/>
              </a:lnSpc>
              <a:spcBef>
                <a:spcPts val="0"/>
              </a:spcBef>
              <a:buNone/>
            </a:pPr>
            <a:r>
              <a:rPr lang="en-US" sz="2000" dirty="0">
                <a:solidFill>
                  <a:srgbClr val="0070C0"/>
                </a:solidFill>
              </a:rPr>
              <a:t>        p</a:t>
            </a:r>
            <a:r>
              <a:rPr lang="en-US" sz="2000" dirty="0"/>
              <a:t>=</a:t>
            </a:r>
            <a:r>
              <a:rPr lang="en-US" sz="2000" dirty="0">
                <a:solidFill>
                  <a:srgbClr val="0070C0"/>
                </a:solidFill>
              </a:rPr>
              <a:t>p</a:t>
            </a:r>
            <a:r>
              <a:rPr lang="en-US" sz="2000" dirty="0"/>
              <a:t>-&gt;</a:t>
            </a:r>
            <a:r>
              <a:rPr lang="en-US" sz="2000" dirty="0">
                <a:solidFill>
                  <a:srgbClr val="00B050"/>
                </a:solidFill>
              </a:rPr>
              <a:t>link</a:t>
            </a:r>
            <a:r>
              <a:rPr lang="en-US" sz="2000" dirty="0"/>
              <a:t>;</a:t>
            </a:r>
          </a:p>
          <a:p>
            <a:pPr marL="0" lvl="1" indent="-914400">
              <a:lnSpc>
                <a:spcPct val="100000"/>
              </a:lnSpc>
              <a:spcBef>
                <a:spcPts val="0"/>
              </a:spcBef>
              <a:buNone/>
            </a:pPr>
            <a:r>
              <a:rPr lang="en-US" sz="2000" dirty="0"/>
              <a:t>    }</a:t>
            </a:r>
          </a:p>
        </p:txBody>
      </p:sp>
      <p:sp>
        <p:nvSpPr>
          <p:cNvPr id="32" name="Content Placeholder 2">
            <a:extLst>
              <a:ext uri="{FF2B5EF4-FFF2-40B4-BE49-F238E27FC236}">
                <a16:creationId xmlns:a16="http://schemas.microsoft.com/office/drawing/2014/main" id="{BAB00474-6308-4991-9788-55C999ECBF5B}"/>
              </a:ext>
            </a:extLst>
          </p:cNvPr>
          <p:cNvSpPr txBox="1">
            <a:spLocks/>
          </p:cNvSpPr>
          <p:nvPr/>
        </p:nvSpPr>
        <p:spPr>
          <a:xfrm>
            <a:off x="64891" y="5580099"/>
            <a:ext cx="5726249" cy="792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en-US" sz="2000" b="1" u="sng" dirty="0" err="1">
                <a:latin typeface="Arial" panose="020B0604020202020204" pitchFamily="34" charset="0"/>
                <a:cs typeface="Arial" panose="020B0604020202020204" pitchFamily="34" charset="0"/>
              </a:rPr>
              <a:t>Bước</a:t>
            </a:r>
            <a:r>
              <a:rPr lang="en-US" sz="2000" b="1" u="sng" dirty="0">
                <a:latin typeface="Arial" panose="020B0604020202020204" pitchFamily="34" charset="0"/>
                <a:cs typeface="Arial" panose="020B0604020202020204" pitchFamily="34" charset="0"/>
              </a:rPr>
              <a:t> 2:</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NULL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vùng</a:t>
            </a:r>
            <a:r>
              <a:rPr lang="en-US" sz="2000" dirty="0">
                <a:latin typeface="Arial" panose="020B0604020202020204" pitchFamily="34" charset="0"/>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link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q</a:t>
            </a:r>
            <a:r>
              <a:rPr lang="en-US" sz="2000" dirty="0">
                <a:latin typeface="Arial" panose="020B0604020202020204" pitchFamily="34" charset="0"/>
                <a:cs typeface="Arial" panose="020B0604020202020204" pitchFamily="34" charset="0"/>
              </a:rPr>
              <a:t>.</a:t>
            </a:r>
          </a:p>
        </p:txBody>
      </p:sp>
      <p:sp>
        <p:nvSpPr>
          <p:cNvPr id="33" name="Content Placeholder 2">
            <a:extLst>
              <a:ext uri="{FF2B5EF4-FFF2-40B4-BE49-F238E27FC236}">
                <a16:creationId xmlns:a16="http://schemas.microsoft.com/office/drawing/2014/main" id="{4C31232A-1E54-4136-ACC3-9577433226C9}"/>
              </a:ext>
            </a:extLst>
          </p:cNvPr>
          <p:cNvSpPr txBox="1">
            <a:spLocks/>
          </p:cNvSpPr>
          <p:nvPr/>
        </p:nvSpPr>
        <p:spPr>
          <a:xfrm>
            <a:off x="33301" y="6143190"/>
            <a:ext cx="5623590" cy="6313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lgn="just">
              <a:lnSpc>
                <a:spcPct val="100000"/>
              </a:lnSpc>
              <a:spcBef>
                <a:spcPts val="0"/>
              </a:spcBef>
              <a:buNone/>
            </a:pPr>
            <a:r>
              <a:rPr lang="en-US" sz="2000" b="1" u="sng" dirty="0" err="1">
                <a:latin typeface="Arial" panose="020B0604020202020204" pitchFamily="34" charset="0"/>
                <a:cs typeface="Arial" panose="020B0604020202020204" pitchFamily="34" charset="0"/>
              </a:rPr>
              <a:t>Bước</a:t>
            </a:r>
            <a:r>
              <a:rPr lang="en-US" sz="2000" b="1" u="sng" dirty="0">
                <a:latin typeface="Arial" panose="020B0604020202020204" pitchFamily="34" charset="0"/>
                <a:cs typeface="Arial" panose="020B0604020202020204" pitchFamily="34" charset="0"/>
              </a:rPr>
              <a:t> 3 :</a:t>
            </a:r>
            <a:r>
              <a:rPr lang="en-US" sz="2000" dirty="0">
                <a:latin typeface="Arial" panose="020B0604020202020204" pitchFamily="34" charset="0"/>
                <a:cs typeface="Arial" panose="020B0604020202020204" pitchFamily="34" charset="0"/>
              </a:rPr>
              <a:t> Thu </a:t>
            </a:r>
            <a:r>
              <a:rPr lang="en-US" sz="2000" dirty="0" err="1">
                <a:latin typeface="Arial" panose="020B0604020202020204" pitchFamily="34" charset="0"/>
                <a:cs typeface="Arial" panose="020B0604020202020204" pitchFamily="34" charset="0"/>
              </a:rPr>
              <a:t>hồi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vùng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nhớ</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cuối</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a:t>
            </a:r>
          </a:p>
        </p:txBody>
      </p:sp>
      <p:sp>
        <p:nvSpPr>
          <p:cNvPr id="34" name="Content Placeholder 2">
            <a:extLst>
              <a:ext uri="{FF2B5EF4-FFF2-40B4-BE49-F238E27FC236}">
                <a16:creationId xmlns:a16="http://schemas.microsoft.com/office/drawing/2014/main" id="{A8AC363F-DB8E-4A23-8484-2602E67D20EB}"/>
              </a:ext>
            </a:extLst>
          </p:cNvPr>
          <p:cNvSpPr txBox="1">
            <a:spLocks/>
          </p:cNvSpPr>
          <p:nvPr/>
        </p:nvSpPr>
        <p:spPr>
          <a:xfrm>
            <a:off x="5847132" y="5727925"/>
            <a:ext cx="3144467" cy="47992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dirty="0">
                <a:solidFill>
                  <a:srgbClr val="0070C0"/>
                </a:solidFill>
              </a:rPr>
              <a:t>q</a:t>
            </a:r>
            <a:r>
              <a:rPr lang="en-US" sz="2000" dirty="0"/>
              <a:t>-&gt;</a:t>
            </a:r>
            <a:r>
              <a:rPr lang="en-US" sz="2000" dirty="0">
                <a:solidFill>
                  <a:srgbClr val="00B050"/>
                </a:solidFill>
              </a:rPr>
              <a:t>link</a:t>
            </a:r>
            <a:r>
              <a:rPr lang="en-US" sz="2000" dirty="0">
                <a:solidFill>
                  <a:srgbClr val="0070C0"/>
                </a:solidFill>
              </a:rPr>
              <a:t> </a:t>
            </a:r>
            <a:r>
              <a:rPr lang="en-US" sz="2000" dirty="0"/>
              <a:t>=</a:t>
            </a:r>
            <a:r>
              <a:rPr lang="en-US" sz="2000" dirty="0">
                <a:solidFill>
                  <a:srgbClr val="FF0000"/>
                </a:solidFill>
              </a:rPr>
              <a:t>NULL</a:t>
            </a:r>
            <a:r>
              <a:rPr lang="en-US" sz="2000" dirty="0"/>
              <a:t>;</a:t>
            </a:r>
          </a:p>
          <a:p>
            <a:pPr marL="0" lvl="2" indent="-457200">
              <a:lnSpc>
                <a:spcPct val="100000"/>
              </a:lnSpc>
              <a:spcBef>
                <a:spcPts val="0"/>
              </a:spcBef>
              <a:buNone/>
            </a:pPr>
            <a:endParaRPr lang="en-US" sz="2400" dirty="0"/>
          </a:p>
          <a:p>
            <a:pPr marL="0" lvl="2" indent="-457200">
              <a:lnSpc>
                <a:spcPct val="100000"/>
              </a:lnSpc>
              <a:spcBef>
                <a:spcPts val="0"/>
              </a:spcBef>
              <a:buNone/>
            </a:pPr>
            <a:endParaRPr lang="en-US" sz="2000" dirty="0"/>
          </a:p>
        </p:txBody>
      </p:sp>
      <p:sp>
        <p:nvSpPr>
          <p:cNvPr id="35" name="Content Placeholder 2">
            <a:extLst>
              <a:ext uri="{FF2B5EF4-FFF2-40B4-BE49-F238E27FC236}">
                <a16:creationId xmlns:a16="http://schemas.microsoft.com/office/drawing/2014/main" id="{D56F7E87-529B-417E-AA5D-09DAC5669747}"/>
              </a:ext>
            </a:extLst>
          </p:cNvPr>
          <p:cNvSpPr txBox="1">
            <a:spLocks/>
          </p:cNvSpPr>
          <p:nvPr/>
        </p:nvSpPr>
        <p:spPr>
          <a:xfrm>
            <a:off x="5875662" y="6266318"/>
            <a:ext cx="3144466" cy="50825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a:solidFill>
                  <a:srgbClr val="C00000"/>
                </a:solidFill>
              </a:rPr>
              <a:t>delete</a:t>
            </a:r>
            <a:r>
              <a:rPr lang="en-US" sz="2000"/>
              <a:t> p;</a:t>
            </a:r>
          </a:p>
          <a:p>
            <a:pPr marL="0" lvl="2" indent="-457200">
              <a:lnSpc>
                <a:spcPct val="100000"/>
              </a:lnSpc>
              <a:spcBef>
                <a:spcPts val="0"/>
              </a:spcBef>
              <a:buNone/>
            </a:pPr>
            <a:endParaRPr lang="en-US" sz="2000"/>
          </a:p>
        </p:txBody>
      </p:sp>
      <p:sp>
        <p:nvSpPr>
          <p:cNvPr id="36" name="Rectangle 35">
            <a:extLst>
              <a:ext uri="{FF2B5EF4-FFF2-40B4-BE49-F238E27FC236}">
                <a16:creationId xmlns:a16="http://schemas.microsoft.com/office/drawing/2014/main" id="{D6D86ED5-0560-4ABE-99C3-79EFB1BC13D1}"/>
              </a:ext>
            </a:extLst>
          </p:cNvPr>
          <p:cNvSpPr/>
          <p:nvPr/>
        </p:nvSpPr>
        <p:spPr>
          <a:xfrm>
            <a:off x="1937661" y="2609270"/>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p</a:t>
            </a:r>
          </a:p>
        </p:txBody>
      </p:sp>
    </p:spTree>
    <p:extLst>
      <p:ext uri="{BB962C8B-B14F-4D97-AF65-F5344CB8AC3E}">
        <p14:creationId xmlns:p14="http://schemas.microsoft.com/office/powerpoint/2010/main" val="230997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1" nodeType="clickEffect">
                                  <p:stCondLst>
                                    <p:cond delay="0"/>
                                  </p:stCondLst>
                                  <p:childTnLst>
                                    <p:animMotion origin="layout" path="M -1.66667E-6 4.07407E-6 L 0.15261 -0.00139 " pathEditMode="relative" rAng="0" ptsTypes="AA">
                                      <p:cBhvr>
                                        <p:cTn id="19" dur="2000" fill="hold"/>
                                        <p:tgtEl>
                                          <p:spTgt spid="36"/>
                                        </p:tgtEl>
                                        <p:attrNameLst>
                                          <p:attrName>ppt_x</p:attrName>
                                          <p:attrName>ppt_y</p:attrName>
                                        </p:attrNameLst>
                                      </p:cBhvr>
                                      <p:rCtr x="7622" y="-69"/>
                                    </p:animMotion>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2" nodeType="clickEffect">
                                  <p:stCondLst>
                                    <p:cond delay="0"/>
                                  </p:stCondLst>
                                  <p:childTnLst>
                                    <p:animMotion origin="layout" path="M 0.15261 -0.00139 L 0.33004 -0.00024 " pathEditMode="relative" rAng="0" ptsTypes="AA">
                                      <p:cBhvr>
                                        <p:cTn id="28" dur="2000" fill="hold"/>
                                        <p:tgtEl>
                                          <p:spTgt spid="36"/>
                                        </p:tgtEl>
                                        <p:attrNameLst>
                                          <p:attrName>ppt_x</p:attrName>
                                          <p:attrName>ppt_y</p:attrName>
                                        </p:attrNameLst>
                                      </p:cBhvr>
                                      <p:rCtr x="8872" y="46"/>
                                    </p:animMotion>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3" nodeType="clickEffect">
                                  <p:stCondLst>
                                    <p:cond delay="0"/>
                                  </p:stCondLst>
                                  <p:childTnLst>
                                    <p:animMotion origin="layout" path="M 0.33004 -0.00024 L 0.48108 -0.00139 " pathEditMode="relative" rAng="0" ptsTypes="AA">
                                      <p:cBhvr>
                                        <p:cTn id="32" dur="2000" fill="hold"/>
                                        <p:tgtEl>
                                          <p:spTgt spid="36"/>
                                        </p:tgtEl>
                                        <p:attrNameLst>
                                          <p:attrName>ppt_x</p:attrName>
                                          <p:attrName>ppt_y</p:attrName>
                                        </p:attrNameLst>
                                      </p:cBhvr>
                                      <p:rCtr x="7552" y="-69"/>
                                    </p:animMotion>
                                  </p:childTnLst>
                                </p:cTn>
                              </p:par>
                              <p:par>
                                <p:cTn id="33" presetID="42" presetClass="path" presetSubtype="0" accel="50000" decel="50000" fill="hold" grpId="1" nodeType="withEffect">
                                  <p:stCondLst>
                                    <p:cond delay="0"/>
                                  </p:stCondLst>
                                  <p:childTnLst>
                                    <p:animMotion origin="layout" path="M -3.88889E-6 -7.40741E-7 L 0.19948 0.00208 " pathEditMode="relative" rAng="0" ptsTypes="AA">
                                      <p:cBhvr>
                                        <p:cTn id="34" dur="2000" fill="hold"/>
                                        <p:tgtEl>
                                          <p:spTgt spid="28"/>
                                        </p:tgtEl>
                                        <p:attrNameLst>
                                          <p:attrName>ppt_x</p:attrName>
                                          <p:attrName>ppt_y</p:attrName>
                                        </p:attrNameLst>
                                      </p:cBhvr>
                                      <p:rCtr x="9965" y="93"/>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2">
                                            <p:txEl>
                                              <p:pRg st="0" end="0"/>
                                            </p:txEl>
                                          </p:spTgt>
                                        </p:tgtEl>
                                        <p:attrNameLst>
                                          <p:attrName>style.visibility</p:attrName>
                                        </p:attrNameLst>
                                      </p:cBhvr>
                                      <p:to>
                                        <p:strVal val="visible"/>
                                      </p:to>
                                    </p:set>
                                    <p:animEffect transition="in" filter="fade">
                                      <p:cBhvr>
                                        <p:cTn id="39" dur="500"/>
                                        <p:tgtEl>
                                          <p:spTgt spid="32">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23"/>
                                        </p:tgtEl>
                                      </p:cBhvr>
                                    </p:animEffect>
                                    <p:set>
                                      <p:cBhvr>
                                        <p:cTn id="44" dur="1" fill="hold">
                                          <p:stCondLst>
                                            <p:cond delay="499"/>
                                          </p:stCondLst>
                                        </p:cTn>
                                        <p:tgtEl>
                                          <p:spTgt spid="2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28" grpId="1"/>
      <p:bldP spid="31" grpId="0" animBg="1"/>
      <p:bldP spid="34" grpId="0" animBg="1"/>
      <p:bldP spid="35" grpId="0" animBg="1"/>
      <p:bldP spid="36" grpId="0"/>
      <p:bldP spid="36" grpId="1"/>
      <p:bldP spid="36" grpId="2"/>
      <p:bldP spid="36" grpId="3"/>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6E13F96-ACD9-491E-B935-4FF320428B3E}"/>
              </a:ext>
            </a:extLst>
          </p:cNvPr>
          <p:cNvSpPr/>
          <p:nvPr/>
        </p:nvSpPr>
        <p:spPr>
          <a:xfrm>
            <a:off x="0" y="2701072"/>
            <a:ext cx="9144000" cy="4156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p:cNvSpPr>
          <p:nvPr/>
        </p:nvSpPr>
        <p:spPr>
          <a:xfrm>
            <a:off x="1981200" y="3810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Đ</a:t>
            </a:r>
            <a:r>
              <a:rPr lang="vi-VN" altLang="zh-TW" sz="3800" b="1" dirty="0">
                <a:solidFill>
                  <a:schemeClr val="accent1">
                    <a:lumMod val="75000"/>
                  </a:schemeClr>
                </a:solidFill>
                <a:latin typeface="Arial" panose="020B0604020202020204" pitchFamily="34" charset="0"/>
                <a:cs typeface="Arial" panose="020B0604020202020204" pitchFamily="34" charset="0"/>
              </a:rPr>
              <a:t>Ơ</a:t>
            </a:r>
            <a:r>
              <a:rPr lang="en-US" altLang="zh-TW" sz="3800" b="1" dirty="0">
                <a:solidFill>
                  <a:schemeClr val="accent1">
                    <a:lumMod val="75000"/>
                  </a:schemeClr>
                </a:solidFill>
                <a:latin typeface="Arial" panose="020B0604020202020204" pitchFamily="34" charset="0"/>
                <a:cs typeface="Arial" panose="020B0604020202020204" pitchFamily="34" charset="0"/>
              </a:rPr>
              <a:t>N</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6B40D498-D513-428B-B774-BF71DB9660F6}"/>
              </a:ext>
            </a:extLst>
          </p:cNvPr>
          <p:cNvSpPr txBox="1">
            <a:spLocks/>
          </p:cNvSpPr>
          <p:nvPr/>
        </p:nvSpPr>
        <p:spPr>
          <a:xfrm>
            <a:off x="36787" y="1381215"/>
            <a:ext cx="9107214" cy="569301"/>
          </a:xfrm>
          <a:prstGeom prst="rect">
            <a:avLst/>
          </a:prstGeom>
        </p:spPr>
        <p:txBody>
          <a:bodyPr>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dirty="0">
                <a:ln/>
                <a:solidFill>
                  <a:schemeClr val="accent4"/>
                </a:solidFill>
              </a:rPr>
              <a:t>THỦ TỤC XÓA PHẦN TỬ CUỐI TRONG DSLK</a:t>
            </a:r>
          </a:p>
        </p:txBody>
      </p:sp>
      <p:sp>
        <p:nvSpPr>
          <p:cNvPr id="4" name="Content Placeholder 2">
            <a:extLst>
              <a:ext uri="{FF2B5EF4-FFF2-40B4-BE49-F238E27FC236}">
                <a16:creationId xmlns:a16="http://schemas.microsoft.com/office/drawing/2014/main" id="{FCD2A66C-3F7D-4C4B-850F-DBCB09D51D50}"/>
              </a:ext>
            </a:extLst>
          </p:cNvPr>
          <p:cNvSpPr txBox="1">
            <a:spLocks/>
          </p:cNvSpPr>
          <p:nvPr/>
        </p:nvSpPr>
        <p:spPr>
          <a:xfrm>
            <a:off x="112645" y="1835836"/>
            <a:ext cx="6117139" cy="4945964"/>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1700" dirty="0">
                <a:solidFill>
                  <a:srgbClr val="0070C0"/>
                </a:solidFill>
              </a:rPr>
              <a:t>int </a:t>
            </a:r>
            <a:r>
              <a:rPr lang="en-US" sz="1700" dirty="0" err="1">
                <a:solidFill>
                  <a:srgbClr val="C00000"/>
                </a:solidFill>
              </a:rPr>
              <a:t>Delete_last</a:t>
            </a:r>
            <a:r>
              <a:rPr lang="en-US" sz="1700" dirty="0">
                <a:solidFill>
                  <a:srgbClr val="C00000"/>
                </a:solidFill>
              </a:rPr>
              <a:t>()</a:t>
            </a:r>
            <a:endParaRPr lang="en-US" sz="1700" dirty="0"/>
          </a:p>
          <a:p>
            <a:pPr marL="0" lvl="2" indent="-457200">
              <a:lnSpc>
                <a:spcPct val="100000"/>
              </a:lnSpc>
              <a:spcBef>
                <a:spcPts val="0"/>
              </a:spcBef>
              <a:buNone/>
            </a:pPr>
            <a:r>
              <a:rPr lang="en-US" sz="1700" dirty="0"/>
              <a:t>{</a:t>
            </a:r>
          </a:p>
          <a:p>
            <a:pPr marL="0" lvl="2" indent="-457200">
              <a:lnSpc>
                <a:spcPct val="100000"/>
              </a:lnSpc>
              <a:spcBef>
                <a:spcPts val="0"/>
              </a:spcBef>
              <a:buNone/>
            </a:pPr>
            <a:r>
              <a:rPr lang="en-US" sz="1700" dirty="0">
                <a:solidFill>
                  <a:srgbClr val="C00000"/>
                </a:solidFill>
              </a:rPr>
              <a:t>	</a:t>
            </a:r>
            <a:r>
              <a:rPr lang="en-US" sz="1700" dirty="0">
                <a:solidFill>
                  <a:srgbClr val="0070C0"/>
                </a:solidFill>
              </a:rPr>
              <a:t>if (first </a:t>
            </a:r>
            <a:r>
              <a:rPr lang="en-US" sz="1700" dirty="0"/>
              <a:t>!=</a:t>
            </a:r>
            <a:r>
              <a:rPr lang="en-US" sz="1700" dirty="0">
                <a:solidFill>
                  <a:srgbClr val="FF0000"/>
                </a:solidFill>
              </a:rPr>
              <a:t> NULL</a:t>
            </a:r>
            <a:r>
              <a:rPr lang="en-US" sz="1700" dirty="0">
                <a:solidFill>
                  <a:srgbClr val="0070C0"/>
                </a:solidFill>
              </a:rPr>
              <a:t>)</a:t>
            </a:r>
          </a:p>
          <a:p>
            <a:pPr marL="914400" lvl="4" indent="-457200">
              <a:lnSpc>
                <a:spcPct val="100000"/>
              </a:lnSpc>
              <a:spcBef>
                <a:spcPts val="0"/>
              </a:spcBef>
              <a:buNone/>
            </a:pPr>
            <a:r>
              <a:rPr lang="en-US" sz="1700" dirty="0">
                <a:solidFill>
                  <a:srgbClr val="0070C0"/>
                </a:solidFill>
              </a:rPr>
              <a:t>	</a:t>
            </a:r>
            <a:r>
              <a:rPr lang="en-US" sz="1700" dirty="0"/>
              <a:t>{</a:t>
            </a:r>
          </a:p>
          <a:p>
            <a:pPr marL="0" lvl="2" indent="-457200">
              <a:lnSpc>
                <a:spcPct val="100000"/>
              </a:lnSpc>
              <a:spcBef>
                <a:spcPts val="0"/>
              </a:spcBef>
              <a:buNone/>
            </a:pPr>
            <a:r>
              <a:rPr lang="en-US" sz="1700" dirty="0">
                <a:solidFill>
                  <a:srgbClr val="C00000"/>
                </a:solidFill>
              </a:rPr>
              <a:t>		Node</a:t>
            </a:r>
            <a:r>
              <a:rPr lang="en-US" sz="1700" dirty="0"/>
              <a:t> *</a:t>
            </a:r>
            <a:r>
              <a:rPr lang="en-US" sz="1700" dirty="0">
                <a:solidFill>
                  <a:srgbClr val="0070C0"/>
                </a:solidFill>
              </a:rPr>
              <a:t>p,</a:t>
            </a:r>
            <a:r>
              <a:rPr lang="en-US" sz="1700" dirty="0"/>
              <a:t> *</a:t>
            </a:r>
            <a:r>
              <a:rPr lang="en-US" sz="1700" dirty="0">
                <a:solidFill>
                  <a:srgbClr val="0070C0"/>
                </a:solidFill>
              </a:rPr>
              <a:t> q</a:t>
            </a:r>
            <a:r>
              <a:rPr lang="en-US" sz="1700" dirty="0"/>
              <a:t>;</a:t>
            </a:r>
          </a:p>
          <a:p>
            <a:pPr marL="0" lvl="2" indent="-457200">
              <a:lnSpc>
                <a:spcPct val="100000"/>
              </a:lnSpc>
              <a:spcBef>
                <a:spcPts val="0"/>
              </a:spcBef>
              <a:buNone/>
            </a:pPr>
            <a:r>
              <a:rPr lang="en-US" sz="1700" dirty="0">
                <a:solidFill>
                  <a:srgbClr val="0070C0"/>
                </a:solidFill>
              </a:rPr>
              <a:t>		p</a:t>
            </a:r>
            <a:r>
              <a:rPr lang="en-US" sz="1700" dirty="0"/>
              <a:t> = </a:t>
            </a:r>
            <a:r>
              <a:rPr lang="en-US" sz="1700" dirty="0">
                <a:solidFill>
                  <a:srgbClr val="0070C0"/>
                </a:solidFill>
              </a:rPr>
              <a:t>first</a:t>
            </a:r>
            <a:r>
              <a:rPr lang="en-US" sz="1700" dirty="0"/>
              <a:t>; </a:t>
            </a:r>
            <a:r>
              <a:rPr lang="en-US" sz="1700" dirty="0">
                <a:solidFill>
                  <a:srgbClr val="0070C0"/>
                </a:solidFill>
              </a:rPr>
              <a:t>q</a:t>
            </a:r>
            <a:r>
              <a:rPr lang="en-US" sz="1700" dirty="0"/>
              <a:t> = </a:t>
            </a:r>
            <a:r>
              <a:rPr lang="en-US" sz="1700" dirty="0">
                <a:solidFill>
                  <a:srgbClr val="FF0000"/>
                </a:solidFill>
              </a:rPr>
              <a:t>NULL</a:t>
            </a:r>
            <a:r>
              <a:rPr lang="en-US" sz="1700" dirty="0"/>
              <a:t>;</a:t>
            </a:r>
          </a:p>
          <a:p>
            <a:pPr marL="0" lvl="2" indent="-457200">
              <a:lnSpc>
                <a:spcPct val="100000"/>
              </a:lnSpc>
              <a:spcBef>
                <a:spcPts val="0"/>
              </a:spcBef>
              <a:buNone/>
            </a:pPr>
            <a:r>
              <a:rPr lang="en-US" sz="1700" dirty="0">
                <a:solidFill>
                  <a:srgbClr val="0070C0"/>
                </a:solidFill>
              </a:rPr>
              <a:t>		if</a:t>
            </a:r>
            <a:r>
              <a:rPr lang="en-US" sz="1700" dirty="0"/>
              <a:t> (</a:t>
            </a:r>
            <a:r>
              <a:rPr lang="en-US" sz="1700" dirty="0">
                <a:solidFill>
                  <a:srgbClr val="0070C0"/>
                </a:solidFill>
              </a:rPr>
              <a:t>p</a:t>
            </a:r>
            <a:r>
              <a:rPr lang="en-US" sz="1700" dirty="0"/>
              <a:t>!=</a:t>
            </a:r>
            <a:r>
              <a:rPr lang="en-US" sz="1700" dirty="0">
                <a:solidFill>
                  <a:srgbClr val="FF0000"/>
                </a:solidFill>
              </a:rPr>
              <a:t>NULL</a:t>
            </a:r>
            <a:r>
              <a:rPr lang="en-US" sz="1700" dirty="0"/>
              <a:t>)</a:t>
            </a:r>
          </a:p>
          <a:p>
            <a:pPr marL="0" lvl="2" indent="-457200">
              <a:lnSpc>
                <a:spcPct val="100000"/>
              </a:lnSpc>
              <a:spcBef>
                <a:spcPts val="0"/>
              </a:spcBef>
              <a:buNone/>
            </a:pPr>
            <a:r>
              <a:rPr lang="en-US" sz="1700" dirty="0"/>
              <a:t>			</a:t>
            </a:r>
            <a:r>
              <a:rPr lang="en-US" sz="1700" dirty="0">
                <a:solidFill>
                  <a:srgbClr val="0070C0"/>
                </a:solidFill>
              </a:rPr>
              <a:t>while</a:t>
            </a:r>
            <a:r>
              <a:rPr lang="en-US" sz="1700" dirty="0"/>
              <a:t> (</a:t>
            </a:r>
            <a:r>
              <a:rPr lang="en-US" sz="1700" dirty="0">
                <a:solidFill>
                  <a:srgbClr val="0070C0"/>
                </a:solidFill>
              </a:rPr>
              <a:t>p</a:t>
            </a:r>
            <a:r>
              <a:rPr lang="en-US" sz="1700" dirty="0"/>
              <a:t>-&gt;</a:t>
            </a:r>
            <a:r>
              <a:rPr lang="en-US" sz="1700" dirty="0">
                <a:solidFill>
                  <a:srgbClr val="00B050"/>
                </a:solidFill>
              </a:rPr>
              <a:t>link</a:t>
            </a:r>
            <a:r>
              <a:rPr lang="en-US" sz="1700" dirty="0"/>
              <a:t> !=</a:t>
            </a:r>
            <a:r>
              <a:rPr lang="en-US" sz="1700" dirty="0">
                <a:solidFill>
                  <a:srgbClr val="FF0000"/>
                </a:solidFill>
              </a:rPr>
              <a:t>NULL</a:t>
            </a:r>
            <a:r>
              <a:rPr lang="en-US" sz="1700" dirty="0"/>
              <a:t>)</a:t>
            </a:r>
          </a:p>
          <a:p>
            <a:pPr marL="0" lvl="2" indent="-457200">
              <a:lnSpc>
                <a:spcPct val="100000"/>
              </a:lnSpc>
              <a:spcBef>
                <a:spcPts val="0"/>
              </a:spcBef>
              <a:buNone/>
            </a:pPr>
            <a:r>
              <a:rPr lang="en-US" sz="1700" dirty="0"/>
              <a:t>			{</a:t>
            </a:r>
          </a:p>
          <a:p>
            <a:pPr marL="0" lvl="2" indent="-457200">
              <a:lnSpc>
                <a:spcPct val="100000"/>
              </a:lnSpc>
              <a:spcBef>
                <a:spcPts val="0"/>
              </a:spcBef>
              <a:buNone/>
            </a:pPr>
            <a:r>
              <a:rPr lang="en-US" sz="1700" dirty="0"/>
              <a:t>				</a:t>
            </a:r>
            <a:r>
              <a:rPr lang="en-US" sz="1700" dirty="0">
                <a:solidFill>
                  <a:srgbClr val="0070C0"/>
                </a:solidFill>
              </a:rPr>
              <a:t>q</a:t>
            </a:r>
            <a:r>
              <a:rPr lang="en-US" sz="1700" dirty="0"/>
              <a:t>=</a:t>
            </a:r>
            <a:r>
              <a:rPr lang="en-US" sz="1700" dirty="0">
                <a:solidFill>
                  <a:srgbClr val="0070C0"/>
                </a:solidFill>
              </a:rPr>
              <a:t>p</a:t>
            </a:r>
            <a:r>
              <a:rPr lang="en-US" sz="1700" dirty="0"/>
              <a:t>; </a:t>
            </a:r>
            <a:r>
              <a:rPr lang="en-US" sz="1700" dirty="0">
                <a:solidFill>
                  <a:srgbClr val="0070C0"/>
                </a:solidFill>
              </a:rPr>
              <a:t>p</a:t>
            </a:r>
            <a:r>
              <a:rPr lang="en-US" sz="1700" dirty="0"/>
              <a:t>=</a:t>
            </a:r>
            <a:r>
              <a:rPr lang="en-US" sz="1700" dirty="0">
                <a:solidFill>
                  <a:srgbClr val="0070C0"/>
                </a:solidFill>
              </a:rPr>
              <a:t>p</a:t>
            </a:r>
            <a:r>
              <a:rPr lang="en-US" sz="1700" dirty="0"/>
              <a:t>-&gt;</a:t>
            </a:r>
            <a:r>
              <a:rPr lang="en-US" sz="1700" dirty="0">
                <a:solidFill>
                  <a:srgbClr val="00B050"/>
                </a:solidFill>
              </a:rPr>
              <a:t>link</a:t>
            </a:r>
            <a:r>
              <a:rPr lang="en-US" sz="1700" dirty="0"/>
              <a:t>;</a:t>
            </a:r>
          </a:p>
          <a:p>
            <a:pPr marL="0" lvl="2" indent="-457200">
              <a:lnSpc>
                <a:spcPct val="100000"/>
              </a:lnSpc>
              <a:spcBef>
                <a:spcPts val="0"/>
              </a:spcBef>
              <a:buNone/>
            </a:pPr>
            <a:r>
              <a:rPr lang="en-US" sz="1700" dirty="0"/>
              <a:t>			}</a:t>
            </a:r>
          </a:p>
          <a:p>
            <a:pPr marL="0" lvl="2" indent="-457200">
              <a:lnSpc>
                <a:spcPct val="100000"/>
              </a:lnSpc>
              <a:spcBef>
                <a:spcPts val="0"/>
              </a:spcBef>
              <a:buNone/>
            </a:pPr>
            <a:r>
              <a:rPr lang="en-US" sz="1700" dirty="0"/>
              <a:t>		if (</a:t>
            </a:r>
            <a:r>
              <a:rPr lang="en-US" sz="1700" dirty="0">
                <a:solidFill>
                  <a:srgbClr val="0070C0"/>
                </a:solidFill>
              </a:rPr>
              <a:t>p</a:t>
            </a:r>
            <a:r>
              <a:rPr lang="en-US" sz="1700" dirty="0"/>
              <a:t>!=</a:t>
            </a:r>
            <a:r>
              <a:rPr lang="en-US" sz="1700" dirty="0">
                <a:solidFill>
                  <a:srgbClr val="0070C0"/>
                </a:solidFill>
              </a:rPr>
              <a:t>first</a:t>
            </a:r>
            <a:r>
              <a:rPr lang="en-US" sz="1700" dirty="0"/>
              <a:t>) </a:t>
            </a:r>
            <a:r>
              <a:rPr lang="en-US" sz="1700" i="1" dirty="0"/>
              <a:t>// p </a:t>
            </a:r>
            <a:r>
              <a:rPr lang="en-US" sz="1700" i="1" dirty="0" err="1"/>
              <a:t>là</a:t>
            </a:r>
            <a:r>
              <a:rPr lang="en-US" sz="1700" i="1" dirty="0"/>
              <a:t> </a:t>
            </a:r>
            <a:r>
              <a:rPr lang="en-US" sz="1700" i="1" dirty="0" err="1"/>
              <a:t>đầu</a:t>
            </a:r>
            <a:r>
              <a:rPr lang="en-US" sz="1700" i="1" dirty="0"/>
              <a:t> </a:t>
            </a:r>
            <a:r>
              <a:rPr lang="en-US" sz="1700" i="1" dirty="0" err="1"/>
              <a:t>thì</a:t>
            </a:r>
            <a:r>
              <a:rPr lang="en-US" sz="1700" i="1" dirty="0"/>
              <a:t> </a:t>
            </a:r>
            <a:r>
              <a:rPr lang="en-US" sz="1700" i="1" dirty="0" err="1"/>
              <a:t>không</a:t>
            </a:r>
            <a:r>
              <a:rPr lang="en-US" sz="1700" i="1" dirty="0"/>
              <a:t> </a:t>
            </a:r>
            <a:r>
              <a:rPr lang="en-US" sz="1700" i="1" dirty="0" err="1"/>
              <a:t>tồn</a:t>
            </a:r>
            <a:r>
              <a:rPr lang="en-US" sz="1700" i="1" dirty="0"/>
              <a:t> </a:t>
            </a:r>
            <a:r>
              <a:rPr lang="en-US" sz="1700" i="1" dirty="0" err="1"/>
              <a:t>tại</a:t>
            </a:r>
            <a:r>
              <a:rPr lang="en-US" sz="1700" i="1" dirty="0"/>
              <a:t> q;</a:t>
            </a:r>
          </a:p>
          <a:p>
            <a:pPr marL="0" lvl="2" indent="-457200">
              <a:lnSpc>
                <a:spcPct val="100000"/>
              </a:lnSpc>
              <a:spcBef>
                <a:spcPts val="0"/>
              </a:spcBef>
              <a:buNone/>
            </a:pPr>
            <a:r>
              <a:rPr lang="en-US" sz="1700" dirty="0">
                <a:solidFill>
                  <a:srgbClr val="0070C0"/>
                </a:solidFill>
              </a:rPr>
              <a:t>			q</a:t>
            </a:r>
            <a:r>
              <a:rPr lang="en-US" sz="1700" dirty="0"/>
              <a:t>-&gt;</a:t>
            </a:r>
            <a:r>
              <a:rPr lang="en-US" sz="1700" dirty="0">
                <a:solidFill>
                  <a:srgbClr val="00B050"/>
                </a:solidFill>
              </a:rPr>
              <a:t>link</a:t>
            </a:r>
            <a:r>
              <a:rPr lang="en-US" sz="1700" dirty="0">
                <a:solidFill>
                  <a:srgbClr val="0070C0"/>
                </a:solidFill>
              </a:rPr>
              <a:t> </a:t>
            </a:r>
            <a:r>
              <a:rPr lang="en-US" sz="1700" dirty="0"/>
              <a:t>= </a:t>
            </a:r>
            <a:r>
              <a:rPr lang="en-US" sz="1700" dirty="0">
                <a:solidFill>
                  <a:srgbClr val="FF0000"/>
                </a:solidFill>
              </a:rPr>
              <a:t>NULL</a:t>
            </a:r>
            <a:r>
              <a:rPr lang="en-US" sz="1700" dirty="0"/>
              <a:t>;</a:t>
            </a:r>
          </a:p>
          <a:p>
            <a:pPr marL="0" lvl="2" indent="-457200">
              <a:lnSpc>
                <a:spcPct val="100000"/>
              </a:lnSpc>
              <a:spcBef>
                <a:spcPts val="0"/>
              </a:spcBef>
              <a:buNone/>
            </a:pPr>
            <a:r>
              <a:rPr lang="en-US" sz="1700" dirty="0">
                <a:solidFill>
                  <a:srgbClr val="0070C0"/>
                </a:solidFill>
              </a:rPr>
              <a:t>		else   first </a:t>
            </a:r>
            <a:r>
              <a:rPr lang="en-US" sz="1700" dirty="0"/>
              <a:t>=  </a:t>
            </a:r>
            <a:r>
              <a:rPr lang="en-US" sz="1700" dirty="0">
                <a:solidFill>
                  <a:srgbClr val="FF0000"/>
                </a:solidFill>
              </a:rPr>
              <a:t>NULL</a:t>
            </a:r>
            <a:r>
              <a:rPr lang="en-US" sz="1700" dirty="0"/>
              <a:t>;</a:t>
            </a:r>
            <a:endParaRPr lang="en-US" sz="1700" dirty="0">
              <a:solidFill>
                <a:srgbClr val="0070C0"/>
              </a:solidFill>
            </a:endParaRPr>
          </a:p>
          <a:p>
            <a:pPr marL="914400" lvl="4" indent="-457200">
              <a:lnSpc>
                <a:spcPct val="100000"/>
              </a:lnSpc>
              <a:spcBef>
                <a:spcPts val="0"/>
              </a:spcBef>
              <a:buNone/>
            </a:pPr>
            <a:r>
              <a:rPr lang="en-US" sz="1700" dirty="0">
                <a:solidFill>
                  <a:srgbClr val="C00000"/>
                </a:solidFill>
              </a:rPr>
              <a:t>		delete</a:t>
            </a:r>
            <a:r>
              <a:rPr lang="en-US" sz="1700" dirty="0"/>
              <a:t> </a:t>
            </a:r>
            <a:r>
              <a:rPr lang="en-US" sz="1700" dirty="0">
                <a:solidFill>
                  <a:srgbClr val="0070C0"/>
                </a:solidFill>
              </a:rPr>
              <a:t>p;</a:t>
            </a:r>
          </a:p>
          <a:p>
            <a:pPr marL="914400" lvl="4" indent="-457200">
              <a:lnSpc>
                <a:spcPct val="100000"/>
              </a:lnSpc>
              <a:spcBef>
                <a:spcPts val="0"/>
              </a:spcBef>
              <a:buNone/>
            </a:pPr>
            <a:r>
              <a:rPr lang="en-US" sz="1700" dirty="0">
                <a:solidFill>
                  <a:srgbClr val="0070C0"/>
                </a:solidFill>
              </a:rPr>
              <a:t>		 return </a:t>
            </a:r>
            <a:r>
              <a:rPr lang="en-US" sz="1700" dirty="0"/>
              <a:t>1;</a:t>
            </a:r>
            <a:endParaRPr lang="en-US" sz="1700" dirty="0">
              <a:solidFill>
                <a:srgbClr val="0070C0"/>
              </a:solidFill>
            </a:endParaRPr>
          </a:p>
          <a:p>
            <a:pPr marL="914400" lvl="4" indent="-457200">
              <a:lnSpc>
                <a:spcPct val="100000"/>
              </a:lnSpc>
              <a:spcBef>
                <a:spcPts val="0"/>
              </a:spcBef>
              <a:buNone/>
            </a:pPr>
            <a:r>
              <a:rPr lang="en-US" sz="1700" dirty="0">
                <a:solidFill>
                  <a:srgbClr val="0070C0"/>
                </a:solidFill>
              </a:rPr>
              <a:t>	</a:t>
            </a:r>
            <a:r>
              <a:rPr lang="en-US" sz="1700" dirty="0"/>
              <a:t>}</a:t>
            </a:r>
            <a:r>
              <a:rPr lang="en-US" sz="1700" dirty="0">
                <a:solidFill>
                  <a:srgbClr val="0070C0"/>
                </a:solidFill>
              </a:rPr>
              <a:t>return </a:t>
            </a:r>
            <a:r>
              <a:rPr lang="en-US" sz="1700" dirty="0"/>
              <a:t>0;</a:t>
            </a:r>
          </a:p>
          <a:p>
            <a:pPr marL="0" indent="0">
              <a:lnSpc>
                <a:spcPct val="100000"/>
              </a:lnSpc>
              <a:buSzPct val="150000"/>
              <a:buNone/>
            </a:pPr>
            <a:r>
              <a:rPr lang="en-US" sz="1700" dirty="0"/>
              <a:t>}</a:t>
            </a:r>
          </a:p>
        </p:txBody>
      </p:sp>
      <p:sp>
        <p:nvSpPr>
          <p:cNvPr id="5" name="Content Placeholder 2">
            <a:extLst>
              <a:ext uri="{FF2B5EF4-FFF2-40B4-BE49-F238E27FC236}">
                <a16:creationId xmlns:a16="http://schemas.microsoft.com/office/drawing/2014/main" id="{1808E4C2-3ADE-435B-B69F-AE1A949AE703}"/>
              </a:ext>
            </a:extLst>
          </p:cNvPr>
          <p:cNvSpPr txBox="1">
            <a:spLocks/>
          </p:cNvSpPr>
          <p:nvPr/>
        </p:nvSpPr>
        <p:spPr>
          <a:xfrm>
            <a:off x="6229784" y="1861414"/>
            <a:ext cx="2914216" cy="2817470"/>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1800" dirty="0">
                <a:solidFill>
                  <a:srgbClr val="C00000"/>
                </a:solidFill>
              </a:rPr>
              <a:t>Node</a:t>
            </a:r>
            <a:r>
              <a:rPr lang="en-US" sz="1800" dirty="0"/>
              <a:t> *</a:t>
            </a:r>
            <a:r>
              <a:rPr lang="en-US" sz="1800" dirty="0">
                <a:solidFill>
                  <a:srgbClr val="0070C0"/>
                </a:solidFill>
              </a:rPr>
              <a:t>p,</a:t>
            </a:r>
            <a:r>
              <a:rPr lang="en-US" sz="1800" dirty="0"/>
              <a:t> *</a:t>
            </a:r>
            <a:r>
              <a:rPr lang="en-US" sz="1800" dirty="0">
                <a:solidFill>
                  <a:srgbClr val="0070C0"/>
                </a:solidFill>
              </a:rPr>
              <a:t> q</a:t>
            </a:r>
            <a:r>
              <a:rPr lang="en-US" sz="1800" dirty="0"/>
              <a:t>;</a:t>
            </a:r>
          </a:p>
          <a:p>
            <a:pPr marL="0" lvl="2" indent="-457200">
              <a:lnSpc>
                <a:spcPct val="100000"/>
              </a:lnSpc>
              <a:spcBef>
                <a:spcPts val="0"/>
              </a:spcBef>
              <a:buNone/>
            </a:pPr>
            <a:r>
              <a:rPr lang="en-US" sz="1800" dirty="0">
                <a:solidFill>
                  <a:srgbClr val="0070C0"/>
                </a:solidFill>
              </a:rPr>
              <a:t>p</a:t>
            </a:r>
            <a:r>
              <a:rPr lang="en-US" sz="1800" dirty="0"/>
              <a:t> = </a:t>
            </a:r>
            <a:r>
              <a:rPr lang="en-US" sz="1800" dirty="0">
                <a:solidFill>
                  <a:srgbClr val="0070C0"/>
                </a:solidFill>
              </a:rPr>
              <a:t>first</a:t>
            </a:r>
            <a:r>
              <a:rPr lang="en-US" sz="1800" dirty="0"/>
              <a:t>;</a:t>
            </a:r>
          </a:p>
          <a:p>
            <a:pPr marL="0" lvl="2" indent="-457200">
              <a:lnSpc>
                <a:spcPct val="100000"/>
              </a:lnSpc>
              <a:spcBef>
                <a:spcPts val="0"/>
              </a:spcBef>
              <a:buNone/>
            </a:pPr>
            <a:r>
              <a:rPr lang="en-US" sz="1800" dirty="0">
                <a:solidFill>
                  <a:srgbClr val="0070C0"/>
                </a:solidFill>
              </a:rPr>
              <a:t>if</a:t>
            </a:r>
            <a:r>
              <a:rPr lang="en-US" sz="1800" dirty="0"/>
              <a:t> (</a:t>
            </a:r>
            <a:r>
              <a:rPr lang="en-US" sz="1800" dirty="0">
                <a:solidFill>
                  <a:srgbClr val="0070C0"/>
                </a:solidFill>
              </a:rPr>
              <a:t>p</a:t>
            </a:r>
            <a:r>
              <a:rPr lang="en-US" sz="1800" dirty="0"/>
              <a:t>!=</a:t>
            </a:r>
            <a:r>
              <a:rPr lang="en-US" sz="1800" dirty="0">
                <a:solidFill>
                  <a:srgbClr val="FF0000"/>
                </a:solidFill>
              </a:rPr>
              <a:t>NULL</a:t>
            </a:r>
            <a:r>
              <a:rPr lang="en-US" sz="1800" dirty="0"/>
              <a:t>)</a:t>
            </a:r>
          </a:p>
          <a:p>
            <a:pPr marL="0" lvl="2" indent="-457200">
              <a:lnSpc>
                <a:spcPct val="100000"/>
              </a:lnSpc>
              <a:spcBef>
                <a:spcPts val="0"/>
              </a:spcBef>
              <a:buNone/>
            </a:pPr>
            <a:r>
              <a:rPr lang="en-US" sz="1800" dirty="0">
                <a:solidFill>
                  <a:srgbClr val="0070C0"/>
                </a:solidFill>
              </a:rPr>
              <a:t>    while</a:t>
            </a:r>
            <a:r>
              <a:rPr lang="en-US" sz="1800" dirty="0"/>
              <a:t> (</a:t>
            </a:r>
            <a:r>
              <a:rPr lang="en-US" sz="1800" dirty="0">
                <a:solidFill>
                  <a:srgbClr val="0070C0"/>
                </a:solidFill>
              </a:rPr>
              <a:t>p</a:t>
            </a:r>
            <a:r>
              <a:rPr lang="en-US" sz="1800" dirty="0"/>
              <a:t>-&gt;</a:t>
            </a:r>
            <a:r>
              <a:rPr lang="en-US" sz="1800" dirty="0">
                <a:solidFill>
                  <a:srgbClr val="00B050"/>
                </a:solidFill>
              </a:rPr>
              <a:t>link</a:t>
            </a:r>
            <a:r>
              <a:rPr lang="en-US" sz="1800" dirty="0"/>
              <a:t> !=</a:t>
            </a:r>
            <a:r>
              <a:rPr lang="en-US" sz="1800" dirty="0">
                <a:solidFill>
                  <a:srgbClr val="FF0000"/>
                </a:solidFill>
              </a:rPr>
              <a:t>NULL</a:t>
            </a:r>
            <a:r>
              <a:rPr lang="en-US" sz="1800" dirty="0"/>
              <a:t>)</a:t>
            </a:r>
          </a:p>
          <a:p>
            <a:pPr marL="0" lvl="2" indent="-457200">
              <a:lnSpc>
                <a:spcPct val="100000"/>
              </a:lnSpc>
              <a:spcBef>
                <a:spcPts val="0"/>
              </a:spcBef>
              <a:buNone/>
            </a:pPr>
            <a:r>
              <a:rPr lang="en-US" sz="1800" dirty="0"/>
              <a:t>    {</a:t>
            </a:r>
          </a:p>
          <a:p>
            <a:pPr marL="0" lvl="2" indent="-457200">
              <a:lnSpc>
                <a:spcPct val="100000"/>
              </a:lnSpc>
              <a:spcBef>
                <a:spcPts val="0"/>
              </a:spcBef>
              <a:buNone/>
            </a:pPr>
            <a:r>
              <a:rPr lang="en-US" sz="1800" dirty="0">
                <a:solidFill>
                  <a:srgbClr val="0070C0"/>
                </a:solidFill>
              </a:rPr>
              <a:t>        q</a:t>
            </a:r>
            <a:r>
              <a:rPr lang="en-US" sz="1800" dirty="0"/>
              <a:t>=</a:t>
            </a:r>
            <a:r>
              <a:rPr lang="en-US" sz="1800" dirty="0">
                <a:solidFill>
                  <a:srgbClr val="0070C0"/>
                </a:solidFill>
              </a:rPr>
              <a:t>p</a:t>
            </a:r>
            <a:r>
              <a:rPr lang="en-US" sz="1800" dirty="0"/>
              <a:t>;</a:t>
            </a:r>
          </a:p>
          <a:p>
            <a:pPr marL="0" lvl="2" indent="-457200">
              <a:lnSpc>
                <a:spcPct val="100000"/>
              </a:lnSpc>
              <a:spcBef>
                <a:spcPts val="0"/>
              </a:spcBef>
              <a:buNone/>
            </a:pPr>
            <a:r>
              <a:rPr lang="en-US" sz="1800" dirty="0">
                <a:solidFill>
                  <a:srgbClr val="0070C0"/>
                </a:solidFill>
              </a:rPr>
              <a:t>        p</a:t>
            </a:r>
            <a:r>
              <a:rPr lang="en-US" sz="1800" dirty="0"/>
              <a:t>=</a:t>
            </a:r>
            <a:r>
              <a:rPr lang="en-US" sz="1800" dirty="0">
                <a:solidFill>
                  <a:srgbClr val="0070C0"/>
                </a:solidFill>
              </a:rPr>
              <a:t>p</a:t>
            </a:r>
            <a:r>
              <a:rPr lang="en-US" sz="1800" dirty="0"/>
              <a:t>-&gt;</a:t>
            </a:r>
            <a:r>
              <a:rPr lang="en-US" sz="1800" dirty="0">
                <a:solidFill>
                  <a:srgbClr val="00B050"/>
                </a:solidFill>
              </a:rPr>
              <a:t>link</a:t>
            </a:r>
            <a:r>
              <a:rPr lang="en-US" sz="1800" dirty="0"/>
              <a:t>;</a:t>
            </a:r>
          </a:p>
          <a:p>
            <a:pPr marL="0" lvl="2" indent="-457200">
              <a:lnSpc>
                <a:spcPct val="100000"/>
              </a:lnSpc>
              <a:spcBef>
                <a:spcPts val="0"/>
              </a:spcBef>
              <a:buNone/>
            </a:pPr>
            <a:r>
              <a:rPr lang="en-US" sz="1800" dirty="0"/>
              <a:t>    }</a:t>
            </a:r>
          </a:p>
        </p:txBody>
      </p:sp>
      <p:sp>
        <p:nvSpPr>
          <p:cNvPr id="6" name="Content Placeholder 2">
            <a:extLst>
              <a:ext uri="{FF2B5EF4-FFF2-40B4-BE49-F238E27FC236}">
                <a16:creationId xmlns:a16="http://schemas.microsoft.com/office/drawing/2014/main" id="{1D9330F8-9653-43AC-8B5D-7378B6728C2C}"/>
              </a:ext>
            </a:extLst>
          </p:cNvPr>
          <p:cNvSpPr txBox="1">
            <a:spLocks/>
          </p:cNvSpPr>
          <p:nvPr/>
        </p:nvSpPr>
        <p:spPr>
          <a:xfrm>
            <a:off x="6229784" y="4704462"/>
            <a:ext cx="2914216" cy="47992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a:solidFill>
                  <a:srgbClr val="0070C0"/>
                </a:solidFill>
              </a:rPr>
              <a:t>q</a:t>
            </a:r>
            <a:r>
              <a:rPr lang="en-US" sz="2000"/>
              <a:t>-&gt;</a:t>
            </a:r>
            <a:r>
              <a:rPr lang="en-US" sz="2000">
                <a:solidFill>
                  <a:srgbClr val="00B050"/>
                </a:solidFill>
              </a:rPr>
              <a:t>link</a:t>
            </a:r>
            <a:r>
              <a:rPr lang="en-US" sz="2000">
                <a:solidFill>
                  <a:srgbClr val="0070C0"/>
                </a:solidFill>
              </a:rPr>
              <a:t> </a:t>
            </a:r>
            <a:r>
              <a:rPr lang="en-US" sz="2000"/>
              <a:t>=</a:t>
            </a:r>
            <a:r>
              <a:rPr lang="en-US" sz="2000">
                <a:solidFill>
                  <a:srgbClr val="FF0000"/>
                </a:solidFill>
              </a:rPr>
              <a:t>NULL</a:t>
            </a:r>
            <a:r>
              <a:rPr lang="en-US" sz="2000"/>
              <a:t>;</a:t>
            </a:r>
          </a:p>
          <a:p>
            <a:pPr marL="0" lvl="2" indent="-457200">
              <a:lnSpc>
                <a:spcPct val="100000"/>
              </a:lnSpc>
              <a:spcBef>
                <a:spcPts val="0"/>
              </a:spcBef>
              <a:buNone/>
            </a:pPr>
            <a:endParaRPr lang="en-US" sz="2000"/>
          </a:p>
          <a:p>
            <a:pPr marL="0" lvl="2" indent="-457200">
              <a:lnSpc>
                <a:spcPct val="100000"/>
              </a:lnSpc>
              <a:spcBef>
                <a:spcPts val="0"/>
              </a:spcBef>
              <a:buNone/>
            </a:pPr>
            <a:endParaRPr lang="en-US" sz="2000"/>
          </a:p>
        </p:txBody>
      </p:sp>
      <p:sp>
        <p:nvSpPr>
          <p:cNvPr id="7" name="Content Placeholder 2">
            <a:extLst>
              <a:ext uri="{FF2B5EF4-FFF2-40B4-BE49-F238E27FC236}">
                <a16:creationId xmlns:a16="http://schemas.microsoft.com/office/drawing/2014/main" id="{B313859F-6758-4BD3-8622-6E11945BD9B9}"/>
              </a:ext>
            </a:extLst>
          </p:cNvPr>
          <p:cNvSpPr txBox="1">
            <a:spLocks/>
          </p:cNvSpPr>
          <p:nvPr/>
        </p:nvSpPr>
        <p:spPr>
          <a:xfrm>
            <a:off x="6229785" y="5181600"/>
            <a:ext cx="2914216" cy="50825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a:solidFill>
                  <a:srgbClr val="C00000"/>
                </a:solidFill>
              </a:rPr>
              <a:t>delete</a:t>
            </a:r>
            <a:r>
              <a:rPr lang="en-US" sz="2000"/>
              <a:t> p;</a:t>
            </a:r>
          </a:p>
          <a:p>
            <a:pPr marL="0" lvl="2" indent="-457200">
              <a:lnSpc>
                <a:spcPct val="100000"/>
              </a:lnSpc>
              <a:spcBef>
                <a:spcPts val="0"/>
              </a:spcBef>
              <a:buNone/>
            </a:pPr>
            <a:endParaRPr lang="en-US" sz="2000"/>
          </a:p>
        </p:txBody>
      </p:sp>
    </p:spTree>
    <p:extLst>
      <p:ext uri="{BB962C8B-B14F-4D97-AF65-F5344CB8AC3E}">
        <p14:creationId xmlns:p14="http://schemas.microsoft.com/office/powerpoint/2010/main" val="345913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3810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Đ</a:t>
            </a:r>
            <a:r>
              <a:rPr lang="vi-VN" altLang="zh-TW" sz="3800" b="1" dirty="0">
                <a:solidFill>
                  <a:schemeClr val="accent1">
                    <a:lumMod val="75000"/>
                  </a:schemeClr>
                </a:solidFill>
                <a:latin typeface="Arial" panose="020B0604020202020204" pitchFamily="34" charset="0"/>
                <a:cs typeface="Arial" panose="020B0604020202020204" pitchFamily="34" charset="0"/>
              </a:rPr>
              <a:t>Ơ</a:t>
            </a:r>
            <a:r>
              <a:rPr lang="en-US" altLang="zh-TW" sz="3800" b="1" dirty="0">
                <a:solidFill>
                  <a:schemeClr val="accent1">
                    <a:lumMod val="75000"/>
                  </a:schemeClr>
                </a:solidFill>
                <a:latin typeface="Arial" panose="020B0604020202020204" pitchFamily="34" charset="0"/>
                <a:cs typeface="Arial" panose="020B0604020202020204" pitchFamily="34" charset="0"/>
              </a:rPr>
              <a:t>N</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7FEEB83B-DEF5-42A1-8CCB-38BE3206B0BC}"/>
              </a:ext>
            </a:extLst>
          </p:cNvPr>
          <p:cNvSpPr txBox="1">
            <a:spLocks/>
          </p:cNvSpPr>
          <p:nvPr/>
        </p:nvSpPr>
        <p:spPr>
          <a:xfrm>
            <a:off x="259215" y="1706787"/>
            <a:ext cx="8534400" cy="655413"/>
          </a:xfrm>
          <a:prstGeom prst="rect">
            <a:avLst/>
          </a:prstGeom>
        </p:spPr>
        <p:txBody>
          <a:bodyPr>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3200" dirty="0">
                <a:ln/>
                <a:solidFill>
                  <a:schemeClr val="accent4"/>
                </a:solidFill>
              </a:rPr>
              <a:t>MỘT SỐ LƯU Ý</a:t>
            </a:r>
          </a:p>
        </p:txBody>
      </p:sp>
      <p:sp>
        <p:nvSpPr>
          <p:cNvPr id="4" name="Content Placeholder 2">
            <a:extLst>
              <a:ext uri="{FF2B5EF4-FFF2-40B4-BE49-F238E27FC236}">
                <a16:creationId xmlns:a16="http://schemas.microsoft.com/office/drawing/2014/main" id="{8994D623-8CA0-4683-94D6-CF0FDFC257AE}"/>
              </a:ext>
            </a:extLst>
          </p:cNvPr>
          <p:cNvSpPr txBox="1">
            <a:spLocks/>
          </p:cNvSpPr>
          <p:nvPr/>
        </p:nvSpPr>
        <p:spPr>
          <a:xfrm>
            <a:off x="304800" y="2362200"/>
            <a:ext cx="8534400" cy="3865728"/>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88720" lvl="1" indent="-731520" algn="just">
              <a:lnSpc>
                <a:spcPct val="150000"/>
              </a:lnSpc>
              <a:spcBef>
                <a:spcPts val="0"/>
              </a:spcBef>
              <a:buFont typeface="Wingdings" panose="05000000000000000000" pitchFamily="2" charset="2"/>
              <a:buChar char="&amp;"/>
            </a:pPr>
            <a:r>
              <a:rPr lang="en-US" sz="2800" dirty="0" err="1"/>
              <a:t>Phải</a:t>
            </a:r>
            <a:r>
              <a:rPr lang="en-US" sz="2800" dirty="0"/>
              <a:t> </a:t>
            </a:r>
            <a:r>
              <a:rPr lang="en-US" sz="2800" dirty="0" err="1">
                <a:solidFill>
                  <a:srgbClr val="FF0000"/>
                </a:solidFill>
              </a:rPr>
              <a:t>khởi</a:t>
            </a:r>
            <a:r>
              <a:rPr lang="en-US" sz="2800" dirty="0">
                <a:solidFill>
                  <a:srgbClr val="FF0000"/>
                </a:solidFill>
              </a:rPr>
              <a:t> </a:t>
            </a:r>
            <a:r>
              <a:rPr lang="en-US" sz="2800" dirty="0" err="1">
                <a:solidFill>
                  <a:srgbClr val="FF0000"/>
                </a:solidFill>
              </a:rPr>
              <a:t>tạo</a:t>
            </a:r>
            <a:r>
              <a:rPr lang="en-US" sz="2800" dirty="0"/>
              <a:t> </a:t>
            </a:r>
            <a:r>
              <a:rPr lang="en-US" sz="2800" dirty="0" err="1"/>
              <a:t>danh</a:t>
            </a:r>
            <a:r>
              <a:rPr lang="en-US" sz="2800" dirty="0"/>
              <a:t> </a:t>
            </a:r>
            <a:r>
              <a:rPr lang="en-US" sz="2800" dirty="0" err="1"/>
              <a:t>sách</a:t>
            </a:r>
            <a:r>
              <a:rPr lang="en-US" sz="2800" dirty="0"/>
              <a:t> </a:t>
            </a:r>
            <a:r>
              <a:rPr lang="en-US" sz="2800" dirty="0" err="1"/>
              <a:t>trước</a:t>
            </a:r>
            <a:r>
              <a:rPr lang="en-US" sz="2800" dirty="0"/>
              <a:t> </a:t>
            </a:r>
            <a:r>
              <a:rPr lang="en-US" sz="2800" dirty="0" err="1"/>
              <a:t>khi</a:t>
            </a:r>
            <a:r>
              <a:rPr lang="en-US" sz="2800" dirty="0"/>
              <a:t> </a:t>
            </a:r>
            <a:r>
              <a:rPr lang="en-US" sz="2800" dirty="0" err="1"/>
              <a:t>bắt</a:t>
            </a:r>
            <a:r>
              <a:rPr lang="en-US" sz="2800" dirty="0"/>
              <a:t> </a:t>
            </a:r>
            <a:r>
              <a:rPr lang="en-US" sz="2800" dirty="0" err="1"/>
              <a:t>đầu</a:t>
            </a:r>
            <a:r>
              <a:rPr lang="en-US" sz="2800" dirty="0"/>
              <a:t> </a:t>
            </a:r>
            <a:r>
              <a:rPr lang="en-US" sz="2800" dirty="0" err="1"/>
              <a:t>làm</a:t>
            </a:r>
            <a:r>
              <a:rPr lang="en-US" sz="2800" dirty="0"/>
              <a:t> </a:t>
            </a:r>
            <a:r>
              <a:rPr lang="en-US" sz="2800" dirty="0" err="1"/>
              <a:t>việc</a:t>
            </a:r>
            <a:r>
              <a:rPr lang="en-US" sz="2800" dirty="0"/>
              <a:t> </a:t>
            </a:r>
            <a:r>
              <a:rPr lang="en-US" sz="2800" dirty="0" err="1"/>
              <a:t>với</a:t>
            </a:r>
            <a:r>
              <a:rPr lang="en-US" sz="2800" dirty="0"/>
              <a:t> </a:t>
            </a:r>
            <a:r>
              <a:rPr lang="en-US" sz="2800" dirty="0" err="1"/>
              <a:t>danh</a:t>
            </a:r>
            <a:r>
              <a:rPr lang="en-US" sz="2800" dirty="0"/>
              <a:t> </a:t>
            </a:r>
            <a:r>
              <a:rPr lang="en-US" sz="2800" dirty="0" err="1"/>
              <a:t>sách</a:t>
            </a:r>
            <a:r>
              <a:rPr lang="en-US" sz="2800" dirty="0"/>
              <a:t> </a:t>
            </a:r>
            <a:r>
              <a:rPr lang="en-US" sz="2800" dirty="0" err="1"/>
              <a:t>liên</a:t>
            </a:r>
            <a:r>
              <a:rPr lang="en-US" sz="2800" dirty="0"/>
              <a:t> </a:t>
            </a:r>
            <a:r>
              <a:rPr lang="en-US" sz="2800" dirty="0" err="1"/>
              <a:t>kết</a:t>
            </a:r>
            <a:r>
              <a:rPr lang="en-US" sz="2800" dirty="0"/>
              <a:t> </a:t>
            </a:r>
            <a:r>
              <a:rPr lang="en-US" sz="2800" dirty="0" err="1"/>
              <a:t>đơn</a:t>
            </a:r>
            <a:r>
              <a:rPr lang="en-US" sz="2800" dirty="0"/>
              <a:t>.</a:t>
            </a:r>
          </a:p>
          <a:p>
            <a:pPr marL="1188720" lvl="1" indent="-731520" algn="just">
              <a:lnSpc>
                <a:spcPct val="150000"/>
              </a:lnSpc>
              <a:spcBef>
                <a:spcPts val="0"/>
              </a:spcBef>
              <a:buFont typeface="Wingdings" panose="05000000000000000000" pitchFamily="2" charset="2"/>
              <a:buChar char="&amp;"/>
            </a:pPr>
            <a:r>
              <a:rPr lang="en-US" sz="2800" dirty="0" err="1"/>
              <a:t>Khi</a:t>
            </a:r>
            <a:r>
              <a:rPr lang="en-US" sz="2800" dirty="0"/>
              <a:t> </a:t>
            </a:r>
            <a:r>
              <a:rPr lang="en-US" sz="2800" dirty="0" err="1"/>
              <a:t>xóa</a:t>
            </a:r>
            <a:r>
              <a:rPr lang="en-US" sz="2800" dirty="0"/>
              <a:t> </a:t>
            </a:r>
            <a:r>
              <a:rPr lang="en-US" sz="2800" dirty="0" err="1"/>
              <a:t>một</a:t>
            </a:r>
            <a:r>
              <a:rPr lang="en-US" sz="2800" dirty="0"/>
              <a:t> </a:t>
            </a:r>
            <a:r>
              <a:rPr lang="en-US" sz="2800" dirty="0" err="1"/>
              <a:t>phần</a:t>
            </a:r>
            <a:r>
              <a:rPr lang="en-US" sz="2800" dirty="0"/>
              <a:t> </a:t>
            </a:r>
            <a:r>
              <a:rPr lang="en-US" sz="2800" dirty="0" err="1"/>
              <a:t>tử</a:t>
            </a:r>
            <a:r>
              <a:rPr lang="en-US" sz="2800" dirty="0"/>
              <a:t> ra </a:t>
            </a:r>
            <a:r>
              <a:rPr lang="en-US" sz="2800" dirty="0" err="1"/>
              <a:t>khỏi</a:t>
            </a:r>
            <a:r>
              <a:rPr lang="en-US" sz="2800" dirty="0"/>
              <a:t> </a:t>
            </a:r>
            <a:r>
              <a:rPr lang="en-US" sz="2800" dirty="0" err="1"/>
              <a:t>danh</a:t>
            </a:r>
            <a:r>
              <a:rPr lang="en-US" sz="2800" dirty="0"/>
              <a:t> </a:t>
            </a:r>
            <a:r>
              <a:rPr lang="en-US" sz="2800" dirty="0" err="1"/>
              <a:t>sách</a:t>
            </a:r>
            <a:r>
              <a:rPr lang="en-US" sz="2800" dirty="0"/>
              <a:t> </a:t>
            </a:r>
            <a:r>
              <a:rPr lang="en-US" sz="2800" dirty="0" err="1"/>
              <a:t>phải</a:t>
            </a:r>
            <a:r>
              <a:rPr lang="en-US" sz="2800" dirty="0"/>
              <a:t> </a:t>
            </a:r>
            <a:r>
              <a:rPr lang="en-US" sz="2800" dirty="0" err="1"/>
              <a:t>thực</a:t>
            </a:r>
            <a:r>
              <a:rPr lang="en-US" sz="2800" dirty="0"/>
              <a:t> </a:t>
            </a:r>
            <a:r>
              <a:rPr lang="en-US" sz="2800" dirty="0" err="1"/>
              <a:t>hiện</a:t>
            </a:r>
            <a:r>
              <a:rPr lang="en-US" sz="2800" dirty="0"/>
              <a:t> </a:t>
            </a:r>
            <a:r>
              <a:rPr lang="en-US" sz="2800" dirty="0" err="1"/>
              <a:t>toán</a:t>
            </a:r>
            <a:r>
              <a:rPr lang="en-US" sz="2800" dirty="0"/>
              <a:t> </a:t>
            </a:r>
            <a:r>
              <a:rPr lang="en-US" sz="2800" dirty="0" err="1"/>
              <a:t>tử</a:t>
            </a:r>
            <a:r>
              <a:rPr lang="en-US" sz="2800" dirty="0"/>
              <a:t> </a:t>
            </a:r>
            <a:r>
              <a:rPr lang="en-US" sz="2800" dirty="0">
                <a:solidFill>
                  <a:srgbClr val="FF0000"/>
                </a:solidFill>
              </a:rPr>
              <a:t>delete </a:t>
            </a:r>
            <a:r>
              <a:rPr lang="en-US" sz="2800" dirty="0"/>
              <a:t>(</a:t>
            </a:r>
            <a:r>
              <a:rPr lang="en-US" sz="2800" dirty="0" err="1"/>
              <a:t>để</a:t>
            </a:r>
            <a:r>
              <a:rPr lang="en-US" sz="2800" dirty="0"/>
              <a:t> </a:t>
            </a:r>
            <a:r>
              <a:rPr lang="en-US" sz="2800" dirty="0" err="1"/>
              <a:t>giải</a:t>
            </a:r>
            <a:r>
              <a:rPr lang="en-US" sz="2800" dirty="0"/>
              <a:t> </a:t>
            </a:r>
            <a:r>
              <a:rPr lang="en-US" sz="2800" dirty="0" err="1"/>
              <a:t>phóng</a:t>
            </a:r>
            <a:r>
              <a:rPr lang="en-US" sz="2800" dirty="0"/>
              <a:t> </a:t>
            </a:r>
            <a:r>
              <a:rPr lang="en-US" sz="2800" dirty="0" err="1"/>
              <a:t>vùng</a:t>
            </a:r>
            <a:r>
              <a:rPr lang="en-US" sz="2800" dirty="0"/>
              <a:t> </a:t>
            </a:r>
            <a:r>
              <a:rPr lang="en-US" sz="2800" dirty="0" err="1"/>
              <a:t>nhớ</a:t>
            </a:r>
            <a:r>
              <a:rPr lang="en-US" sz="2800" dirty="0"/>
              <a:t> </a:t>
            </a:r>
            <a:r>
              <a:rPr lang="en-US" sz="2800" dirty="0" err="1"/>
              <a:t>cho</a:t>
            </a:r>
            <a:r>
              <a:rPr lang="en-US" sz="2800" dirty="0"/>
              <a:t> </a:t>
            </a:r>
            <a:r>
              <a:rPr lang="en-US" sz="2800" dirty="0" err="1"/>
              <a:t>hệ</a:t>
            </a:r>
            <a:r>
              <a:rPr lang="en-US" sz="2800" dirty="0"/>
              <a:t> </a:t>
            </a:r>
            <a:r>
              <a:rPr lang="en-US" sz="2800" dirty="0" err="1"/>
              <a:t>thống</a:t>
            </a:r>
            <a:r>
              <a:rPr lang="en-US" sz="2800" dirty="0"/>
              <a:t>).</a:t>
            </a:r>
          </a:p>
          <a:p>
            <a:pPr marL="1188720" lvl="1" indent="-731520" algn="just">
              <a:lnSpc>
                <a:spcPct val="150000"/>
              </a:lnSpc>
              <a:spcBef>
                <a:spcPts val="0"/>
              </a:spcBef>
              <a:buFont typeface="Wingdings" panose="05000000000000000000" pitchFamily="2" charset="2"/>
              <a:buChar char="&amp;"/>
            </a:pPr>
            <a:r>
              <a:rPr lang="en-US" sz="2800" dirty="0" err="1"/>
              <a:t>Mọi</a:t>
            </a:r>
            <a:r>
              <a:rPr lang="en-US" sz="2800" dirty="0"/>
              <a:t> </a:t>
            </a:r>
            <a:r>
              <a:rPr lang="en-US" sz="2800" dirty="0" err="1"/>
              <a:t>thao</a:t>
            </a:r>
            <a:r>
              <a:rPr lang="en-US" sz="2800" dirty="0"/>
              <a:t> </a:t>
            </a:r>
            <a:r>
              <a:rPr lang="en-US" sz="2800" dirty="0" err="1"/>
              <a:t>tác</a:t>
            </a:r>
            <a:r>
              <a:rPr lang="en-US" sz="2800" dirty="0"/>
              <a:t> </a:t>
            </a:r>
            <a:r>
              <a:rPr lang="en-US" sz="2800" dirty="0" err="1"/>
              <a:t>trên</a:t>
            </a:r>
            <a:r>
              <a:rPr lang="en-US" sz="2800" dirty="0"/>
              <a:t> </a:t>
            </a:r>
            <a:r>
              <a:rPr lang="en-US" sz="2800" dirty="0" err="1"/>
              <a:t>danh</a:t>
            </a:r>
            <a:r>
              <a:rPr lang="en-US" sz="2800" dirty="0"/>
              <a:t> </a:t>
            </a:r>
            <a:r>
              <a:rPr lang="en-US" sz="2800" dirty="0" err="1"/>
              <a:t>sách</a:t>
            </a:r>
            <a:r>
              <a:rPr lang="en-US" sz="2800" dirty="0"/>
              <a:t> </a:t>
            </a:r>
            <a:r>
              <a:rPr lang="en-US" sz="2800" dirty="0" err="1"/>
              <a:t>liên</a:t>
            </a:r>
            <a:r>
              <a:rPr lang="en-US" sz="2800" dirty="0"/>
              <a:t> </a:t>
            </a:r>
            <a:r>
              <a:rPr lang="en-US" sz="2800" dirty="0" err="1"/>
              <a:t>kết</a:t>
            </a:r>
            <a:r>
              <a:rPr lang="en-US" sz="2800" dirty="0"/>
              <a:t> </a:t>
            </a:r>
            <a:r>
              <a:rPr lang="en-US" sz="2800" dirty="0" err="1"/>
              <a:t>đơn</a:t>
            </a:r>
            <a:r>
              <a:rPr lang="en-US" sz="2800" dirty="0"/>
              <a:t>, </a:t>
            </a:r>
            <a:r>
              <a:rPr lang="en-US" sz="2800" dirty="0" err="1"/>
              <a:t>chỉ</a:t>
            </a:r>
            <a:r>
              <a:rPr lang="en-US" sz="2800" dirty="0"/>
              <a:t> </a:t>
            </a:r>
            <a:r>
              <a:rPr lang="en-US" sz="2800" dirty="0" err="1"/>
              <a:t>cần</a:t>
            </a:r>
            <a:r>
              <a:rPr lang="en-US" sz="2800" dirty="0"/>
              <a:t> </a:t>
            </a:r>
            <a:r>
              <a:rPr lang="en-US" sz="2800" dirty="0" err="1"/>
              <a:t>lưu</a:t>
            </a:r>
            <a:r>
              <a:rPr lang="en-US" sz="2800" dirty="0"/>
              <a:t> node </a:t>
            </a:r>
            <a:r>
              <a:rPr lang="en-US" sz="2800" dirty="0" err="1"/>
              <a:t>đầu</a:t>
            </a:r>
            <a:r>
              <a:rPr lang="en-US" sz="2800" dirty="0"/>
              <a:t> </a:t>
            </a:r>
            <a:r>
              <a:rPr lang="en-US" sz="2800" dirty="0" err="1"/>
              <a:t>tiên</a:t>
            </a:r>
            <a:r>
              <a:rPr lang="en-US" sz="2800" dirty="0"/>
              <a:t> “</a:t>
            </a:r>
            <a:r>
              <a:rPr lang="en-US" sz="2800" dirty="0">
                <a:solidFill>
                  <a:srgbClr val="FF0000"/>
                </a:solidFill>
              </a:rPr>
              <a:t>first</a:t>
            </a:r>
            <a:r>
              <a:rPr lang="en-US" sz="2800" dirty="0"/>
              <a:t>” (node </a:t>
            </a:r>
            <a:r>
              <a:rPr lang="en-US" sz="2800" dirty="0" err="1"/>
              <a:t>này</a:t>
            </a:r>
            <a:r>
              <a:rPr lang="en-US" sz="2800" dirty="0"/>
              <a:t> </a:t>
            </a:r>
            <a:r>
              <a:rPr lang="en-US" sz="2800" dirty="0" err="1"/>
              <a:t>sẽ</a:t>
            </a:r>
            <a:r>
              <a:rPr lang="en-US" sz="2800" dirty="0"/>
              <a:t> </a:t>
            </a:r>
            <a:r>
              <a:rPr lang="en-US" sz="2800" dirty="0" err="1"/>
              <a:t>cho</a:t>
            </a:r>
            <a:r>
              <a:rPr lang="en-US" sz="2800" dirty="0"/>
              <a:t> </a:t>
            </a:r>
            <a:r>
              <a:rPr lang="en-US" sz="2800" dirty="0" err="1"/>
              <a:t>phép</a:t>
            </a:r>
            <a:r>
              <a:rPr lang="en-US" sz="2800" dirty="0"/>
              <a:t> ta </a:t>
            </a:r>
            <a:r>
              <a:rPr lang="en-US" sz="2800" dirty="0" err="1"/>
              <a:t>truy</a:t>
            </a:r>
            <a:r>
              <a:rPr lang="en-US" sz="2800" dirty="0"/>
              <a:t> </a:t>
            </a:r>
            <a:r>
              <a:rPr lang="en-US" sz="2800" dirty="0" err="1"/>
              <a:t>xuất</a:t>
            </a:r>
            <a:r>
              <a:rPr lang="en-US" sz="2800" dirty="0"/>
              <a:t> </a:t>
            </a:r>
            <a:r>
              <a:rPr lang="en-US" sz="2800" dirty="0" err="1"/>
              <a:t>được</a:t>
            </a:r>
            <a:r>
              <a:rPr lang="en-US" sz="2800" dirty="0"/>
              <a:t> </a:t>
            </a:r>
            <a:r>
              <a:rPr lang="en-US" sz="2800" dirty="0" err="1"/>
              <a:t>các</a:t>
            </a:r>
            <a:r>
              <a:rPr lang="en-US" sz="2800" dirty="0"/>
              <a:t> node </a:t>
            </a:r>
            <a:r>
              <a:rPr lang="en-US" sz="2800" dirty="0" err="1"/>
              <a:t>tiếp</a:t>
            </a:r>
            <a:r>
              <a:rPr lang="en-US" sz="2800" dirty="0"/>
              <a:t> </a:t>
            </a:r>
            <a:r>
              <a:rPr lang="en-US" sz="2800" dirty="0" err="1"/>
              <a:t>theo</a:t>
            </a:r>
            <a:r>
              <a:rPr lang="en-US" sz="2800" dirty="0"/>
              <a:t>).</a:t>
            </a:r>
          </a:p>
        </p:txBody>
      </p:sp>
    </p:spTree>
    <p:extLst>
      <p:ext uri="{BB962C8B-B14F-4D97-AF65-F5344CB8AC3E}">
        <p14:creationId xmlns:p14="http://schemas.microsoft.com/office/powerpoint/2010/main" val="146335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33600" y="3048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KÉP</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E82FFCB8-4319-46C6-85C5-DE2DD9A93A4D}"/>
              </a:ext>
            </a:extLst>
          </p:cNvPr>
          <p:cNvSpPr txBox="1">
            <a:spLocks/>
          </p:cNvSpPr>
          <p:nvPr/>
        </p:nvSpPr>
        <p:spPr>
          <a:xfrm>
            <a:off x="522027" y="1794337"/>
            <a:ext cx="7910859" cy="720264"/>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3200" b="1" dirty="0">
                <a:ln/>
                <a:solidFill>
                  <a:schemeClr val="accent4"/>
                </a:solidFill>
                <a:latin typeface="Arial" panose="020B0604020202020204" pitchFamily="34" charset="0"/>
                <a:cs typeface="Arial" panose="020B0604020202020204" pitchFamily="34" charset="0"/>
              </a:rPr>
              <a:t>ĐỊNH NGHĨA</a:t>
            </a:r>
          </a:p>
        </p:txBody>
      </p:sp>
      <p:sp>
        <p:nvSpPr>
          <p:cNvPr id="4" name="Content Placeholder 2">
            <a:extLst>
              <a:ext uri="{FF2B5EF4-FFF2-40B4-BE49-F238E27FC236}">
                <a16:creationId xmlns:a16="http://schemas.microsoft.com/office/drawing/2014/main" id="{F4F411B4-C27B-479D-8467-3208BF999596}"/>
              </a:ext>
            </a:extLst>
          </p:cNvPr>
          <p:cNvSpPr txBox="1">
            <a:spLocks/>
          </p:cNvSpPr>
          <p:nvPr/>
        </p:nvSpPr>
        <p:spPr>
          <a:xfrm>
            <a:off x="522027" y="2514602"/>
            <a:ext cx="8099946" cy="3491344"/>
          </a:xfrm>
          <a:prstGeom prst="rect">
            <a:avLst/>
          </a:prstGeom>
        </p:spPr>
        <p:txBody>
          <a:bodyPr>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lnSpc>
                <a:spcPct val="150000"/>
              </a:lnSpc>
              <a:spcBef>
                <a:spcPts val="0"/>
              </a:spcBef>
              <a:buFont typeface="Wingdings" panose="05000000000000000000" pitchFamily="2" charset="2"/>
              <a:buChar char="&amp;"/>
            </a:pPr>
            <a:r>
              <a:rPr lang="en-US" sz="2800" dirty="0" err="1"/>
              <a:t>Danh</a:t>
            </a:r>
            <a:r>
              <a:rPr lang="en-US" sz="2800" dirty="0"/>
              <a:t> </a:t>
            </a:r>
            <a:r>
              <a:rPr lang="en-US" sz="2800" dirty="0" err="1"/>
              <a:t>sách</a:t>
            </a:r>
            <a:r>
              <a:rPr lang="en-US" sz="2800" dirty="0"/>
              <a:t> </a:t>
            </a:r>
            <a:r>
              <a:rPr lang="en-US" sz="2800" dirty="0" err="1"/>
              <a:t>liên</a:t>
            </a:r>
            <a:r>
              <a:rPr lang="en-US" sz="2800" dirty="0"/>
              <a:t> </a:t>
            </a:r>
            <a:r>
              <a:rPr lang="en-US" sz="2800" dirty="0" err="1"/>
              <a:t>kết</a:t>
            </a:r>
            <a:r>
              <a:rPr lang="en-US" sz="2800" dirty="0"/>
              <a:t> </a:t>
            </a:r>
            <a:r>
              <a:rPr lang="en-US" sz="2800" dirty="0" err="1"/>
              <a:t>kép</a:t>
            </a:r>
            <a:r>
              <a:rPr lang="en-US" sz="2800" dirty="0"/>
              <a:t> </a:t>
            </a:r>
            <a:r>
              <a:rPr lang="en-US" sz="2800" dirty="0" err="1"/>
              <a:t>là</a:t>
            </a:r>
            <a:r>
              <a:rPr lang="en-US" sz="2800" dirty="0"/>
              <a:t> </a:t>
            </a:r>
            <a:r>
              <a:rPr lang="en-US" sz="2800" dirty="0" err="1"/>
              <a:t>một</a:t>
            </a:r>
            <a:r>
              <a:rPr lang="en-US" sz="2800" dirty="0"/>
              <a:t> </a:t>
            </a:r>
            <a:r>
              <a:rPr lang="en-US" sz="2800" dirty="0" err="1"/>
              <a:t>danh</a:t>
            </a:r>
            <a:r>
              <a:rPr lang="en-US" sz="2800" dirty="0"/>
              <a:t> </a:t>
            </a:r>
            <a:r>
              <a:rPr lang="en-US" sz="2800" dirty="0" err="1"/>
              <a:t>sách</a:t>
            </a:r>
            <a:r>
              <a:rPr lang="en-US" sz="2800" dirty="0"/>
              <a:t> </a:t>
            </a:r>
            <a:r>
              <a:rPr lang="en-US" sz="2800" dirty="0" err="1"/>
              <a:t>liên</a:t>
            </a:r>
            <a:r>
              <a:rPr lang="en-US" sz="2800" dirty="0"/>
              <a:t> </a:t>
            </a:r>
            <a:r>
              <a:rPr lang="en-US" sz="2800" dirty="0" err="1"/>
              <a:t>kết</a:t>
            </a:r>
            <a:r>
              <a:rPr lang="en-US" sz="2800" dirty="0"/>
              <a:t> </a:t>
            </a:r>
            <a:r>
              <a:rPr lang="en-US" sz="2800" dirty="0" err="1"/>
              <a:t>mà</a:t>
            </a:r>
            <a:r>
              <a:rPr lang="en-US" sz="2800" dirty="0"/>
              <a:t> </a:t>
            </a:r>
            <a:r>
              <a:rPr lang="en-US" sz="2800" dirty="0" err="1"/>
              <a:t>mỗi</a:t>
            </a:r>
            <a:r>
              <a:rPr lang="en-US" sz="2800" dirty="0"/>
              <a:t> </a:t>
            </a:r>
            <a:r>
              <a:rPr lang="en-US" sz="2800" dirty="0" err="1"/>
              <a:t>phần</a:t>
            </a:r>
            <a:r>
              <a:rPr lang="en-US" sz="2800" dirty="0"/>
              <a:t> </a:t>
            </a:r>
            <a:r>
              <a:rPr lang="en-US" sz="2800" dirty="0" err="1"/>
              <a:t>tử</a:t>
            </a:r>
            <a:r>
              <a:rPr lang="en-US" sz="2800" dirty="0"/>
              <a:t> </a:t>
            </a:r>
            <a:r>
              <a:rPr lang="en-US" sz="2800" dirty="0" err="1"/>
              <a:t>trong</a:t>
            </a:r>
            <a:r>
              <a:rPr lang="en-US" sz="2800" dirty="0"/>
              <a:t> </a:t>
            </a:r>
            <a:r>
              <a:rPr lang="en-US" sz="2800" dirty="0" err="1"/>
              <a:t>danh</a:t>
            </a:r>
            <a:r>
              <a:rPr lang="en-US" sz="2800" dirty="0"/>
              <a:t> </a:t>
            </a:r>
            <a:r>
              <a:rPr lang="en-US" sz="2800" dirty="0" err="1"/>
              <a:t>sách</a:t>
            </a:r>
            <a:r>
              <a:rPr lang="en-US" sz="2800" dirty="0"/>
              <a:t> bao </a:t>
            </a:r>
            <a:r>
              <a:rPr lang="en-US" sz="2800" dirty="0" err="1"/>
              <a:t>gồm</a:t>
            </a:r>
            <a:r>
              <a:rPr lang="en-US" sz="2800" dirty="0"/>
              <a:t> 3 </a:t>
            </a:r>
            <a:r>
              <a:rPr lang="en-US" sz="2800" dirty="0" err="1"/>
              <a:t>thành</a:t>
            </a:r>
            <a:r>
              <a:rPr lang="en-US" sz="2800" dirty="0"/>
              <a:t> </a:t>
            </a:r>
            <a:r>
              <a:rPr lang="en-US" sz="2800" dirty="0" err="1"/>
              <a:t>phần</a:t>
            </a:r>
            <a:r>
              <a:rPr lang="en-US" sz="2800" dirty="0"/>
              <a:t>:</a:t>
            </a:r>
          </a:p>
          <a:p>
            <a:pPr lvl="2" algn="just">
              <a:lnSpc>
                <a:spcPct val="150000"/>
              </a:lnSpc>
              <a:spcBef>
                <a:spcPts val="0"/>
              </a:spcBef>
              <a:buSzPct val="130000"/>
              <a:buFont typeface="Wingdings" panose="05000000000000000000" pitchFamily="2" charset="2"/>
              <a:buChar char="§"/>
            </a:pPr>
            <a:r>
              <a:rPr lang="en-US" sz="2600" dirty="0"/>
              <a:t> </a:t>
            </a:r>
            <a:r>
              <a:rPr lang="en-US" sz="2600" dirty="0" err="1"/>
              <a:t>Vùng</a:t>
            </a:r>
            <a:r>
              <a:rPr lang="en-US" sz="2600" dirty="0"/>
              <a:t> </a:t>
            </a:r>
            <a:r>
              <a:rPr lang="en-US" sz="2600" dirty="0" err="1"/>
              <a:t>chứa</a:t>
            </a:r>
            <a:r>
              <a:rPr lang="en-US" sz="2600" dirty="0"/>
              <a:t> </a:t>
            </a:r>
            <a:r>
              <a:rPr lang="en-US" sz="2600" dirty="0" err="1"/>
              <a:t>thông</a:t>
            </a:r>
            <a:r>
              <a:rPr lang="en-US" sz="2600" dirty="0"/>
              <a:t> tin (</a:t>
            </a:r>
            <a:r>
              <a:rPr lang="en-US" sz="2600" i="1" dirty="0">
                <a:solidFill>
                  <a:srgbClr val="FF0000"/>
                </a:solidFill>
              </a:rPr>
              <a:t>info</a:t>
            </a:r>
            <a:r>
              <a:rPr lang="en-US" sz="2600" dirty="0"/>
              <a:t>)</a:t>
            </a:r>
          </a:p>
          <a:p>
            <a:pPr lvl="2" algn="just">
              <a:lnSpc>
                <a:spcPct val="150000"/>
              </a:lnSpc>
              <a:spcBef>
                <a:spcPts val="0"/>
              </a:spcBef>
              <a:buSzPct val="130000"/>
              <a:buFont typeface="Wingdings" panose="05000000000000000000" pitchFamily="2" charset="2"/>
              <a:buChar char="§"/>
            </a:pPr>
            <a:r>
              <a:rPr lang="en-US" sz="2600" dirty="0"/>
              <a:t> </a:t>
            </a:r>
            <a:r>
              <a:rPr lang="en-US" sz="2600" dirty="0" err="1"/>
              <a:t>Vùng</a:t>
            </a:r>
            <a:r>
              <a:rPr lang="en-US" sz="2600" dirty="0"/>
              <a:t> </a:t>
            </a:r>
            <a:r>
              <a:rPr lang="en-US" sz="2600" dirty="0" err="1"/>
              <a:t>liên</a:t>
            </a:r>
            <a:r>
              <a:rPr lang="en-US" sz="2600" dirty="0"/>
              <a:t> </a:t>
            </a:r>
            <a:r>
              <a:rPr lang="en-US" sz="2600" dirty="0" err="1"/>
              <a:t>kết</a:t>
            </a:r>
            <a:r>
              <a:rPr lang="en-US" sz="2600" dirty="0"/>
              <a:t> (</a:t>
            </a:r>
            <a:r>
              <a:rPr lang="en-US" sz="2600" i="1" dirty="0">
                <a:solidFill>
                  <a:srgbClr val="FF0000"/>
                </a:solidFill>
              </a:rPr>
              <a:t>next</a:t>
            </a:r>
            <a:r>
              <a:rPr lang="en-US" sz="2600" dirty="0"/>
              <a:t>) </a:t>
            </a:r>
            <a:r>
              <a:rPr lang="en-US" sz="2600" dirty="0" err="1"/>
              <a:t>trỏ</a:t>
            </a:r>
            <a:r>
              <a:rPr lang="en-US" sz="2600" dirty="0"/>
              <a:t> </a:t>
            </a:r>
            <a:r>
              <a:rPr lang="en-US" sz="2600" dirty="0" err="1"/>
              <a:t>đến</a:t>
            </a:r>
            <a:r>
              <a:rPr lang="en-US" sz="2600" dirty="0"/>
              <a:t> </a:t>
            </a:r>
            <a:r>
              <a:rPr lang="en-US" sz="2600" dirty="0" err="1"/>
              <a:t>phần</a:t>
            </a:r>
            <a:r>
              <a:rPr lang="en-US" sz="2600" dirty="0"/>
              <a:t> </a:t>
            </a:r>
            <a:r>
              <a:rPr lang="en-US" sz="2600" dirty="0" err="1"/>
              <a:t>tử</a:t>
            </a:r>
            <a:r>
              <a:rPr lang="en-US" sz="2600" dirty="0"/>
              <a:t> </a:t>
            </a:r>
            <a:r>
              <a:rPr lang="en-US" sz="2600" dirty="0" err="1"/>
              <a:t>đứng</a:t>
            </a:r>
            <a:r>
              <a:rPr lang="en-US" sz="2600" dirty="0"/>
              <a:t> </a:t>
            </a:r>
            <a:r>
              <a:rPr lang="en-US" sz="2600" dirty="0" err="1"/>
              <a:t>liền</a:t>
            </a:r>
            <a:r>
              <a:rPr lang="en-US" sz="2600" dirty="0"/>
              <a:t> </a:t>
            </a:r>
            <a:r>
              <a:rPr lang="en-US" sz="2600" dirty="0" err="1"/>
              <a:t>sau</a:t>
            </a:r>
            <a:r>
              <a:rPr lang="en-US" sz="2600" dirty="0"/>
              <a:t> </a:t>
            </a:r>
            <a:r>
              <a:rPr lang="en-US" sz="2600" dirty="0" err="1"/>
              <a:t>nó</a:t>
            </a:r>
            <a:endParaRPr lang="en-US" sz="2600" dirty="0"/>
          </a:p>
          <a:p>
            <a:pPr lvl="2" algn="just">
              <a:lnSpc>
                <a:spcPct val="150000"/>
              </a:lnSpc>
              <a:spcBef>
                <a:spcPts val="0"/>
              </a:spcBef>
              <a:buSzPct val="130000"/>
              <a:buFont typeface="Wingdings" panose="05000000000000000000" pitchFamily="2" charset="2"/>
              <a:buChar char="§"/>
            </a:pPr>
            <a:r>
              <a:rPr lang="en-US" sz="2600" dirty="0"/>
              <a:t> </a:t>
            </a:r>
            <a:r>
              <a:rPr lang="en-US" sz="2600" dirty="0" err="1"/>
              <a:t>Vùng</a:t>
            </a:r>
            <a:r>
              <a:rPr lang="en-US" sz="2600" dirty="0"/>
              <a:t> </a:t>
            </a:r>
            <a:r>
              <a:rPr lang="en-US" sz="2600" dirty="0" err="1"/>
              <a:t>liên</a:t>
            </a:r>
            <a:r>
              <a:rPr lang="en-US" sz="2600" dirty="0"/>
              <a:t> </a:t>
            </a:r>
            <a:r>
              <a:rPr lang="en-US" sz="2600" dirty="0" err="1"/>
              <a:t>kết</a:t>
            </a:r>
            <a:r>
              <a:rPr lang="en-US" sz="2600" dirty="0"/>
              <a:t> (</a:t>
            </a:r>
            <a:r>
              <a:rPr lang="en-US" sz="2600" i="1" dirty="0">
                <a:solidFill>
                  <a:srgbClr val="FF0000"/>
                </a:solidFill>
              </a:rPr>
              <a:t>previous</a:t>
            </a:r>
            <a:r>
              <a:rPr lang="en-US" sz="2600" dirty="0"/>
              <a:t>) </a:t>
            </a:r>
            <a:r>
              <a:rPr lang="en-US" sz="2600" dirty="0" err="1"/>
              <a:t>trỏ</a:t>
            </a:r>
            <a:r>
              <a:rPr lang="en-US" sz="2600" dirty="0"/>
              <a:t> </a:t>
            </a:r>
            <a:r>
              <a:rPr lang="en-US" sz="2600" dirty="0" err="1"/>
              <a:t>đến</a:t>
            </a:r>
            <a:r>
              <a:rPr lang="en-US" sz="2600" dirty="0"/>
              <a:t> </a:t>
            </a:r>
            <a:r>
              <a:rPr lang="en-US" sz="2600" dirty="0" err="1"/>
              <a:t>phần</a:t>
            </a:r>
            <a:r>
              <a:rPr lang="en-US" sz="2600" dirty="0"/>
              <a:t> </a:t>
            </a:r>
            <a:r>
              <a:rPr lang="en-US" sz="2600" dirty="0" err="1"/>
              <a:t>tử</a:t>
            </a:r>
            <a:r>
              <a:rPr lang="en-US" sz="2600" dirty="0"/>
              <a:t> </a:t>
            </a:r>
            <a:r>
              <a:rPr lang="en-US" sz="2600" dirty="0" err="1"/>
              <a:t>đứng</a:t>
            </a:r>
            <a:r>
              <a:rPr lang="en-US" sz="2600" dirty="0"/>
              <a:t> </a:t>
            </a:r>
            <a:r>
              <a:rPr lang="en-US" sz="2600" dirty="0" err="1"/>
              <a:t>liền</a:t>
            </a:r>
            <a:r>
              <a:rPr lang="en-US" sz="2600" dirty="0"/>
              <a:t> </a:t>
            </a:r>
            <a:r>
              <a:rPr lang="en-US" sz="2600" dirty="0" err="1"/>
              <a:t>trước</a:t>
            </a:r>
            <a:r>
              <a:rPr lang="en-US" sz="2600" dirty="0"/>
              <a:t> </a:t>
            </a:r>
            <a:r>
              <a:rPr lang="en-US" sz="2600" dirty="0" err="1"/>
              <a:t>nó</a:t>
            </a:r>
            <a:endParaRPr lang="en-US" dirty="0"/>
          </a:p>
        </p:txBody>
      </p:sp>
    </p:spTree>
    <p:extLst>
      <p:ext uri="{BB962C8B-B14F-4D97-AF65-F5344CB8AC3E}">
        <p14:creationId xmlns:p14="http://schemas.microsoft.com/office/powerpoint/2010/main" val="211761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33600" y="3048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KÉP</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A6AFFAB2-8006-4877-9AD1-110E976935AF}"/>
              </a:ext>
            </a:extLst>
          </p:cNvPr>
          <p:cNvSpPr txBox="1">
            <a:spLocks/>
          </p:cNvSpPr>
          <p:nvPr/>
        </p:nvSpPr>
        <p:spPr>
          <a:xfrm>
            <a:off x="271322" y="1676401"/>
            <a:ext cx="8191359" cy="550711"/>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3200" dirty="0" err="1">
                <a:ln/>
                <a:solidFill>
                  <a:schemeClr val="accent4"/>
                </a:solidFill>
              </a:rPr>
              <a:t>Ví</a:t>
            </a:r>
            <a:r>
              <a:rPr lang="en-US" sz="3200" dirty="0">
                <a:ln/>
                <a:solidFill>
                  <a:schemeClr val="accent4"/>
                </a:solidFill>
              </a:rPr>
              <a:t> </a:t>
            </a:r>
            <a:r>
              <a:rPr lang="en-US" sz="3200" dirty="0" err="1">
                <a:ln/>
                <a:solidFill>
                  <a:schemeClr val="accent4"/>
                </a:solidFill>
              </a:rPr>
              <a:t>dụ</a:t>
            </a:r>
            <a:r>
              <a:rPr lang="en-US" sz="3200" dirty="0">
                <a:ln/>
                <a:solidFill>
                  <a:schemeClr val="accent4"/>
                </a:solidFill>
              </a:rPr>
              <a:t> 2.6: </a:t>
            </a:r>
          </a:p>
        </p:txBody>
      </p:sp>
      <p:cxnSp>
        <p:nvCxnSpPr>
          <p:cNvPr id="4" name="Straight Connector 3">
            <a:extLst>
              <a:ext uri="{FF2B5EF4-FFF2-40B4-BE49-F238E27FC236}">
                <a16:creationId xmlns:a16="http://schemas.microsoft.com/office/drawing/2014/main" id="{148E780A-7CFC-4BB1-8A90-C2CE3444A8DB}"/>
              </a:ext>
            </a:extLst>
          </p:cNvPr>
          <p:cNvCxnSpPr>
            <a:cxnSpLocks/>
          </p:cNvCxnSpPr>
          <p:nvPr/>
        </p:nvCxnSpPr>
        <p:spPr>
          <a:xfrm>
            <a:off x="2752271" y="3109516"/>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55164B21-956A-4D28-950A-1145C495C23E}"/>
              </a:ext>
            </a:extLst>
          </p:cNvPr>
          <p:cNvSpPr/>
          <p:nvPr/>
        </p:nvSpPr>
        <p:spPr>
          <a:xfrm>
            <a:off x="1991322" y="3204187"/>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10</a:t>
            </a:r>
          </a:p>
        </p:txBody>
      </p:sp>
      <p:sp>
        <p:nvSpPr>
          <p:cNvPr id="6" name="Rectangle 5">
            <a:extLst>
              <a:ext uri="{FF2B5EF4-FFF2-40B4-BE49-F238E27FC236}">
                <a16:creationId xmlns:a16="http://schemas.microsoft.com/office/drawing/2014/main" id="{43511C96-C253-4872-9414-10FB592CF979}"/>
              </a:ext>
            </a:extLst>
          </p:cNvPr>
          <p:cNvSpPr/>
          <p:nvPr/>
        </p:nvSpPr>
        <p:spPr>
          <a:xfrm>
            <a:off x="1605643" y="3109516"/>
            <a:ext cx="1523999"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7" name="Oval 6">
            <a:extLst>
              <a:ext uri="{FF2B5EF4-FFF2-40B4-BE49-F238E27FC236}">
                <a16:creationId xmlns:a16="http://schemas.microsoft.com/office/drawing/2014/main" id="{BEB85808-E378-48F8-AFB9-8D8D1DD8D03C}"/>
              </a:ext>
            </a:extLst>
          </p:cNvPr>
          <p:cNvSpPr/>
          <p:nvPr/>
        </p:nvSpPr>
        <p:spPr>
          <a:xfrm>
            <a:off x="2832098" y="3412819"/>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DA26BF0-F8EF-4ECC-BFB8-CA02835CA953}"/>
              </a:ext>
            </a:extLst>
          </p:cNvPr>
          <p:cNvCxnSpPr>
            <a:cxnSpLocks/>
          </p:cNvCxnSpPr>
          <p:nvPr/>
        </p:nvCxnSpPr>
        <p:spPr>
          <a:xfrm>
            <a:off x="4670225" y="3116741"/>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B8FF10E-8EEE-481D-84C3-CBDADC7930F9}"/>
              </a:ext>
            </a:extLst>
          </p:cNvPr>
          <p:cNvSpPr/>
          <p:nvPr/>
        </p:nvSpPr>
        <p:spPr>
          <a:xfrm>
            <a:off x="3909276" y="3211412"/>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5</a:t>
            </a:r>
          </a:p>
        </p:txBody>
      </p:sp>
      <p:sp>
        <p:nvSpPr>
          <p:cNvPr id="10" name="Rectangle 9">
            <a:extLst>
              <a:ext uri="{FF2B5EF4-FFF2-40B4-BE49-F238E27FC236}">
                <a16:creationId xmlns:a16="http://schemas.microsoft.com/office/drawing/2014/main" id="{222CB206-8277-473B-B17E-E3E530A24DCE}"/>
              </a:ext>
            </a:extLst>
          </p:cNvPr>
          <p:cNvSpPr/>
          <p:nvPr/>
        </p:nvSpPr>
        <p:spPr>
          <a:xfrm>
            <a:off x="3550253" y="3116741"/>
            <a:ext cx="1497343"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1" name="Oval 10">
            <a:extLst>
              <a:ext uri="{FF2B5EF4-FFF2-40B4-BE49-F238E27FC236}">
                <a16:creationId xmlns:a16="http://schemas.microsoft.com/office/drawing/2014/main" id="{15C72D5A-0049-4D12-9FDC-205364CF379C}"/>
              </a:ext>
            </a:extLst>
          </p:cNvPr>
          <p:cNvSpPr/>
          <p:nvPr/>
        </p:nvSpPr>
        <p:spPr>
          <a:xfrm>
            <a:off x="4750052" y="3410519"/>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145D3CF-B271-4ABA-9833-542D6812CEC0}"/>
              </a:ext>
            </a:extLst>
          </p:cNvPr>
          <p:cNvCxnSpPr>
            <a:cxnSpLocks/>
          </p:cNvCxnSpPr>
          <p:nvPr/>
        </p:nvCxnSpPr>
        <p:spPr>
          <a:xfrm>
            <a:off x="6442672" y="3116741"/>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32A9B3A-00A0-4630-8C77-B3C900C9683C}"/>
              </a:ext>
            </a:extLst>
          </p:cNvPr>
          <p:cNvSpPr/>
          <p:nvPr/>
        </p:nvSpPr>
        <p:spPr>
          <a:xfrm>
            <a:off x="5738873" y="3211412"/>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15</a:t>
            </a:r>
          </a:p>
        </p:txBody>
      </p:sp>
      <p:sp>
        <p:nvSpPr>
          <p:cNvPr id="14" name="Rectangle 13">
            <a:extLst>
              <a:ext uri="{FF2B5EF4-FFF2-40B4-BE49-F238E27FC236}">
                <a16:creationId xmlns:a16="http://schemas.microsoft.com/office/drawing/2014/main" id="{1128EAE7-B572-4562-A87C-09FE4D11888D}"/>
              </a:ext>
            </a:extLst>
          </p:cNvPr>
          <p:cNvSpPr/>
          <p:nvPr/>
        </p:nvSpPr>
        <p:spPr>
          <a:xfrm>
            <a:off x="5402600" y="3116741"/>
            <a:ext cx="1417444"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5" name="Oval 14">
            <a:extLst>
              <a:ext uri="{FF2B5EF4-FFF2-40B4-BE49-F238E27FC236}">
                <a16:creationId xmlns:a16="http://schemas.microsoft.com/office/drawing/2014/main" id="{13CEE1EC-0B54-4C5B-815B-70F357A475EB}"/>
              </a:ext>
            </a:extLst>
          </p:cNvPr>
          <p:cNvSpPr/>
          <p:nvPr/>
        </p:nvSpPr>
        <p:spPr>
          <a:xfrm>
            <a:off x="6525819" y="3354840"/>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0C7F83B-F74F-4F0B-AC43-76C16EE9D97E}"/>
              </a:ext>
            </a:extLst>
          </p:cNvPr>
          <p:cNvCxnSpPr>
            <a:cxnSpLocks/>
            <a:stCxn id="7" idx="6"/>
          </p:cNvCxnSpPr>
          <p:nvPr/>
        </p:nvCxnSpPr>
        <p:spPr>
          <a:xfrm>
            <a:off x="3049813" y="3520592"/>
            <a:ext cx="463406"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0A24C1A-A541-453D-8803-4ED16C8BD675}"/>
              </a:ext>
            </a:extLst>
          </p:cNvPr>
          <p:cNvCxnSpPr>
            <a:cxnSpLocks/>
            <a:stCxn id="11" idx="6"/>
          </p:cNvCxnSpPr>
          <p:nvPr/>
        </p:nvCxnSpPr>
        <p:spPr>
          <a:xfrm>
            <a:off x="4967767" y="3518292"/>
            <a:ext cx="434833"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CC5D28-B867-47E2-9934-315377C1896C}"/>
              </a:ext>
            </a:extLst>
          </p:cNvPr>
          <p:cNvCxnSpPr>
            <a:cxnSpLocks/>
            <a:stCxn id="15" idx="6"/>
            <a:endCxn id="60" idx="1"/>
          </p:cNvCxnSpPr>
          <p:nvPr/>
        </p:nvCxnSpPr>
        <p:spPr>
          <a:xfrm flipV="1">
            <a:off x="6743534" y="3445909"/>
            <a:ext cx="764592" cy="1670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CB678F8-369C-4CA4-96B8-423CC32DEC35}"/>
              </a:ext>
            </a:extLst>
          </p:cNvPr>
          <p:cNvSpPr/>
          <p:nvPr/>
        </p:nvSpPr>
        <p:spPr>
          <a:xfrm>
            <a:off x="1886090" y="3707312"/>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first</a:t>
            </a:r>
          </a:p>
        </p:txBody>
      </p:sp>
      <p:cxnSp>
        <p:nvCxnSpPr>
          <p:cNvPr id="22" name="Straight Connector 21">
            <a:extLst>
              <a:ext uri="{FF2B5EF4-FFF2-40B4-BE49-F238E27FC236}">
                <a16:creationId xmlns:a16="http://schemas.microsoft.com/office/drawing/2014/main" id="{DE841856-E1C8-430D-82D5-A81126EDEC7B}"/>
              </a:ext>
            </a:extLst>
          </p:cNvPr>
          <p:cNvCxnSpPr>
            <a:cxnSpLocks/>
          </p:cNvCxnSpPr>
          <p:nvPr/>
        </p:nvCxnSpPr>
        <p:spPr>
          <a:xfrm>
            <a:off x="1991322" y="3116741"/>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629B0F01-0D23-40FC-8368-2E26E7A706C1}"/>
              </a:ext>
            </a:extLst>
          </p:cNvPr>
          <p:cNvSpPr/>
          <p:nvPr/>
        </p:nvSpPr>
        <p:spPr>
          <a:xfrm>
            <a:off x="1686715" y="3215053"/>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3EF3E207-6E9D-458E-89F2-454FA9303C81}"/>
              </a:ext>
            </a:extLst>
          </p:cNvPr>
          <p:cNvCxnSpPr>
            <a:stCxn id="23" idx="2"/>
            <a:endCxn id="25" idx="3"/>
          </p:cNvCxnSpPr>
          <p:nvPr/>
        </p:nvCxnSpPr>
        <p:spPr>
          <a:xfrm flipH="1">
            <a:off x="993384" y="3322826"/>
            <a:ext cx="693331"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86FE839-DD61-4336-8133-353C5F8C3FA4}"/>
              </a:ext>
            </a:extLst>
          </p:cNvPr>
          <p:cNvSpPr/>
          <p:nvPr/>
        </p:nvSpPr>
        <p:spPr>
          <a:xfrm>
            <a:off x="722067" y="3156162"/>
            <a:ext cx="271317" cy="333329"/>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26" name="Rectangle 25">
            <a:extLst>
              <a:ext uri="{FF2B5EF4-FFF2-40B4-BE49-F238E27FC236}">
                <a16:creationId xmlns:a16="http://schemas.microsoft.com/office/drawing/2014/main" id="{98AFDAAA-2EF4-4F90-8550-09FE22C0692B}"/>
              </a:ext>
            </a:extLst>
          </p:cNvPr>
          <p:cNvSpPr/>
          <p:nvPr/>
        </p:nvSpPr>
        <p:spPr>
          <a:xfrm>
            <a:off x="331460" y="3619535"/>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FF0000"/>
                </a:solidFill>
              </a:rPr>
              <a:t>NULL</a:t>
            </a:r>
          </a:p>
        </p:txBody>
      </p:sp>
      <p:cxnSp>
        <p:nvCxnSpPr>
          <p:cNvPr id="27" name="Straight Connector 26">
            <a:extLst>
              <a:ext uri="{FF2B5EF4-FFF2-40B4-BE49-F238E27FC236}">
                <a16:creationId xmlns:a16="http://schemas.microsoft.com/office/drawing/2014/main" id="{38C7E299-36C5-4E7F-8EDD-27DFA3459756}"/>
              </a:ext>
            </a:extLst>
          </p:cNvPr>
          <p:cNvCxnSpPr>
            <a:cxnSpLocks/>
          </p:cNvCxnSpPr>
          <p:nvPr/>
        </p:nvCxnSpPr>
        <p:spPr>
          <a:xfrm>
            <a:off x="4041575" y="3116741"/>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9F06FEC7-C601-4986-BD31-BBB32696EA21}"/>
              </a:ext>
            </a:extLst>
          </p:cNvPr>
          <p:cNvSpPr/>
          <p:nvPr/>
        </p:nvSpPr>
        <p:spPr>
          <a:xfrm>
            <a:off x="3673012" y="3156162"/>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9D0D8091-45B8-4BC0-8F8D-CFDA5B23A673}"/>
              </a:ext>
            </a:extLst>
          </p:cNvPr>
          <p:cNvCxnSpPr>
            <a:cxnSpLocks/>
            <a:stCxn id="28" idx="2"/>
          </p:cNvCxnSpPr>
          <p:nvPr/>
        </p:nvCxnSpPr>
        <p:spPr>
          <a:xfrm flipH="1" flipV="1">
            <a:off x="3129642" y="3258918"/>
            <a:ext cx="543370" cy="501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1594A078-5F82-4095-89C2-1312436BB49F}"/>
              </a:ext>
            </a:extLst>
          </p:cNvPr>
          <p:cNvSpPr/>
          <p:nvPr/>
        </p:nvSpPr>
        <p:spPr>
          <a:xfrm>
            <a:off x="5495161" y="3158537"/>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3AA35FC3-B1A2-40AE-8374-66AE24242015}"/>
              </a:ext>
            </a:extLst>
          </p:cNvPr>
          <p:cNvCxnSpPr>
            <a:cxnSpLocks/>
          </p:cNvCxnSpPr>
          <p:nvPr/>
        </p:nvCxnSpPr>
        <p:spPr>
          <a:xfrm>
            <a:off x="5833072" y="3116741"/>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C974A14-23F4-4364-91EA-718DC4625BE5}"/>
              </a:ext>
            </a:extLst>
          </p:cNvPr>
          <p:cNvCxnSpPr>
            <a:cxnSpLocks/>
            <a:stCxn id="30" idx="2"/>
          </p:cNvCxnSpPr>
          <p:nvPr/>
        </p:nvCxnSpPr>
        <p:spPr>
          <a:xfrm flipH="1">
            <a:off x="5073593" y="3266310"/>
            <a:ext cx="421568"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B0FBBBBF-2C72-404A-8CE0-DA9271403C9A}"/>
              </a:ext>
            </a:extLst>
          </p:cNvPr>
          <p:cNvSpPr/>
          <p:nvPr/>
        </p:nvSpPr>
        <p:spPr>
          <a:xfrm>
            <a:off x="7508126" y="3279244"/>
            <a:ext cx="271317" cy="333329"/>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33" name="Rectangle 32">
            <a:extLst>
              <a:ext uri="{FF2B5EF4-FFF2-40B4-BE49-F238E27FC236}">
                <a16:creationId xmlns:a16="http://schemas.microsoft.com/office/drawing/2014/main" id="{227B4C44-F2B0-46DE-BB97-D282BA9F4A9D}"/>
              </a:ext>
            </a:extLst>
          </p:cNvPr>
          <p:cNvSpPr/>
          <p:nvPr/>
        </p:nvSpPr>
        <p:spPr>
          <a:xfrm>
            <a:off x="5576185" y="3803108"/>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last</a:t>
            </a:r>
          </a:p>
        </p:txBody>
      </p:sp>
      <p:sp>
        <p:nvSpPr>
          <p:cNvPr id="61" name="Rectangle 60">
            <a:extLst>
              <a:ext uri="{FF2B5EF4-FFF2-40B4-BE49-F238E27FC236}">
                <a16:creationId xmlns:a16="http://schemas.microsoft.com/office/drawing/2014/main" id="{5E2114A9-91AD-4BFE-8872-2A8590DE361B}"/>
              </a:ext>
            </a:extLst>
          </p:cNvPr>
          <p:cNvSpPr/>
          <p:nvPr/>
        </p:nvSpPr>
        <p:spPr>
          <a:xfrm>
            <a:off x="7779443" y="3245427"/>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FF0000"/>
                </a:solidFill>
              </a:rPr>
              <a:t>NULL</a:t>
            </a:r>
          </a:p>
        </p:txBody>
      </p:sp>
    </p:spTree>
    <p:extLst>
      <p:ext uri="{BB962C8B-B14F-4D97-AF65-F5344CB8AC3E}">
        <p14:creationId xmlns:p14="http://schemas.microsoft.com/office/powerpoint/2010/main" val="1136662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33600" y="3048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KÉP</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3EC84BF9-D6B8-4E24-90F9-AD78C22ACE85}"/>
              </a:ext>
            </a:extLst>
          </p:cNvPr>
          <p:cNvSpPr txBox="1">
            <a:spLocks/>
          </p:cNvSpPr>
          <p:nvPr/>
        </p:nvSpPr>
        <p:spPr>
          <a:xfrm>
            <a:off x="438807" y="1371601"/>
            <a:ext cx="8535509" cy="609600"/>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3200" b="1" dirty="0">
                <a:ln/>
                <a:solidFill>
                  <a:schemeClr val="accent4"/>
                </a:solidFill>
              </a:rPr>
              <a:t>KHAI BÁO CẤU TRÚC</a:t>
            </a:r>
          </a:p>
        </p:txBody>
      </p:sp>
      <p:sp>
        <p:nvSpPr>
          <p:cNvPr id="4" name="Content Placeholder 2">
            <a:extLst>
              <a:ext uri="{FF2B5EF4-FFF2-40B4-BE49-F238E27FC236}">
                <a16:creationId xmlns:a16="http://schemas.microsoft.com/office/drawing/2014/main" id="{4D57FD07-E5E7-44E0-8173-83466E35A07F}"/>
              </a:ext>
            </a:extLst>
          </p:cNvPr>
          <p:cNvSpPr txBox="1">
            <a:spLocks/>
          </p:cNvSpPr>
          <p:nvPr/>
        </p:nvSpPr>
        <p:spPr>
          <a:xfrm>
            <a:off x="169684" y="1963968"/>
            <a:ext cx="8517113" cy="230323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spcBef>
                <a:spcPts val="0"/>
              </a:spcBef>
              <a:buFont typeface="Wingdings" panose="05000000000000000000" pitchFamily="2" charset="2"/>
              <a:buChar char="&amp;"/>
            </a:pPr>
            <a:r>
              <a:rPr lang="en-US" sz="2400" dirty="0" err="1"/>
              <a:t>Cấu</a:t>
            </a:r>
            <a:r>
              <a:rPr lang="en-US" sz="2400" dirty="0"/>
              <a:t> </a:t>
            </a:r>
            <a:r>
              <a:rPr lang="en-US" sz="2400" dirty="0" err="1"/>
              <a:t>trúc</a:t>
            </a:r>
            <a:r>
              <a:rPr lang="en-US" sz="2400" dirty="0"/>
              <a:t> </a:t>
            </a:r>
            <a:r>
              <a:rPr lang="en-US" sz="2400" dirty="0" err="1"/>
              <a:t>một</a:t>
            </a:r>
            <a:r>
              <a:rPr lang="en-US" sz="2400" dirty="0"/>
              <a:t> </a:t>
            </a:r>
            <a:r>
              <a:rPr lang="en-US" sz="2400" dirty="0" err="1"/>
              <a:t>phần</a:t>
            </a:r>
            <a:r>
              <a:rPr lang="en-US" sz="2400" dirty="0"/>
              <a:t> </a:t>
            </a:r>
            <a:r>
              <a:rPr lang="en-US" sz="2400" dirty="0" err="1"/>
              <a:t>tử</a:t>
            </a:r>
            <a:r>
              <a:rPr lang="en-US" sz="2400" dirty="0"/>
              <a:t> </a:t>
            </a:r>
            <a:r>
              <a:rPr lang="en-US" sz="2400" dirty="0" err="1"/>
              <a:t>trong</a:t>
            </a:r>
            <a:r>
              <a:rPr lang="en-US" sz="2400" dirty="0"/>
              <a:t> </a:t>
            </a:r>
            <a:r>
              <a:rPr lang="en-US" sz="2400" dirty="0" err="1"/>
              <a:t>danh</a:t>
            </a:r>
            <a:r>
              <a:rPr lang="en-US" sz="2400" dirty="0"/>
              <a:t> </a:t>
            </a:r>
            <a:r>
              <a:rPr lang="en-US" sz="2400" dirty="0" err="1"/>
              <a:t>sách</a:t>
            </a:r>
            <a:r>
              <a:rPr lang="en-US" sz="2400" dirty="0"/>
              <a:t> </a:t>
            </a:r>
            <a:r>
              <a:rPr lang="en-US" sz="2400" dirty="0" err="1"/>
              <a:t>liên</a:t>
            </a:r>
            <a:r>
              <a:rPr lang="en-US" sz="2400" dirty="0"/>
              <a:t> </a:t>
            </a:r>
            <a:r>
              <a:rPr lang="en-US" sz="2400" dirty="0" err="1"/>
              <a:t>kết</a:t>
            </a:r>
            <a:r>
              <a:rPr lang="en-US" sz="2400" dirty="0"/>
              <a:t> </a:t>
            </a:r>
            <a:r>
              <a:rPr lang="en-US" sz="2400" dirty="0" err="1"/>
              <a:t>đôi</a:t>
            </a:r>
            <a:r>
              <a:rPr lang="en-US" sz="2400" dirty="0"/>
              <a:t> </a:t>
            </a:r>
            <a:r>
              <a:rPr lang="en-US" sz="2400" dirty="0" err="1"/>
              <a:t>gồm</a:t>
            </a:r>
            <a:r>
              <a:rPr lang="en-US" sz="2400" dirty="0"/>
              <a:t> 3 </a:t>
            </a:r>
            <a:r>
              <a:rPr lang="en-US" sz="2400" dirty="0" err="1"/>
              <a:t>vùng</a:t>
            </a:r>
            <a:r>
              <a:rPr lang="en-US" sz="2400" dirty="0"/>
              <a:t> (</a:t>
            </a:r>
            <a:r>
              <a:rPr lang="en-US" sz="2400" dirty="0" err="1"/>
              <a:t>phần</a:t>
            </a:r>
            <a:r>
              <a:rPr lang="en-US" sz="2400" dirty="0"/>
              <a:t>):</a:t>
            </a:r>
          </a:p>
          <a:p>
            <a:pPr lvl="2" algn="just">
              <a:spcBef>
                <a:spcPts val="0"/>
              </a:spcBef>
              <a:buSzPct val="130000"/>
              <a:buFont typeface="Wingdings" panose="05000000000000000000" pitchFamily="2" charset="2"/>
              <a:buChar char="§"/>
            </a:pPr>
            <a:r>
              <a:rPr lang="en-US" sz="2400" dirty="0"/>
              <a:t> </a:t>
            </a:r>
            <a:r>
              <a:rPr lang="en-US" sz="2400" dirty="0">
                <a:solidFill>
                  <a:srgbClr val="FF0000"/>
                </a:solidFill>
              </a:rPr>
              <a:t>info  </a:t>
            </a:r>
            <a:r>
              <a:rPr lang="en-US" sz="2400" dirty="0"/>
              <a:t>(</a:t>
            </a:r>
            <a:r>
              <a:rPr lang="en-US" sz="2400" dirty="0" err="1"/>
              <a:t>chứa</a:t>
            </a:r>
            <a:r>
              <a:rPr lang="en-US" sz="2400" dirty="0"/>
              <a:t> </a:t>
            </a:r>
            <a:r>
              <a:rPr lang="en-US" sz="2400" dirty="0" err="1"/>
              <a:t>thông</a:t>
            </a:r>
            <a:r>
              <a:rPr lang="en-US" sz="2400" dirty="0"/>
              <a:t> tin </a:t>
            </a:r>
            <a:r>
              <a:rPr lang="en-US" sz="2400" dirty="0" err="1"/>
              <a:t>của</a:t>
            </a:r>
            <a:r>
              <a:rPr lang="en-US" sz="2400" dirty="0"/>
              <a:t> </a:t>
            </a:r>
            <a:r>
              <a:rPr lang="en-US" sz="2400" dirty="0" err="1"/>
              <a:t>phần</a:t>
            </a:r>
            <a:r>
              <a:rPr lang="en-US" sz="2400" dirty="0"/>
              <a:t> </a:t>
            </a:r>
            <a:r>
              <a:rPr lang="en-US" sz="2400" dirty="0" err="1"/>
              <a:t>tử</a:t>
            </a:r>
            <a:r>
              <a:rPr lang="en-US" sz="2400" dirty="0"/>
              <a:t>)</a:t>
            </a:r>
          </a:p>
          <a:p>
            <a:pPr lvl="2" algn="just">
              <a:spcBef>
                <a:spcPts val="0"/>
              </a:spcBef>
              <a:buSzPct val="130000"/>
              <a:buFont typeface="Wingdings" panose="05000000000000000000" pitchFamily="2" charset="2"/>
              <a:buChar char="§"/>
            </a:pPr>
            <a:r>
              <a:rPr lang="en-US" sz="2400" dirty="0">
                <a:solidFill>
                  <a:srgbClr val="FF0000"/>
                </a:solidFill>
              </a:rPr>
              <a:t> next</a:t>
            </a:r>
            <a:r>
              <a:rPr lang="en-US" sz="2400" dirty="0"/>
              <a:t>  </a:t>
            </a:r>
            <a:r>
              <a:rPr lang="en-US" sz="2400" dirty="0" err="1"/>
              <a:t>chứa</a:t>
            </a:r>
            <a:r>
              <a:rPr lang="en-US" sz="2400" dirty="0"/>
              <a:t> </a:t>
            </a:r>
            <a:r>
              <a:rPr lang="en-US" sz="2400" dirty="0" err="1"/>
              <a:t>địa</a:t>
            </a:r>
            <a:r>
              <a:rPr lang="en-US" sz="2400" dirty="0"/>
              <a:t> </a:t>
            </a:r>
            <a:r>
              <a:rPr lang="en-US" sz="2400" dirty="0" err="1"/>
              <a:t>chỉ</a:t>
            </a:r>
            <a:r>
              <a:rPr lang="en-US" sz="2400" dirty="0"/>
              <a:t> </a:t>
            </a:r>
            <a:r>
              <a:rPr lang="en-US" sz="2400" dirty="0" err="1"/>
              <a:t>vùng</a:t>
            </a:r>
            <a:r>
              <a:rPr lang="en-US" sz="2400" dirty="0"/>
              <a:t> </a:t>
            </a:r>
            <a:r>
              <a:rPr lang="en-US" sz="2400" dirty="0" err="1"/>
              <a:t>nhớ</a:t>
            </a:r>
            <a:r>
              <a:rPr lang="en-US" sz="2400" dirty="0"/>
              <a:t> </a:t>
            </a:r>
            <a:r>
              <a:rPr lang="en-US" sz="2400" dirty="0" err="1"/>
              <a:t>phần</a:t>
            </a:r>
            <a:r>
              <a:rPr lang="en-US" sz="2400" dirty="0"/>
              <a:t> </a:t>
            </a:r>
            <a:r>
              <a:rPr lang="en-US" sz="2400" dirty="0" err="1"/>
              <a:t>tử</a:t>
            </a:r>
            <a:r>
              <a:rPr lang="en-US" sz="2400" dirty="0"/>
              <a:t> </a:t>
            </a:r>
            <a:r>
              <a:rPr lang="en-US" sz="2400" dirty="0" err="1"/>
              <a:t>phía</a:t>
            </a:r>
            <a:r>
              <a:rPr lang="en-US" sz="2400" dirty="0"/>
              <a:t> </a:t>
            </a:r>
            <a:r>
              <a:rPr lang="en-US" sz="2400" dirty="0" err="1"/>
              <a:t>sau</a:t>
            </a:r>
            <a:r>
              <a:rPr lang="en-US" sz="2400" dirty="0"/>
              <a:t> </a:t>
            </a:r>
            <a:r>
              <a:rPr lang="en-US" sz="2400" dirty="0" err="1"/>
              <a:t>nó</a:t>
            </a:r>
            <a:r>
              <a:rPr lang="en-US" sz="2400" dirty="0"/>
              <a:t>;</a:t>
            </a:r>
          </a:p>
          <a:p>
            <a:pPr lvl="2" algn="just">
              <a:spcBef>
                <a:spcPts val="0"/>
              </a:spcBef>
              <a:buSzPct val="130000"/>
              <a:buFont typeface="Wingdings" panose="05000000000000000000" pitchFamily="2" charset="2"/>
              <a:buChar char="§"/>
            </a:pPr>
            <a:r>
              <a:rPr lang="en-US" sz="2400" dirty="0">
                <a:solidFill>
                  <a:srgbClr val="FF0000"/>
                </a:solidFill>
              </a:rPr>
              <a:t> previous</a:t>
            </a:r>
            <a:r>
              <a:rPr lang="en-US" sz="2400" dirty="0"/>
              <a:t>  </a:t>
            </a:r>
            <a:r>
              <a:rPr lang="en-US" sz="2400" dirty="0" err="1"/>
              <a:t>chứa</a:t>
            </a:r>
            <a:r>
              <a:rPr lang="en-US" sz="2400" dirty="0"/>
              <a:t> </a:t>
            </a:r>
            <a:r>
              <a:rPr lang="en-US" sz="2400" dirty="0" err="1"/>
              <a:t>địa</a:t>
            </a:r>
            <a:r>
              <a:rPr lang="en-US" sz="2400" dirty="0"/>
              <a:t> </a:t>
            </a:r>
            <a:r>
              <a:rPr lang="en-US" sz="2400" dirty="0" err="1"/>
              <a:t>chỉ</a:t>
            </a:r>
            <a:r>
              <a:rPr lang="en-US" sz="2400" dirty="0"/>
              <a:t> </a:t>
            </a:r>
            <a:r>
              <a:rPr lang="en-US" sz="2400" dirty="0" err="1"/>
              <a:t>vùng</a:t>
            </a:r>
            <a:r>
              <a:rPr lang="en-US" sz="2400" dirty="0"/>
              <a:t> </a:t>
            </a:r>
            <a:r>
              <a:rPr lang="en-US" sz="2400" dirty="0" err="1"/>
              <a:t>nhớ</a:t>
            </a:r>
            <a:r>
              <a:rPr lang="en-US" sz="2400" dirty="0"/>
              <a:t> </a:t>
            </a:r>
            <a:r>
              <a:rPr lang="en-US" sz="2400" dirty="0" err="1"/>
              <a:t>phần</a:t>
            </a:r>
            <a:r>
              <a:rPr lang="en-US" sz="2400" dirty="0"/>
              <a:t> </a:t>
            </a:r>
            <a:r>
              <a:rPr lang="en-US" sz="2400" dirty="0" err="1"/>
              <a:t>tử</a:t>
            </a:r>
            <a:r>
              <a:rPr lang="en-US" sz="2400" dirty="0"/>
              <a:t> </a:t>
            </a:r>
            <a:r>
              <a:rPr lang="en-US" sz="2400" dirty="0" err="1"/>
              <a:t>phía</a:t>
            </a:r>
            <a:r>
              <a:rPr lang="en-US" sz="2400" dirty="0"/>
              <a:t> </a:t>
            </a:r>
            <a:r>
              <a:rPr lang="en-US" sz="2400" dirty="0" err="1"/>
              <a:t>trước</a:t>
            </a:r>
            <a:r>
              <a:rPr lang="en-US" sz="2400" dirty="0"/>
              <a:t> </a:t>
            </a:r>
            <a:r>
              <a:rPr lang="en-US" sz="2400" dirty="0" err="1"/>
              <a:t>nó</a:t>
            </a:r>
            <a:r>
              <a:rPr lang="en-US" sz="2400" dirty="0"/>
              <a:t>;</a:t>
            </a:r>
          </a:p>
        </p:txBody>
      </p:sp>
      <p:sp>
        <p:nvSpPr>
          <p:cNvPr id="5" name="Content Placeholder 2">
            <a:extLst>
              <a:ext uri="{FF2B5EF4-FFF2-40B4-BE49-F238E27FC236}">
                <a16:creationId xmlns:a16="http://schemas.microsoft.com/office/drawing/2014/main" id="{310DD318-8DE0-4534-973B-1BCBF9821FE6}"/>
              </a:ext>
            </a:extLst>
          </p:cNvPr>
          <p:cNvSpPr txBox="1">
            <a:spLocks/>
          </p:cNvSpPr>
          <p:nvPr/>
        </p:nvSpPr>
        <p:spPr>
          <a:xfrm>
            <a:off x="3810000" y="3962400"/>
            <a:ext cx="2523781" cy="2157237"/>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1800" i="1" dirty="0"/>
              <a:t>// </a:t>
            </a:r>
            <a:r>
              <a:rPr lang="en-US" sz="1800" i="1" dirty="0" err="1"/>
              <a:t>cấu</a:t>
            </a:r>
            <a:r>
              <a:rPr lang="en-US" sz="1800" i="1" dirty="0"/>
              <a:t> </a:t>
            </a:r>
            <a:r>
              <a:rPr lang="en-US" sz="1800" i="1" dirty="0" err="1"/>
              <a:t>trúc</a:t>
            </a:r>
            <a:r>
              <a:rPr lang="en-US" sz="1800" i="1" dirty="0"/>
              <a:t> 1 node</a:t>
            </a:r>
          </a:p>
          <a:p>
            <a:pPr marL="0" lvl="2" indent="-457200">
              <a:lnSpc>
                <a:spcPct val="100000"/>
              </a:lnSpc>
              <a:spcBef>
                <a:spcPts val="0"/>
              </a:spcBef>
              <a:buNone/>
            </a:pPr>
            <a:r>
              <a:rPr lang="en-US" sz="1800" dirty="0">
                <a:solidFill>
                  <a:srgbClr val="0070C0"/>
                </a:solidFill>
              </a:rPr>
              <a:t>struct</a:t>
            </a:r>
            <a:r>
              <a:rPr lang="en-US" sz="1800" dirty="0"/>
              <a:t> </a:t>
            </a:r>
            <a:r>
              <a:rPr lang="en-US" sz="1800" dirty="0">
                <a:solidFill>
                  <a:srgbClr val="C00000"/>
                </a:solidFill>
              </a:rPr>
              <a:t>Node</a:t>
            </a:r>
            <a:endParaRPr lang="en-US" sz="1800" dirty="0"/>
          </a:p>
          <a:p>
            <a:pPr marL="0" lvl="2" indent="-457200">
              <a:lnSpc>
                <a:spcPct val="100000"/>
              </a:lnSpc>
              <a:spcBef>
                <a:spcPts val="0"/>
              </a:spcBef>
              <a:buNone/>
            </a:pPr>
            <a:r>
              <a:rPr lang="en-US" sz="1800" dirty="0"/>
              <a:t>{</a:t>
            </a:r>
          </a:p>
          <a:p>
            <a:pPr marL="0" lvl="2" indent="-457200">
              <a:lnSpc>
                <a:spcPct val="100000"/>
              </a:lnSpc>
              <a:spcBef>
                <a:spcPts val="0"/>
              </a:spcBef>
              <a:buNone/>
            </a:pPr>
            <a:r>
              <a:rPr lang="en-US" sz="1800" dirty="0"/>
              <a:t>	</a:t>
            </a:r>
            <a:r>
              <a:rPr lang="en-US" sz="1800" dirty="0" err="1">
                <a:solidFill>
                  <a:srgbClr val="0070C0"/>
                </a:solidFill>
              </a:rPr>
              <a:t>int</a:t>
            </a:r>
            <a:r>
              <a:rPr lang="en-US" sz="1800" dirty="0"/>
              <a:t> info;</a:t>
            </a:r>
          </a:p>
          <a:p>
            <a:pPr marL="0" lvl="2" indent="-457200">
              <a:lnSpc>
                <a:spcPct val="100000"/>
              </a:lnSpc>
              <a:spcBef>
                <a:spcPts val="0"/>
              </a:spcBef>
              <a:buNone/>
            </a:pPr>
            <a:r>
              <a:rPr lang="en-US" sz="1800" dirty="0"/>
              <a:t>	</a:t>
            </a:r>
            <a:r>
              <a:rPr lang="en-US" sz="1800" dirty="0">
                <a:solidFill>
                  <a:srgbClr val="C00000"/>
                </a:solidFill>
              </a:rPr>
              <a:t>Node</a:t>
            </a:r>
            <a:r>
              <a:rPr lang="en-US" sz="1800" dirty="0"/>
              <a:t> *next, 	*previous;</a:t>
            </a:r>
          </a:p>
          <a:p>
            <a:pPr marL="0" indent="0">
              <a:buSzPct val="150000"/>
              <a:buNone/>
            </a:pPr>
            <a:r>
              <a:rPr lang="en-US" sz="1800" dirty="0"/>
              <a:t>};</a:t>
            </a:r>
          </a:p>
        </p:txBody>
      </p:sp>
      <p:sp>
        <p:nvSpPr>
          <p:cNvPr id="6" name="Rectangle 5">
            <a:extLst>
              <a:ext uri="{FF2B5EF4-FFF2-40B4-BE49-F238E27FC236}">
                <a16:creationId xmlns:a16="http://schemas.microsoft.com/office/drawing/2014/main" id="{7C4DECDE-3FAD-4FD2-93CA-9B3227FFD570}"/>
              </a:ext>
            </a:extLst>
          </p:cNvPr>
          <p:cNvSpPr/>
          <p:nvPr/>
        </p:nvSpPr>
        <p:spPr>
          <a:xfrm>
            <a:off x="256910" y="4763563"/>
            <a:ext cx="2858854" cy="557640"/>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cxnSp>
        <p:nvCxnSpPr>
          <p:cNvPr id="7" name="Straight Connector 6">
            <a:extLst>
              <a:ext uri="{FF2B5EF4-FFF2-40B4-BE49-F238E27FC236}">
                <a16:creationId xmlns:a16="http://schemas.microsoft.com/office/drawing/2014/main" id="{0EB97523-9F1F-4A0B-B080-CA439F8C9140}"/>
              </a:ext>
            </a:extLst>
          </p:cNvPr>
          <p:cNvCxnSpPr/>
          <p:nvPr/>
        </p:nvCxnSpPr>
        <p:spPr>
          <a:xfrm>
            <a:off x="2286000" y="4751687"/>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ACA0738-AD3A-4399-909C-60CC4A2A6483}"/>
              </a:ext>
            </a:extLst>
          </p:cNvPr>
          <p:cNvSpPr/>
          <p:nvPr/>
        </p:nvSpPr>
        <p:spPr>
          <a:xfrm>
            <a:off x="1459754" y="4882976"/>
            <a:ext cx="716586"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info</a:t>
            </a:r>
          </a:p>
        </p:txBody>
      </p:sp>
      <p:sp>
        <p:nvSpPr>
          <p:cNvPr id="9" name="Rectangle 8">
            <a:extLst>
              <a:ext uri="{FF2B5EF4-FFF2-40B4-BE49-F238E27FC236}">
                <a16:creationId xmlns:a16="http://schemas.microsoft.com/office/drawing/2014/main" id="{5114F665-0F32-4396-BC41-EA73CA8EC7A9}"/>
              </a:ext>
            </a:extLst>
          </p:cNvPr>
          <p:cNvSpPr/>
          <p:nvPr/>
        </p:nvSpPr>
        <p:spPr>
          <a:xfrm>
            <a:off x="2252538" y="4858810"/>
            <a:ext cx="904328"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next</a:t>
            </a:r>
          </a:p>
        </p:txBody>
      </p:sp>
      <p:sp>
        <p:nvSpPr>
          <p:cNvPr id="10" name="Right Arrow 8">
            <a:extLst>
              <a:ext uri="{FF2B5EF4-FFF2-40B4-BE49-F238E27FC236}">
                <a16:creationId xmlns:a16="http://schemas.microsoft.com/office/drawing/2014/main" id="{76831486-EEB2-43E7-93F1-B624EEF9B355}"/>
              </a:ext>
            </a:extLst>
          </p:cNvPr>
          <p:cNvSpPr/>
          <p:nvPr/>
        </p:nvSpPr>
        <p:spPr>
          <a:xfrm>
            <a:off x="3218757" y="4917638"/>
            <a:ext cx="515044" cy="29782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0E9DB75E-3C53-41F0-827E-E22DD362AD6A}"/>
              </a:ext>
            </a:extLst>
          </p:cNvPr>
          <p:cNvSpPr txBox="1">
            <a:spLocks/>
          </p:cNvSpPr>
          <p:nvPr/>
        </p:nvSpPr>
        <p:spPr>
          <a:xfrm>
            <a:off x="6400800" y="3962400"/>
            <a:ext cx="2705670" cy="857151"/>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1800" i="1" dirty="0"/>
              <a:t>// </a:t>
            </a:r>
            <a:r>
              <a:rPr lang="en-US" sz="1800" i="1" dirty="0" err="1"/>
              <a:t>khai</a:t>
            </a:r>
            <a:r>
              <a:rPr lang="en-US" sz="1800" i="1" dirty="0"/>
              <a:t> </a:t>
            </a:r>
            <a:r>
              <a:rPr lang="en-US" sz="1800" i="1" dirty="0" err="1"/>
              <a:t>báo</a:t>
            </a:r>
            <a:r>
              <a:rPr lang="en-US" sz="1800" i="1" dirty="0"/>
              <a:t> </a:t>
            </a:r>
            <a:r>
              <a:rPr lang="en-US" sz="1800" i="1" dirty="0" err="1"/>
              <a:t>danh</a:t>
            </a:r>
            <a:r>
              <a:rPr lang="en-US" sz="1800" i="1" dirty="0"/>
              <a:t> </a:t>
            </a:r>
            <a:r>
              <a:rPr lang="en-US" sz="1800" i="1" dirty="0" err="1"/>
              <a:t>sách</a:t>
            </a:r>
            <a:endParaRPr lang="en-US" sz="1800" i="1" dirty="0"/>
          </a:p>
          <a:p>
            <a:pPr marL="0" lvl="2" indent="-457200">
              <a:lnSpc>
                <a:spcPct val="100000"/>
              </a:lnSpc>
              <a:spcBef>
                <a:spcPts val="0"/>
              </a:spcBef>
              <a:buNone/>
            </a:pPr>
            <a:r>
              <a:rPr lang="en-US" sz="2400" dirty="0">
                <a:solidFill>
                  <a:srgbClr val="C00000"/>
                </a:solidFill>
              </a:rPr>
              <a:t>Node </a:t>
            </a:r>
            <a:r>
              <a:rPr lang="en-US" sz="2400" dirty="0"/>
              <a:t>* first, *last;</a:t>
            </a:r>
          </a:p>
        </p:txBody>
      </p:sp>
      <p:cxnSp>
        <p:nvCxnSpPr>
          <p:cNvPr id="12" name="Straight Connector 11">
            <a:extLst>
              <a:ext uri="{FF2B5EF4-FFF2-40B4-BE49-F238E27FC236}">
                <a16:creationId xmlns:a16="http://schemas.microsoft.com/office/drawing/2014/main" id="{89A11A19-5AA6-4835-B90F-187DB51B61A6}"/>
              </a:ext>
            </a:extLst>
          </p:cNvPr>
          <p:cNvCxnSpPr/>
          <p:nvPr/>
        </p:nvCxnSpPr>
        <p:spPr>
          <a:xfrm>
            <a:off x="1371600" y="4746762"/>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E16DB8B-0A62-4B8B-813B-AFB94A9A9EE5}"/>
              </a:ext>
            </a:extLst>
          </p:cNvPr>
          <p:cNvSpPr/>
          <p:nvPr/>
        </p:nvSpPr>
        <p:spPr>
          <a:xfrm>
            <a:off x="153918" y="4842009"/>
            <a:ext cx="134794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previous</a:t>
            </a:r>
          </a:p>
        </p:txBody>
      </p:sp>
    </p:spTree>
    <p:extLst>
      <p:ext uri="{BB962C8B-B14F-4D97-AF65-F5344CB8AC3E}">
        <p14:creationId xmlns:p14="http://schemas.microsoft.com/office/powerpoint/2010/main" val="213302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animBg="1"/>
      <p:bldP spid="8" grpId="0"/>
      <p:bldP spid="9" grpId="0"/>
      <p:bldP spid="10" grpId="0" animBg="1"/>
      <p:bldP spid="11" grpId="0" animBg="1"/>
      <p:bldP spid="1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33600" y="3048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KÉP</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91AC6F75-2C6F-47ED-B1F0-674E12F9B3D6}"/>
              </a:ext>
            </a:extLst>
          </p:cNvPr>
          <p:cNvSpPr txBox="1">
            <a:spLocks/>
          </p:cNvSpPr>
          <p:nvPr/>
        </p:nvSpPr>
        <p:spPr>
          <a:xfrm>
            <a:off x="457200" y="1513738"/>
            <a:ext cx="7163846" cy="662782"/>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3200" dirty="0">
                <a:ln/>
                <a:solidFill>
                  <a:schemeClr val="accent4"/>
                </a:solidFill>
              </a:rPr>
              <a:t>CÁC THAO TÁC CƠ BẢN</a:t>
            </a:r>
          </a:p>
        </p:txBody>
      </p:sp>
      <p:sp>
        <p:nvSpPr>
          <p:cNvPr id="4" name="Content Placeholder 2">
            <a:extLst>
              <a:ext uri="{FF2B5EF4-FFF2-40B4-BE49-F238E27FC236}">
                <a16:creationId xmlns:a16="http://schemas.microsoft.com/office/drawing/2014/main" id="{82193018-7C45-40C4-8EC1-0048A98260E2}"/>
              </a:ext>
            </a:extLst>
          </p:cNvPr>
          <p:cNvSpPr txBox="1">
            <a:spLocks/>
          </p:cNvSpPr>
          <p:nvPr/>
        </p:nvSpPr>
        <p:spPr>
          <a:xfrm>
            <a:off x="304801" y="2176520"/>
            <a:ext cx="8534400" cy="4021079"/>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88720" lvl="1" indent="-731520" algn="just">
              <a:lnSpc>
                <a:spcPct val="150000"/>
              </a:lnSpc>
              <a:spcBef>
                <a:spcPts val="0"/>
              </a:spcBef>
              <a:buFont typeface="Wingdings" panose="05000000000000000000" pitchFamily="2" charset="2"/>
              <a:buChar char="&amp;"/>
            </a:pPr>
            <a:r>
              <a:rPr lang="en-US" dirty="0" err="1">
                <a:solidFill>
                  <a:srgbClr val="FF0000"/>
                </a:solidFill>
              </a:rPr>
              <a:t>Khởi</a:t>
            </a:r>
            <a:r>
              <a:rPr lang="en-US" dirty="0">
                <a:solidFill>
                  <a:srgbClr val="FF0000"/>
                </a:solidFill>
              </a:rPr>
              <a:t> </a:t>
            </a:r>
            <a:r>
              <a:rPr lang="en-US" dirty="0" err="1">
                <a:solidFill>
                  <a:srgbClr val="FF0000"/>
                </a:solidFill>
              </a:rPr>
              <a:t>tạo</a:t>
            </a:r>
            <a:r>
              <a:rPr lang="en-US" dirty="0">
                <a:solidFill>
                  <a:srgbClr val="FF0000"/>
                </a:solidFill>
              </a:rPr>
              <a:t> </a:t>
            </a:r>
            <a:r>
              <a:rPr lang="en-US" dirty="0" err="1"/>
              <a:t>danh</a:t>
            </a:r>
            <a:r>
              <a:rPr lang="en-US" dirty="0"/>
              <a:t> </a:t>
            </a:r>
            <a:r>
              <a:rPr lang="en-US" dirty="0" err="1"/>
              <a:t>sách</a:t>
            </a:r>
            <a:r>
              <a:rPr lang="en-US" dirty="0"/>
              <a:t> (</a:t>
            </a:r>
            <a:r>
              <a:rPr lang="en-US" dirty="0" err="1"/>
              <a:t>tạo</a:t>
            </a:r>
            <a:r>
              <a:rPr lang="en-US" dirty="0"/>
              <a:t> </a:t>
            </a:r>
            <a:r>
              <a:rPr lang="en-US" dirty="0" err="1"/>
              <a:t>danh</a:t>
            </a:r>
            <a:r>
              <a:rPr lang="en-US" dirty="0"/>
              <a:t> </a:t>
            </a:r>
            <a:r>
              <a:rPr lang="en-US" dirty="0" err="1"/>
              <a:t>sách</a:t>
            </a:r>
            <a:r>
              <a:rPr lang="en-US" dirty="0"/>
              <a:t> </a:t>
            </a:r>
            <a:r>
              <a:rPr lang="en-US" dirty="0" err="1"/>
              <a:t>rỗng</a:t>
            </a:r>
            <a:r>
              <a:rPr lang="en-US" dirty="0"/>
              <a:t>).</a:t>
            </a:r>
          </a:p>
          <a:p>
            <a:pPr marL="1188720" lvl="1" indent="-731520" algn="just">
              <a:lnSpc>
                <a:spcPct val="150000"/>
              </a:lnSpc>
              <a:spcBef>
                <a:spcPts val="0"/>
              </a:spcBef>
              <a:buFont typeface="Wingdings" panose="05000000000000000000" pitchFamily="2" charset="2"/>
              <a:buChar char="&amp;"/>
            </a:pPr>
            <a:r>
              <a:rPr lang="en-US" dirty="0" err="1">
                <a:solidFill>
                  <a:srgbClr val="FF0000"/>
                </a:solidFill>
              </a:rPr>
              <a:t>Duyệt</a:t>
            </a:r>
            <a:r>
              <a:rPr lang="en-US" dirty="0"/>
              <a:t> </a:t>
            </a:r>
            <a:r>
              <a:rPr lang="en-US" dirty="0" err="1"/>
              <a:t>danh</a:t>
            </a:r>
            <a:r>
              <a:rPr lang="en-US" dirty="0"/>
              <a:t> </a:t>
            </a:r>
            <a:r>
              <a:rPr lang="en-US" dirty="0" err="1"/>
              <a:t>sách</a:t>
            </a:r>
            <a:r>
              <a:rPr lang="en-US" dirty="0"/>
              <a:t> (</a:t>
            </a:r>
            <a:r>
              <a:rPr lang="en-US" dirty="0" err="1"/>
              <a:t>xuất</a:t>
            </a:r>
            <a:r>
              <a:rPr lang="en-US" dirty="0"/>
              <a:t> </a:t>
            </a:r>
            <a:r>
              <a:rPr lang="en-US" dirty="0" err="1"/>
              <a:t>giá</a:t>
            </a:r>
            <a:r>
              <a:rPr lang="en-US" dirty="0"/>
              <a:t> </a:t>
            </a:r>
            <a:r>
              <a:rPr lang="en-US" dirty="0" err="1"/>
              <a:t>trị</a:t>
            </a:r>
            <a:r>
              <a:rPr lang="en-US" dirty="0"/>
              <a:t> </a:t>
            </a:r>
            <a:r>
              <a:rPr lang="en-US" dirty="0" err="1"/>
              <a:t>từng</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danh</a:t>
            </a:r>
            <a:r>
              <a:rPr lang="en-US" dirty="0"/>
              <a:t> </a:t>
            </a:r>
            <a:r>
              <a:rPr lang="en-US" dirty="0" err="1"/>
              <a:t>sách</a:t>
            </a:r>
            <a:r>
              <a:rPr lang="en-US" dirty="0"/>
              <a:t> </a:t>
            </a:r>
            <a:r>
              <a:rPr lang="en-US" dirty="0" err="1"/>
              <a:t>liên</a:t>
            </a:r>
            <a:r>
              <a:rPr lang="en-US" dirty="0"/>
              <a:t> </a:t>
            </a:r>
            <a:r>
              <a:rPr lang="en-US" dirty="0" err="1"/>
              <a:t>kết</a:t>
            </a:r>
            <a:r>
              <a:rPr lang="en-US" dirty="0"/>
              <a:t> ra </a:t>
            </a:r>
            <a:r>
              <a:rPr lang="en-US" dirty="0" err="1"/>
              <a:t>màn</a:t>
            </a:r>
            <a:r>
              <a:rPr lang="en-US" dirty="0"/>
              <a:t> </a:t>
            </a:r>
            <a:r>
              <a:rPr lang="en-US" dirty="0" err="1"/>
              <a:t>hình</a:t>
            </a:r>
            <a:r>
              <a:rPr lang="en-US" dirty="0"/>
              <a:t>).</a:t>
            </a:r>
          </a:p>
          <a:p>
            <a:pPr marL="1188720" lvl="1" indent="-731520" algn="just">
              <a:lnSpc>
                <a:spcPct val="150000"/>
              </a:lnSpc>
              <a:spcBef>
                <a:spcPts val="0"/>
              </a:spcBef>
              <a:buFont typeface="Wingdings" panose="05000000000000000000" pitchFamily="2" charset="2"/>
              <a:buChar char="&amp;"/>
            </a:pPr>
            <a:r>
              <a:rPr lang="en-US" dirty="0" err="1">
                <a:solidFill>
                  <a:srgbClr val="FF0000"/>
                </a:solidFill>
              </a:rPr>
              <a:t>Tìm</a:t>
            </a:r>
            <a:r>
              <a:rPr lang="en-US" dirty="0">
                <a:solidFill>
                  <a:srgbClr val="FF0000"/>
                </a:solidFill>
              </a:rPr>
              <a:t> </a:t>
            </a:r>
            <a:r>
              <a:rPr lang="en-US" dirty="0" err="1">
                <a:solidFill>
                  <a:srgbClr val="FF0000"/>
                </a:solidFill>
              </a:rPr>
              <a:t>kiếm</a:t>
            </a:r>
            <a:r>
              <a:rPr lang="en-US" dirty="0">
                <a:solidFill>
                  <a:srgbClr val="FF0000"/>
                </a:solidFill>
              </a:rPr>
              <a:t> </a:t>
            </a:r>
            <a:r>
              <a:rPr lang="en-US" dirty="0" err="1"/>
              <a:t>một</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danh</a:t>
            </a:r>
            <a:r>
              <a:rPr lang="en-US" dirty="0"/>
              <a:t> </a:t>
            </a:r>
            <a:r>
              <a:rPr lang="en-US" dirty="0" err="1"/>
              <a:t>sách</a:t>
            </a:r>
            <a:r>
              <a:rPr lang="en-US" dirty="0"/>
              <a:t>.</a:t>
            </a:r>
          </a:p>
          <a:p>
            <a:pPr marL="1188720" lvl="1" indent="-731520" algn="just">
              <a:lnSpc>
                <a:spcPct val="150000"/>
              </a:lnSpc>
              <a:spcBef>
                <a:spcPts val="0"/>
              </a:spcBef>
              <a:buFont typeface="Wingdings" panose="05000000000000000000" pitchFamily="2" charset="2"/>
              <a:buChar char="&amp;"/>
            </a:pPr>
            <a:r>
              <a:rPr lang="en-US" dirty="0" err="1">
                <a:solidFill>
                  <a:srgbClr val="FF0000"/>
                </a:solidFill>
              </a:rPr>
              <a:t>Thêm</a:t>
            </a:r>
            <a:r>
              <a:rPr lang="en-US" dirty="0"/>
              <a:t> </a:t>
            </a:r>
            <a:r>
              <a:rPr lang="en-US" dirty="0" err="1"/>
              <a:t>một</a:t>
            </a:r>
            <a:r>
              <a:rPr lang="en-US" dirty="0"/>
              <a:t> </a:t>
            </a:r>
            <a:r>
              <a:rPr lang="en-US" dirty="0" err="1"/>
              <a:t>phần</a:t>
            </a:r>
            <a:r>
              <a:rPr lang="en-US" dirty="0"/>
              <a:t> </a:t>
            </a:r>
            <a:r>
              <a:rPr lang="en-US" dirty="0" err="1"/>
              <a:t>tử</a:t>
            </a:r>
            <a:r>
              <a:rPr lang="en-US" dirty="0"/>
              <a:t> </a:t>
            </a:r>
            <a:r>
              <a:rPr lang="en-US" dirty="0" err="1"/>
              <a:t>vào</a:t>
            </a:r>
            <a:r>
              <a:rPr lang="en-US" dirty="0"/>
              <a:t> </a:t>
            </a:r>
            <a:r>
              <a:rPr lang="en-US" dirty="0" err="1"/>
              <a:t>danh</a:t>
            </a:r>
            <a:r>
              <a:rPr lang="en-US" dirty="0"/>
              <a:t> </a:t>
            </a:r>
            <a:r>
              <a:rPr lang="en-US" dirty="0" err="1"/>
              <a:t>sách</a:t>
            </a:r>
            <a:r>
              <a:rPr lang="en-US" dirty="0"/>
              <a:t>: </a:t>
            </a:r>
            <a:r>
              <a:rPr lang="en-US" i="1" dirty="0" err="1"/>
              <a:t>thêm</a:t>
            </a:r>
            <a:r>
              <a:rPr lang="en-US" i="1" dirty="0"/>
              <a:t> </a:t>
            </a:r>
            <a:r>
              <a:rPr lang="en-US" i="1" dirty="0" err="1"/>
              <a:t>đầu</a:t>
            </a:r>
            <a:r>
              <a:rPr lang="en-US" i="1" dirty="0"/>
              <a:t>, </a:t>
            </a:r>
            <a:r>
              <a:rPr lang="en-US" i="1" dirty="0" err="1"/>
              <a:t>thêm</a:t>
            </a:r>
            <a:r>
              <a:rPr lang="en-US" i="1" dirty="0"/>
              <a:t> </a:t>
            </a:r>
            <a:r>
              <a:rPr lang="en-US" i="1" dirty="0" err="1"/>
              <a:t>cuối</a:t>
            </a:r>
            <a:r>
              <a:rPr lang="en-US" i="1" dirty="0"/>
              <a:t>, </a:t>
            </a:r>
            <a:r>
              <a:rPr lang="en-US" i="1" dirty="0" err="1"/>
              <a:t>thêm</a:t>
            </a:r>
            <a:r>
              <a:rPr lang="en-US" i="1" dirty="0"/>
              <a:t> </a:t>
            </a:r>
            <a:r>
              <a:rPr lang="en-US" i="1" dirty="0" err="1"/>
              <a:t>sau</a:t>
            </a:r>
            <a:r>
              <a:rPr lang="en-US" i="1" dirty="0"/>
              <a:t> </a:t>
            </a:r>
            <a:r>
              <a:rPr lang="en-US" i="1" dirty="0" err="1"/>
              <a:t>một</a:t>
            </a:r>
            <a:r>
              <a:rPr lang="en-US" i="1" dirty="0"/>
              <a:t> node q</a:t>
            </a:r>
            <a:r>
              <a:rPr lang="en-US" dirty="0"/>
              <a:t>.</a:t>
            </a:r>
          </a:p>
          <a:p>
            <a:pPr marL="1188720" lvl="1" indent="-731520" algn="just">
              <a:lnSpc>
                <a:spcPct val="150000"/>
              </a:lnSpc>
              <a:spcBef>
                <a:spcPts val="0"/>
              </a:spcBef>
              <a:buFont typeface="Wingdings" panose="05000000000000000000" pitchFamily="2" charset="2"/>
              <a:buChar char="&amp;"/>
            </a:pPr>
            <a:r>
              <a:rPr lang="en-US" dirty="0" err="1">
                <a:solidFill>
                  <a:srgbClr val="FF0000"/>
                </a:solidFill>
              </a:rPr>
              <a:t>Xóa</a:t>
            </a:r>
            <a:r>
              <a:rPr lang="en-US" dirty="0"/>
              <a:t> </a:t>
            </a:r>
            <a:r>
              <a:rPr lang="en-US" dirty="0" err="1"/>
              <a:t>một</a:t>
            </a:r>
            <a:r>
              <a:rPr lang="en-US" dirty="0"/>
              <a:t> </a:t>
            </a:r>
            <a:r>
              <a:rPr lang="en-US" dirty="0" err="1"/>
              <a:t>phần</a:t>
            </a:r>
            <a:r>
              <a:rPr lang="en-US" dirty="0"/>
              <a:t> </a:t>
            </a:r>
            <a:r>
              <a:rPr lang="en-US" dirty="0" err="1"/>
              <a:t>tử</a:t>
            </a:r>
            <a:r>
              <a:rPr lang="en-US" dirty="0"/>
              <a:t> ra </a:t>
            </a:r>
            <a:r>
              <a:rPr lang="en-US" dirty="0" err="1"/>
              <a:t>khỏi</a:t>
            </a:r>
            <a:r>
              <a:rPr lang="en-US" dirty="0"/>
              <a:t> </a:t>
            </a:r>
            <a:r>
              <a:rPr lang="en-US" dirty="0" err="1"/>
              <a:t>danh</a:t>
            </a:r>
            <a:r>
              <a:rPr lang="en-US" dirty="0"/>
              <a:t> </a:t>
            </a:r>
            <a:r>
              <a:rPr lang="en-US" dirty="0" err="1"/>
              <a:t>sách</a:t>
            </a:r>
            <a:r>
              <a:rPr lang="en-US" dirty="0"/>
              <a:t>: </a:t>
            </a:r>
            <a:r>
              <a:rPr lang="en-US" i="1" dirty="0" err="1"/>
              <a:t>xóa</a:t>
            </a:r>
            <a:r>
              <a:rPr lang="en-US" i="1" dirty="0"/>
              <a:t> </a:t>
            </a:r>
            <a:r>
              <a:rPr lang="en-US" i="1" dirty="0" err="1"/>
              <a:t>đầu</a:t>
            </a:r>
            <a:r>
              <a:rPr lang="en-US" i="1" dirty="0"/>
              <a:t>, </a:t>
            </a:r>
            <a:r>
              <a:rPr lang="en-US" i="1" dirty="0" err="1"/>
              <a:t>xóa</a:t>
            </a:r>
            <a:r>
              <a:rPr lang="en-US" i="1" dirty="0"/>
              <a:t> </a:t>
            </a:r>
            <a:r>
              <a:rPr lang="en-US" i="1" dirty="0" err="1"/>
              <a:t>cuối</a:t>
            </a:r>
            <a:r>
              <a:rPr lang="en-US" i="1" dirty="0"/>
              <a:t>, </a:t>
            </a:r>
            <a:r>
              <a:rPr lang="en-US" i="1" dirty="0" err="1"/>
              <a:t>và</a:t>
            </a:r>
            <a:r>
              <a:rPr lang="en-US" i="1" dirty="0"/>
              <a:t> </a:t>
            </a:r>
            <a:r>
              <a:rPr lang="en-US" i="1" dirty="0" err="1"/>
              <a:t>xóa</a:t>
            </a:r>
            <a:r>
              <a:rPr lang="en-US" i="1" dirty="0"/>
              <a:t> </a:t>
            </a:r>
            <a:r>
              <a:rPr lang="en-US" i="1" dirty="0" err="1"/>
              <a:t>sau</a:t>
            </a:r>
            <a:r>
              <a:rPr lang="en-US" i="1" dirty="0"/>
              <a:t> </a:t>
            </a:r>
            <a:r>
              <a:rPr lang="en-US" i="1" dirty="0" err="1"/>
              <a:t>một</a:t>
            </a:r>
            <a:r>
              <a:rPr lang="en-US" i="1" dirty="0"/>
              <a:t> node q</a:t>
            </a:r>
            <a:r>
              <a:rPr lang="en-US" dirty="0"/>
              <a:t>.</a:t>
            </a:r>
          </a:p>
        </p:txBody>
      </p:sp>
    </p:spTree>
    <p:extLst>
      <p:ext uri="{BB962C8B-B14F-4D97-AF65-F5344CB8AC3E}">
        <p14:creationId xmlns:p14="http://schemas.microsoft.com/office/powerpoint/2010/main" val="296481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33600" y="3048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KÉP</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D3ADFEC3-7C5D-4264-99E9-61A98DCF3F0F}"/>
              </a:ext>
            </a:extLst>
          </p:cNvPr>
          <p:cNvSpPr txBox="1">
            <a:spLocks/>
          </p:cNvSpPr>
          <p:nvPr/>
        </p:nvSpPr>
        <p:spPr>
          <a:xfrm>
            <a:off x="304799" y="1371600"/>
            <a:ext cx="8610600" cy="748827"/>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b="1" dirty="0">
                <a:ln/>
                <a:solidFill>
                  <a:schemeClr val="accent4"/>
                </a:solidFill>
              </a:rPr>
              <a:t>KHỞI TẠO DANH SÁCH LIÊN KẾT ĐÔI</a:t>
            </a:r>
          </a:p>
        </p:txBody>
      </p:sp>
      <p:sp>
        <p:nvSpPr>
          <p:cNvPr id="4" name="Content Placeholder 2">
            <a:extLst>
              <a:ext uri="{FF2B5EF4-FFF2-40B4-BE49-F238E27FC236}">
                <a16:creationId xmlns:a16="http://schemas.microsoft.com/office/drawing/2014/main" id="{991770D4-CC25-43DF-96F7-FF617B615083}"/>
              </a:ext>
            </a:extLst>
          </p:cNvPr>
          <p:cNvSpPr txBox="1">
            <a:spLocks/>
          </p:cNvSpPr>
          <p:nvPr/>
        </p:nvSpPr>
        <p:spPr>
          <a:xfrm>
            <a:off x="449376" y="3733800"/>
            <a:ext cx="8237423" cy="253383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400" dirty="0">
                <a:solidFill>
                  <a:srgbClr val="0070C0"/>
                </a:solidFill>
              </a:rPr>
              <a:t>void </a:t>
            </a:r>
            <a:r>
              <a:rPr lang="en-US" sz="2400" dirty="0" err="1">
                <a:solidFill>
                  <a:srgbClr val="C00000"/>
                </a:solidFill>
              </a:rPr>
              <a:t>init</a:t>
            </a:r>
            <a:r>
              <a:rPr lang="en-US" sz="2400" dirty="0">
                <a:solidFill>
                  <a:srgbClr val="C00000"/>
                </a:solidFill>
              </a:rPr>
              <a:t>()</a:t>
            </a:r>
            <a:endParaRPr lang="en-US" sz="2400" dirty="0"/>
          </a:p>
          <a:p>
            <a:pPr marL="0" lvl="2" indent="-457200">
              <a:lnSpc>
                <a:spcPct val="100000"/>
              </a:lnSpc>
              <a:spcBef>
                <a:spcPts val="0"/>
              </a:spcBef>
              <a:buNone/>
            </a:pPr>
            <a:r>
              <a:rPr lang="en-US" sz="2400" dirty="0"/>
              <a:t>{</a:t>
            </a:r>
          </a:p>
          <a:p>
            <a:pPr marL="0" lvl="2" indent="-457200">
              <a:lnSpc>
                <a:spcPct val="100000"/>
              </a:lnSpc>
              <a:spcBef>
                <a:spcPts val="0"/>
              </a:spcBef>
              <a:buNone/>
            </a:pPr>
            <a:r>
              <a:rPr lang="en-US" sz="2400" dirty="0"/>
              <a:t>	</a:t>
            </a:r>
            <a:r>
              <a:rPr lang="en-US" sz="2400" dirty="0">
                <a:solidFill>
                  <a:srgbClr val="0070C0"/>
                </a:solidFill>
              </a:rPr>
              <a:t>first</a:t>
            </a:r>
            <a:r>
              <a:rPr lang="en-US" sz="2400" dirty="0"/>
              <a:t> = </a:t>
            </a:r>
            <a:r>
              <a:rPr lang="en-US" sz="2400" dirty="0">
                <a:solidFill>
                  <a:srgbClr val="FF0000"/>
                </a:solidFill>
              </a:rPr>
              <a:t>NULL</a:t>
            </a:r>
            <a:r>
              <a:rPr lang="en-US" sz="2400" dirty="0"/>
              <a:t>;</a:t>
            </a:r>
          </a:p>
          <a:p>
            <a:pPr marL="0" lvl="2" indent="-457200">
              <a:lnSpc>
                <a:spcPct val="100000"/>
              </a:lnSpc>
              <a:spcBef>
                <a:spcPts val="0"/>
              </a:spcBef>
              <a:buNone/>
            </a:pPr>
            <a:r>
              <a:rPr lang="en-US" sz="2400" dirty="0"/>
              <a:t>	</a:t>
            </a:r>
            <a:r>
              <a:rPr lang="en-US" sz="2400" dirty="0">
                <a:solidFill>
                  <a:srgbClr val="0070C0"/>
                </a:solidFill>
              </a:rPr>
              <a:t>last</a:t>
            </a:r>
            <a:r>
              <a:rPr lang="en-US" sz="2400" dirty="0"/>
              <a:t> = </a:t>
            </a:r>
            <a:r>
              <a:rPr lang="en-US" sz="2400" dirty="0">
                <a:solidFill>
                  <a:srgbClr val="FF0000"/>
                </a:solidFill>
              </a:rPr>
              <a:t>NULL</a:t>
            </a:r>
            <a:r>
              <a:rPr lang="en-US" sz="2400" dirty="0"/>
              <a:t>;</a:t>
            </a:r>
          </a:p>
          <a:p>
            <a:pPr marL="0" indent="0">
              <a:buSzPct val="150000"/>
              <a:buNone/>
            </a:pPr>
            <a:r>
              <a:rPr lang="en-US" sz="2400" dirty="0"/>
              <a:t>}</a:t>
            </a:r>
          </a:p>
          <a:p>
            <a:pPr marL="0" indent="0">
              <a:buSzPct val="150000"/>
              <a:buNone/>
            </a:pPr>
            <a:r>
              <a:rPr lang="en-US" sz="2000" i="1" dirty="0"/>
              <a:t>// </a:t>
            </a:r>
            <a:r>
              <a:rPr lang="en-US" sz="2000" i="1" dirty="0" err="1"/>
              <a:t>Chú</a:t>
            </a:r>
            <a:r>
              <a:rPr lang="en-US" sz="2000" i="1" dirty="0"/>
              <a:t> ý: con </a:t>
            </a:r>
            <a:r>
              <a:rPr lang="en-US" sz="2000" i="1" dirty="0" err="1"/>
              <a:t>trỏ</a:t>
            </a:r>
            <a:r>
              <a:rPr lang="en-US" sz="2000" i="1" dirty="0"/>
              <a:t> </a:t>
            </a:r>
            <a:r>
              <a:rPr lang="en-US" sz="2000" b="1" i="1" dirty="0"/>
              <a:t>first, last </a:t>
            </a:r>
            <a:r>
              <a:rPr lang="en-US" sz="2000" i="1" dirty="0" err="1"/>
              <a:t>được</a:t>
            </a:r>
            <a:r>
              <a:rPr lang="en-US" sz="2000" i="1" dirty="0"/>
              <a:t> </a:t>
            </a:r>
            <a:r>
              <a:rPr lang="en-US" sz="2000" i="1" dirty="0" err="1"/>
              <a:t>khai</a:t>
            </a:r>
            <a:r>
              <a:rPr lang="en-US" sz="2000" i="1" dirty="0"/>
              <a:t> </a:t>
            </a:r>
            <a:r>
              <a:rPr lang="en-US" sz="2000" i="1" dirty="0" err="1"/>
              <a:t>báo</a:t>
            </a:r>
            <a:r>
              <a:rPr lang="en-US" sz="2000" i="1" dirty="0"/>
              <a:t> </a:t>
            </a:r>
            <a:r>
              <a:rPr lang="en-US" sz="2000" i="1" dirty="0" err="1"/>
              <a:t>toàn</a:t>
            </a:r>
            <a:r>
              <a:rPr lang="en-US" sz="2000" i="1" dirty="0"/>
              <a:t> </a:t>
            </a:r>
            <a:r>
              <a:rPr lang="en-US" sz="2000" i="1" dirty="0" err="1"/>
              <a:t>cục</a:t>
            </a:r>
            <a:r>
              <a:rPr lang="en-US" sz="2000" i="1" dirty="0"/>
              <a:t> </a:t>
            </a:r>
            <a:r>
              <a:rPr lang="en-US" sz="2000" i="1" dirty="0" err="1"/>
              <a:t>trong</a:t>
            </a:r>
            <a:r>
              <a:rPr lang="en-US" sz="2000" i="1" dirty="0"/>
              <a:t> </a:t>
            </a:r>
            <a:r>
              <a:rPr lang="en-US" sz="2000" i="1" dirty="0" err="1"/>
              <a:t>chương</a:t>
            </a:r>
            <a:r>
              <a:rPr lang="en-US" sz="2000" i="1" dirty="0"/>
              <a:t> </a:t>
            </a:r>
            <a:r>
              <a:rPr lang="en-US" sz="2000" i="1" dirty="0" err="1"/>
              <a:t>trình</a:t>
            </a:r>
            <a:endParaRPr lang="en-US" sz="2000" i="1" dirty="0"/>
          </a:p>
        </p:txBody>
      </p:sp>
      <p:sp>
        <p:nvSpPr>
          <p:cNvPr id="5" name="Content Placeholder 2">
            <a:extLst>
              <a:ext uri="{FF2B5EF4-FFF2-40B4-BE49-F238E27FC236}">
                <a16:creationId xmlns:a16="http://schemas.microsoft.com/office/drawing/2014/main" id="{2782DA6C-05E7-43F1-B414-69EBF94490EF}"/>
              </a:ext>
            </a:extLst>
          </p:cNvPr>
          <p:cNvSpPr txBox="1">
            <a:spLocks/>
          </p:cNvSpPr>
          <p:nvPr/>
        </p:nvSpPr>
        <p:spPr>
          <a:xfrm>
            <a:off x="304799" y="1981200"/>
            <a:ext cx="8389825" cy="17526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lnSpc>
                <a:spcPct val="150000"/>
              </a:lnSpc>
              <a:spcBef>
                <a:spcPts val="0"/>
              </a:spcBef>
              <a:buFont typeface="Wingdings" panose="05000000000000000000" pitchFamily="2" charset="2"/>
              <a:buChar char="&amp;"/>
            </a:pPr>
            <a:r>
              <a:rPr lang="en-US" sz="2800" dirty="0" err="1"/>
              <a:t>Danh</a:t>
            </a:r>
            <a:r>
              <a:rPr lang="en-US" sz="2800" dirty="0"/>
              <a:t> </a:t>
            </a:r>
            <a:r>
              <a:rPr lang="en-US" sz="2800" dirty="0" err="1"/>
              <a:t>sách</a:t>
            </a:r>
            <a:r>
              <a:rPr lang="en-US" sz="2800" dirty="0"/>
              <a:t> </a:t>
            </a:r>
            <a:r>
              <a:rPr lang="en-US" sz="2800" dirty="0" err="1"/>
              <a:t>rỗng</a:t>
            </a:r>
            <a:r>
              <a:rPr lang="en-US" sz="2800" dirty="0"/>
              <a:t> </a:t>
            </a:r>
            <a:r>
              <a:rPr lang="en-US" sz="2800" dirty="0" err="1"/>
              <a:t>là</a:t>
            </a:r>
            <a:r>
              <a:rPr lang="en-US" sz="2800" dirty="0"/>
              <a:t> </a:t>
            </a:r>
            <a:r>
              <a:rPr lang="en-US" sz="2800" dirty="0" err="1"/>
              <a:t>danh</a:t>
            </a:r>
            <a:r>
              <a:rPr lang="en-US" sz="2800" dirty="0"/>
              <a:t> </a:t>
            </a:r>
            <a:r>
              <a:rPr lang="en-US" sz="2800" dirty="0" err="1"/>
              <a:t>sách</a:t>
            </a:r>
            <a:r>
              <a:rPr lang="en-US" sz="2800" dirty="0"/>
              <a:t> </a:t>
            </a:r>
            <a:r>
              <a:rPr lang="en-US" sz="2800" dirty="0" err="1"/>
              <a:t>không</a:t>
            </a:r>
            <a:r>
              <a:rPr lang="en-US" sz="2800" dirty="0"/>
              <a:t> </a:t>
            </a:r>
            <a:r>
              <a:rPr lang="en-US" sz="2800" dirty="0" err="1"/>
              <a:t>có</a:t>
            </a:r>
            <a:r>
              <a:rPr lang="en-US" sz="2800" dirty="0"/>
              <a:t> </a:t>
            </a:r>
            <a:r>
              <a:rPr lang="en-US" sz="2800" dirty="0" err="1"/>
              <a:t>phần</a:t>
            </a:r>
            <a:r>
              <a:rPr lang="en-US" sz="2800" dirty="0"/>
              <a:t> </a:t>
            </a:r>
            <a:r>
              <a:rPr lang="en-US" sz="2800" dirty="0" err="1"/>
              <a:t>tử</a:t>
            </a:r>
            <a:r>
              <a:rPr lang="en-US" sz="2800" dirty="0"/>
              <a:t> </a:t>
            </a:r>
            <a:r>
              <a:rPr lang="en-US" sz="2800" dirty="0" err="1"/>
              <a:t>nào</a:t>
            </a:r>
            <a:r>
              <a:rPr lang="en-US" sz="2800" dirty="0"/>
              <a:t>. Do </a:t>
            </a:r>
            <a:r>
              <a:rPr lang="en-US" sz="2800" dirty="0" err="1"/>
              <a:t>đó</a:t>
            </a:r>
            <a:r>
              <a:rPr lang="en-US" sz="2800" dirty="0"/>
              <a:t> ta </a:t>
            </a:r>
            <a:r>
              <a:rPr lang="en-US" sz="2800" dirty="0" err="1"/>
              <a:t>gán</a:t>
            </a:r>
            <a:r>
              <a:rPr lang="en-US" sz="2800" dirty="0"/>
              <a:t> </a:t>
            </a:r>
            <a:r>
              <a:rPr lang="en-US" sz="2800" dirty="0" err="1"/>
              <a:t>giá</a:t>
            </a:r>
            <a:r>
              <a:rPr lang="en-US" sz="2800" dirty="0"/>
              <a:t> </a:t>
            </a:r>
            <a:r>
              <a:rPr lang="en-US" sz="2800" dirty="0" err="1"/>
              <a:t>trị</a:t>
            </a:r>
            <a:r>
              <a:rPr lang="en-US" sz="2800" dirty="0"/>
              <a:t> </a:t>
            </a:r>
            <a:r>
              <a:rPr lang="en-US" sz="2800" dirty="0">
                <a:solidFill>
                  <a:srgbClr val="FF0000"/>
                </a:solidFill>
              </a:rPr>
              <a:t>NULL</a:t>
            </a:r>
            <a:r>
              <a:rPr lang="en-US" sz="2800" dirty="0"/>
              <a:t> </a:t>
            </a:r>
            <a:r>
              <a:rPr lang="en-US" sz="2800" dirty="0" err="1"/>
              <a:t>cho</a:t>
            </a:r>
            <a:r>
              <a:rPr lang="en-US" sz="2800" dirty="0"/>
              <a:t> </a:t>
            </a:r>
            <a:r>
              <a:rPr lang="en-US" sz="2800" dirty="0" err="1"/>
              <a:t>biến</a:t>
            </a:r>
            <a:r>
              <a:rPr lang="en-US" sz="2800" dirty="0"/>
              <a:t> </a:t>
            </a:r>
            <a:r>
              <a:rPr lang="en-US" sz="2800" dirty="0">
                <a:solidFill>
                  <a:srgbClr val="0070C0"/>
                </a:solidFill>
              </a:rPr>
              <a:t>first</a:t>
            </a:r>
            <a:r>
              <a:rPr lang="en-US" sz="2800" dirty="0">
                <a:solidFill>
                  <a:srgbClr val="FF0000"/>
                </a:solidFill>
              </a:rPr>
              <a:t> </a:t>
            </a:r>
            <a:r>
              <a:rPr lang="en-US" sz="2800" dirty="0" err="1"/>
              <a:t>và</a:t>
            </a:r>
            <a:r>
              <a:rPr lang="en-US" sz="2800" dirty="0">
                <a:solidFill>
                  <a:srgbClr val="FF0000"/>
                </a:solidFill>
              </a:rPr>
              <a:t> </a:t>
            </a:r>
            <a:r>
              <a:rPr lang="en-US" sz="2800" dirty="0">
                <a:solidFill>
                  <a:srgbClr val="0070C0"/>
                </a:solidFill>
              </a:rPr>
              <a:t>last.</a:t>
            </a:r>
            <a:endParaRPr lang="en-US" sz="2800" dirty="0"/>
          </a:p>
        </p:txBody>
      </p:sp>
    </p:spTree>
    <p:extLst>
      <p:ext uri="{BB962C8B-B14F-4D97-AF65-F5344CB8AC3E}">
        <p14:creationId xmlns:p14="http://schemas.microsoft.com/office/powerpoint/2010/main" val="87811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4A3F62-BE12-477E-9680-D52EB3D09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172200"/>
          </a:xfrm>
          <a:prstGeom prst="rect">
            <a:avLst/>
          </a:prstGeom>
        </p:spPr>
      </p:pic>
      <p:sp>
        <p:nvSpPr>
          <p:cNvPr id="6" name="Rectangle 5"/>
          <p:cNvSpPr/>
          <p:nvPr/>
        </p:nvSpPr>
        <p:spPr>
          <a:xfrm>
            <a:off x="0" y="1535574"/>
            <a:ext cx="9158468" cy="2807826"/>
          </a:xfrm>
          <a:prstGeom prst="rect">
            <a:avLst/>
          </a:prstGeom>
          <a:gradFill>
            <a:gsLst>
              <a:gs pos="0">
                <a:schemeClr val="bg1">
                  <a:alpha val="30000"/>
                </a:schemeClr>
              </a:gs>
              <a:gs pos="36000">
                <a:srgbClr val="FFFFFF">
                  <a:alpha val="93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914400" y="1752600"/>
            <a:ext cx="7924800" cy="2308324"/>
          </a:xfrm>
          <a:prstGeom prst="rect">
            <a:avLst/>
          </a:prstGeom>
          <a:noFill/>
        </p:spPr>
        <p:txBody>
          <a:bodyPr wrap="square" rtlCol="0">
            <a:spAutoFit/>
          </a:bodyPr>
          <a:lstStyle/>
          <a:p>
            <a:pPr algn="r"/>
            <a:r>
              <a:rPr lang="en-US" sz="4800" dirty="0">
                <a:solidFill>
                  <a:srgbClr val="0070C0"/>
                </a:solidFill>
                <a:latin typeface="Arial" panose="020B0604020202020204" pitchFamily="34" charset="0"/>
                <a:cs typeface="Arial" panose="020B0604020202020204" pitchFamily="34" charset="0"/>
              </a:rPr>
              <a:t>2.1 </a:t>
            </a:r>
          </a:p>
          <a:p>
            <a:pPr algn="r"/>
            <a:r>
              <a:rPr lang="en-US" sz="4800" b="1" dirty="0">
                <a:solidFill>
                  <a:srgbClr val="0070C0"/>
                </a:solidFill>
                <a:latin typeface="Arial" panose="020B0604020202020204" pitchFamily="34" charset="0"/>
                <a:cs typeface="Arial" panose="020B0604020202020204" pitchFamily="34" charset="0"/>
              </a:rPr>
              <a:t>DANH SÁCH ĐẶC</a:t>
            </a:r>
          </a:p>
          <a:p>
            <a:pPr algn="r"/>
            <a:r>
              <a:rPr lang="en-US" sz="4800" dirty="0">
                <a:solidFill>
                  <a:srgbClr val="0070C0"/>
                </a:solidFill>
                <a:latin typeface="Arial" panose="020B0604020202020204" pitchFamily="34" charset="0"/>
                <a:cs typeface="Arial" panose="020B0604020202020204" pitchFamily="34" charset="0"/>
              </a:rPr>
              <a:t>(LIST)</a:t>
            </a:r>
            <a:endParaRPr lang="en-GB"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9775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33600" y="3048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KÉP</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8D9F4E5D-4693-4BBE-A485-B82BE8E8C314}"/>
              </a:ext>
            </a:extLst>
          </p:cNvPr>
          <p:cNvSpPr txBox="1">
            <a:spLocks/>
          </p:cNvSpPr>
          <p:nvPr/>
        </p:nvSpPr>
        <p:spPr>
          <a:xfrm>
            <a:off x="228600" y="1316691"/>
            <a:ext cx="8616480" cy="638881"/>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dirty="0">
                <a:ln/>
                <a:solidFill>
                  <a:schemeClr val="accent4"/>
                </a:solidFill>
              </a:rPr>
              <a:t>DUYỆT DANH SÁCH</a:t>
            </a:r>
          </a:p>
        </p:txBody>
      </p:sp>
      <p:sp>
        <p:nvSpPr>
          <p:cNvPr id="4" name="Content Placeholder 2">
            <a:extLst>
              <a:ext uri="{FF2B5EF4-FFF2-40B4-BE49-F238E27FC236}">
                <a16:creationId xmlns:a16="http://schemas.microsoft.com/office/drawing/2014/main" id="{784CFF79-9AD0-4A0B-A136-27402299A25A}"/>
              </a:ext>
            </a:extLst>
          </p:cNvPr>
          <p:cNvSpPr txBox="1">
            <a:spLocks/>
          </p:cNvSpPr>
          <p:nvPr/>
        </p:nvSpPr>
        <p:spPr>
          <a:xfrm>
            <a:off x="152400" y="3475207"/>
            <a:ext cx="4631028" cy="3219025"/>
          </a:xfrm>
          <a:prstGeom prst="rect">
            <a:avLst/>
          </a:prstGeom>
          <a:solidFill>
            <a:schemeClr val="bg1"/>
          </a:solidFill>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1800" i="1" dirty="0"/>
              <a:t>// </a:t>
            </a:r>
            <a:r>
              <a:rPr lang="en-US" sz="1800" i="1" dirty="0" err="1"/>
              <a:t>duyệt</a:t>
            </a:r>
            <a:r>
              <a:rPr lang="en-US" sz="1800" i="1" dirty="0"/>
              <a:t> </a:t>
            </a:r>
            <a:r>
              <a:rPr lang="en-US" sz="1800" i="1" dirty="0" err="1"/>
              <a:t>từ</a:t>
            </a:r>
            <a:r>
              <a:rPr lang="en-US" sz="1800" i="1" dirty="0"/>
              <a:t> </a:t>
            </a:r>
            <a:r>
              <a:rPr lang="en-US" sz="1800" i="1" dirty="0" err="1"/>
              <a:t>đầu</a:t>
            </a:r>
            <a:r>
              <a:rPr lang="en-US" sz="1800" i="1" dirty="0"/>
              <a:t> </a:t>
            </a:r>
            <a:r>
              <a:rPr lang="en-US" sz="1800" i="1" dirty="0" err="1"/>
              <a:t>về</a:t>
            </a:r>
            <a:r>
              <a:rPr lang="en-US" sz="1800" i="1" dirty="0"/>
              <a:t> </a:t>
            </a:r>
            <a:r>
              <a:rPr lang="en-US" sz="1800" i="1" dirty="0" err="1"/>
              <a:t>cuối</a:t>
            </a:r>
            <a:endParaRPr lang="en-US" sz="1800" i="1" dirty="0"/>
          </a:p>
          <a:p>
            <a:pPr marL="0" lvl="2" indent="-457200">
              <a:lnSpc>
                <a:spcPct val="100000"/>
              </a:lnSpc>
              <a:spcBef>
                <a:spcPts val="0"/>
              </a:spcBef>
              <a:buNone/>
            </a:pPr>
            <a:r>
              <a:rPr lang="en-US" sz="1800" dirty="0">
                <a:solidFill>
                  <a:srgbClr val="0070C0"/>
                </a:solidFill>
              </a:rPr>
              <a:t>void </a:t>
            </a:r>
            <a:r>
              <a:rPr lang="en-US" sz="1800" dirty="0" err="1">
                <a:solidFill>
                  <a:srgbClr val="C00000"/>
                </a:solidFill>
              </a:rPr>
              <a:t>Process_list</a:t>
            </a:r>
            <a:r>
              <a:rPr lang="en-US" sz="1800" dirty="0">
                <a:solidFill>
                  <a:srgbClr val="C00000"/>
                </a:solidFill>
              </a:rPr>
              <a:t>()</a:t>
            </a:r>
            <a:endParaRPr lang="en-US" sz="1800" dirty="0"/>
          </a:p>
          <a:p>
            <a:pPr marL="0" lvl="2" indent="-457200">
              <a:lnSpc>
                <a:spcPct val="100000"/>
              </a:lnSpc>
              <a:spcBef>
                <a:spcPts val="0"/>
              </a:spcBef>
              <a:buNone/>
            </a:pPr>
            <a:r>
              <a:rPr lang="en-US" sz="1800" dirty="0"/>
              <a:t>{</a:t>
            </a:r>
          </a:p>
          <a:p>
            <a:pPr marL="0" lvl="2" indent="-457200">
              <a:lnSpc>
                <a:spcPct val="100000"/>
              </a:lnSpc>
              <a:spcBef>
                <a:spcPts val="0"/>
              </a:spcBef>
              <a:buNone/>
            </a:pPr>
            <a:r>
              <a:rPr lang="en-US" sz="1800" dirty="0"/>
              <a:t>	</a:t>
            </a:r>
            <a:r>
              <a:rPr lang="en-US" sz="1800" dirty="0">
                <a:solidFill>
                  <a:srgbClr val="C00000"/>
                </a:solidFill>
              </a:rPr>
              <a:t>Node</a:t>
            </a:r>
            <a:r>
              <a:rPr lang="en-US" sz="1800" dirty="0"/>
              <a:t> *p;</a:t>
            </a:r>
          </a:p>
          <a:p>
            <a:pPr marL="0" lvl="2" indent="-457200">
              <a:lnSpc>
                <a:spcPct val="100000"/>
              </a:lnSpc>
              <a:spcBef>
                <a:spcPts val="0"/>
              </a:spcBef>
              <a:buNone/>
            </a:pPr>
            <a:r>
              <a:rPr lang="en-US" sz="1800" dirty="0"/>
              <a:t>	p = </a:t>
            </a:r>
            <a:r>
              <a:rPr lang="en-US" sz="1800" dirty="0">
                <a:solidFill>
                  <a:srgbClr val="0070C0"/>
                </a:solidFill>
              </a:rPr>
              <a:t>first</a:t>
            </a:r>
            <a:r>
              <a:rPr lang="en-US" sz="1800" dirty="0"/>
              <a:t>;</a:t>
            </a:r>
          </a:p>
          <a:p>
            <a:pPr marL="0" lvl="2" indent="-457200">
              <a:lnSpc>
                <a:spcPct val="100000"/>
              </a:lnSpc>
              <a:spcBef>
                <a:spcPts val="0"/>
              </a:spcBef>
              <a:buNone/>
            </a:pPr>
            <a:r>
              <a:rPr lang="en-US" sz="1800" dirty="0"/>
              <a:t>	</a:t>
            </a:r>
            <a:r>
              <a:rPr lang="en-US" sz="1800" dirty="0">
                <a:solidFill>
                  <a:srgbClr val="0070C0"/>
                </a:solidFill>
              </a:rPr>
              <a:t>while</a:t>
            </a:r>
            <a:r>
              <a:rPr lang="en-US" sz="1800" dirty="0"/>
              <a:t> (p!=</a:t>
            </a:r>
            <a:r>
              <a:rPr lang="en-US" sz="1800" dirty="0">
                <a:solidFill>
                  <a:srgbClr val="FF0000"/>
                </a:solidFill>
              </a:rPr>
              <a:t>NULL</a:t>
            </a:r>
            <a:r>
              <a:rPr lang="en-US" sz="1800" dirty="0"/>
              <a:t>)</a:t>
            </a:r>
          </a:p>
          <a:p>
            <a:pPr marL="0" lvl="2" indent="-457200">
              <a:lnSpc>
                <a:spcPct val="100000"/>
              </a:lnSpc>
              <a:spcBef>
                <a:spcPts val="0"/>
              </a:spcBef>
              <a:buNone/>
            </a:pPr>
            <a:r>
              <a:rPr lang="en-US" sz="1800" dirty="0"/>
              <a:t>	{</a:t>
            </a:r>
          </a:p>
          <a:p>
            <a:pPr marL="0" lvl="2" indent="-457200">
              <a:lnSpc>
                <a:spcPct val="100000"/>
              </a:lnSpc>
              <a:spcBef>
                <a:spcPts val="0"/>
              </a:spcBef>
              <a:buNone/>
            </a:pPr>
            <a:r>
              <a:rPr lang="en-US" sz="1800" dirty="0"/>
              <a:t>		</a:t>
            </a:r>
            <a:r>
              <a:rPr lang="en-US" sz="1800" dirty="0" err="1">
                <a:solidFill>
                  <a:srgbClr val="0070C0"/>
                </a:solidFill>
              </a:rPr>
              <a:t>cout</a:t>
            </a:r>
            <a:r>
              <a:rPr lang="en-US" sz="1800" dirty="0"/>
              <a:t>&lt;&lt;p-&gt;</a:t>
            </a:r>
            <a:r>
              <a:rPr lang="en-US" sz="1800" dirty="0">
                <a:solidFill>
                  <a:srgbClr val="00B050"/>
                </a:solidFill>
              </a:rPr>
              <a:t>info</a:t>
            </a:r>
            <a:r>
              <a:rPr lang="en-US" sz="1800" dirty="0"/>
              <a:t>&lt;&lt;</a:t>
            </a:r>
            <a:r>
              <a:rPr lang="en-US" sz="1800" dirty="0" err="1"/>
              <a:t>endl</a:t>
            </a:r>
            <a:r>
              <a:rPr lang="en-US" sz="1800" dirty="0"/>
              <a:t>;</a:t>
            </a:r>
          </a:p>
          <a:p>
            <a:pPr marL="0" lvl="2" indent="-457200">
              <a:lnSpc>
                <a:spcPct val="100000"/>
              </a:lnSpc>
              <a:spcBef>
                <a:spcPts val="0"/>
              </a:spcBef>
              <a:buNone/>
            </a:pPr>
            <a:r>
              <a:rPr lang="en-US" sz="1800" dirty="0"/>
              <a:t>		p=p-&gt;</a:t>
            </a:r>
            <a:r>
              <a:rPr lang="en-US" sz="1800" dirty="0">
                <a:solidFill>
                  <a:srgbClr val="00B050"/>
                </a:solidFill>
              </a:rPr>
              <a:t>next</a:t>
            </a:r>
            <a:r>
              <a:rPr lang="en-US" sz="1800" dirty="0"/>
              <a:t>;</a:t>
            </a:r>
          </a:p>
          <a:p>
            <a:pPr marL="0" lvl="2" indent="-457200">
              <a:lnSpc>
                <a:spcPct val="100000"/>
              </a:lnSpc>
              <a:spcBef>
                <a:spcPts val="0"/>
              </a:spcBef>
              <a:buNone/>
            </a:pPr>
            <a:r>
              <a:rPr lang="en-US" sz="1800" dirty="0"/>
              <a:t>	}</a:t>
            </a:r>
          </a:p>
          <a:p>
            <a:pPr marL="0" indent="0">
              <a:buSzPct val="150000"/>
              <a:buNone/>
            </a:pPr>
            <a:r>
              <a:rPr lang="en-US" sz="1800" dirty="0"/>
              <a:t>}</a:t>
            </a:r>
          </a:p>
        </p:txBody>
      </p:sp>
      <p:sp>
        <p:nvSpPr>
          <p:cNvPr id="5" name="Content Placeholder 2">
            <a:extLst>
              <a:ext uri="{FF2B5EF4-FFF2-40B4-BE49-F238E27FC236}">
                <a16:creationId xmlns:a16="http://schemas.microsoft.com/office/drawing/2014/main" id="{12A18425-40B7-47E3-9224-6B1177205748}"/>
              </a:ext>
            </a:extLst>
          </p:cNvPr>
          <p:cNvSpPr txBox="1">
            <a:spLocks/>
          </p:cNvSpPr>
          <p:nvPr/>
        </p:nvSpPr>
        <p:spPr>
          <a:xfrm>
            <a:off x="609872" y="1973235"/>
            <a:ext cx="8235208" cy="1455765"/>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lnSpc>
                <a:spcPct val="150000"/>
              </a:lnSpc>
              <a:spcBef>
                <a:spcPts val="0"/>
              </a:spcBef>
              <a:buFont typeface="Wingdings" panose="05000000000000000000" pitchFamily="2" charset="2"/>
              <a:buChar char="&amp;"/>
            </a:pPr>
            <a:r>
              <a:rPr lang="en-US" sz="2800" dirty="0" err="1"/>
              <a:t>Thuật</a:t>
            </a:r>
            <a:r>
              <a:rPr lang="en-US" sz="2800" dirty="0"/>
              <a:t> </a:t>
            </a:r>
            <a:r>
              <a:rPr lang="en-US" sz="2800" dirty="0" err="1"/>
              <a:t>toán</a:t>
            </a:r>
            <a:r>
              <a:rPr lang="en-US" sz="2800" dirty="0"/>
              <a:t> </a:t>
            </a:r>
            <a:r>
              <a:rPr lang="en-US" sz="2800" dirty="0" err="1"/>
              <a:t>duyệt</a:t>
            </a:r>
            <a:r>
              <a:rPr lang="en-US" sz="2800" dirty="0"/>
              <a:t> </a:t>
            </a:r>
            <a:r>
              <a:rPr lang="en-US" sz="2800" dirty="0" err="1"/>
              <a:t>danh</a:t>
            </a:r>
            <a:r>
              <a:rPr lang="en-US" sz="2800" dirty="0"/>
              <a:t> </a:t>
            </a:r>
            <a:r>
              <a:rPr lang="en-US" sz="2800" dirty="0" err="1"/>
              <a:t>sách</a:t>
            </a:r>
            <a:r>
              <a:rPr lang="en-US" sz="2800" dirty="0"/>
              <a:t> </a:t>
            </a:r>
            <a:r>
              <a:rPr lang="en-US" sz="2800" dirty="0" err="1"/>
              <a:t>liên</a:t>
            </a:r>
            <a:r>
              <a:rPr lang="en-US" sz="2800" dirty="0"/>
              <a:t> </a:t>
            </a:r>
            <a:r>
              <a:rPr lang="en-US" sz="2800" dirty="0" err="1"/>
              <a:t>kết</a:t>
            </a:r>
            <a:r>
              <a:rPr lang="en-US" sz="2800" dirty="0"/>
              <a:t> </a:t>
            </a:r>
            <a:r>
              <a:rPr lang="en-US" sz="2800" dirty="0" err="1"/>
              <a:t>đôi</a:t>
            </a:r>
            <a:r>
              <a:rPr lang="en-US" sz="2800" dirty="0"/>
              <a:t> </a:t>
            </a:r>
            <a:r>
              <a:rPr lang="en-US" sz="2800" dirty="0" err="1"/>
              <a:t>cũng</a:t>
            </a:r>
            <a:r>
              <a:rPr lang="en-US" sz="2800" dirty="0"/>
              <a:t> </a:t>
            </a:r>
            <a:r>
              <a:rPr lang="en-US" sz="2800" dirty="0" err="1"/>
              <a:t>tương</a:t>
            </a:r>
            <a:r>
              <a:rPr lang="en-US" sz="2800" dirty="0"/>
              <a:t> </a:t>
            </a:r>
            <a:r>
              <a:rPr lang="en-US" sz="2800" dirty="0" err="1"/>
              <a:t>tự</a:t>
            </a:r>
            <a:r>
              <a:rPr lang="en-US" sz="2800" dirty="0"/>
              <a:t> </a:t>
            </a:r>
            <a:r>
              <a:rPr lang="en-US" sz="2800" dirty="0" err="1"/>
              <a:t>kỹ</a:t>
            </a:r>
            <a:r>
              <a:rPr lang="en-US" sz="2800" dirty="0"/>
              <a:t> </a:t>
            </a:r>
            <a:r>
              <a:rPr lang="en-US" sz="2800" dirty="0" err="1"/>
              <a:t>thuật</a:t>
            </a:r>
            <a:r>
              <a:rPr lang="en-US" sz="2800" dirty="0"/>
              <a:t> </a:t>
            </a:r>
            <a:r>
              <a:rPr lang="en-US" sz="2800" dirty="0" err="1"/>
              <a:t>duyệt</a:t>
            </a:r>
            <a:r>
              <a:rPr lang="en-US" sz="2800" dirty="0"/>
              <a:t> </a:t>
            </a:r>
            <a:r>
              <a:rPr lang="en-US" sz="2800" dirty="0" err="1"/>
              <a:t>trong</a:t>
            </a:r>
            <a:r>
              <a:rPr lang="en-US" sz="2800" dirty="0"/>
              <a:t> </a:t>
            </a:r>
            <a:r>
              <a:rPr lang="en-US" sz="2800" dirty="0" err="1"/>
              <a:t>danh</a:t>
            </a:r>
            <a:r>
              <a:rPr lang="en-US" sz="2800" dirty="0"/>
              <a:t> </a:t>
            </a:r>
            <a:r>
              <a:rPr lang="en-US" sz="2800" dirty="0" err="1"/>
              <a:t>sách</a:t>
            </a:r>
            <a:r>
              <a:rPr lang="en-US" sz="2800" dirty="0"/>
              <a:t> </a:t>
            </a:r>
            <a:r>
              <a:rPr lang="en-US" sz="2800" dirty="0" err="1"/>
              <a:t>liên</a:t>
            </a:r>
            <a:r>
              <a:rPr lang="en-US" sz="2800" dirty="0"/>
              <a:t> </a:t>
            </a:r>
            <a:r>
              <a:rPr lang="en-US" sz="2800" dirty="0" err="1"/>
              <a:t>kết</a:t>
            </a:r>
            <a:r>
              <a:rPr lang="en-US" sz="2800" dirty="0"/>
              <a:t> </a:t>
            </a:r>
            <a:r>
              <a:rPr lang="en-US" sz="2800" dirty="0" err="1"/>
              <a:t>đơn</a:t>
            </a:r>
            <a:r>
              <a:rPr lang="en-US" sz="2800" dirty="0"/>
              <a:t>. </a:t>
            </a:r>
            <a:r>
              <a:rPr lang="en-US" sz="2800" dirty="0" err="1"/>
              <a:t>Tuy</a:t>
            </a:r>
            <a:r>
              <a:rPr lang="en-US" sz="2800" dirty="0"/>
              <a:t> </a:t>
            </a:r>
            <a:r>
              <a:rPr lang="en-US" sz="2800" dirty="0" err="1"/>
              <a:t>nhiên</a:t>
            </a:r>
            <a:r>
              <a:rPr lang="en-US" sz="2800" dirty="0"/>
              <a:t> </a:t>
            </a:r>
            <a:r>
              <a:rPr lang="en-US" sz="2800" dirty="0" err="1"/>
              <a:t>danh</a:t>
            </a:r>
            <a:r>
              <a:rPr lang="en-US" sz="2800" dirty="0"/>
              <a:t> </a:t>
            </a:r>
            <a:r>
              <a:rPr lang="en-US" sz="2800" dirty="0" err="1"/>
              <a:t>sách</a:t>
            </a:r>
            <a:r>
              <a:rPr lang="en-US" sz="2800" dirty="0"/>
              <a:t> </a:t>
            </a:r>
            <a:r>
              <a:rPr lang="en-US" sz="2800" dirty="0" err="1"/>
              <a:t>liên</a:t>
            </a:r>
            <a:r>
              <a:rPr lang="en-US" sz="2800" dirty="0"/>
              <a:t> </a:t>
            </a:r>
            <a:r>
              <a:rPr lang="en-US" sz="2800" dirty="0" err="1"/>
              <a:t>kết</a:t>
            </a:r>
            <a:r>
              <a:rPr lang="en-US" sz="2800" dirty="0"/>
              <a:t> </a:t>
            </a:r>
            <a:r>
              <a:rPr lang="en-US" sz="2800" dirty="0" err="1"/>
              <a:t>đôi</a:t>
            </a:r>
            <a:r>
              <a:rPr lang="en-US" sz="2800" dirty="0"/>
              <a:t> </a:t>
            </a:r>
            <a:r>
              <a:rPr lang="en-US" sz="2800" dirty="0" err="1"/>
              <a:t>hỗ</a:t>
            </a:r>
            <a:r>
              <a:rPr lang="en-US" sz="2800" dirty="0"/>
              <a:t> </a:t>
            </a:r>
            <a:r>
              <a:rPr lang="en-US" sz="2800" dirty="0" err="1"/>
              <a:t>trợ</a:t>
            </a:r>
            <a:r>
              <a:rPr lang="en-US" sz="2800" dirty="0"/>
              <a:t> con </a:t>
            </a:r>
            <a:r>
              <a:rPr lang="en-US" sz="2800" dirty="0" err="1"/>
              <a:t>trỏ</a:t>
            </a:r>
            <a:r>
              <a:rPr lang="en-US" sz="2800" dirty="0"/>
              <a:t> </a:t>
            </a:r>
            <a:r>
              <a:rPr lang="en-US" sz="2800" dirty="0">
                <a:solidFill>
                  <a:srgbClr val="FF0000"/>
                </a:solidFill>
              </a:rPr>
              <a:t>previous</a:t>
            </a:r>
            <a:r>
              <a:rPr lang="en-US" sz="2800" dirty="0"/>
              <a:t> </a:t>
            </a:r>
            <a:r>
              <a:rPr lang="en-US" sz="2800" dirty="0" err="1"/>
              <a:t>cho</a:t>
            </a:r>
            <a:r>
              <a:rPr lang="en-US" sz="2800" dirty="0"/>
              <a:t> </a:t>
            </a:r>
            <a:r>
              <a:rPr lang="en-US" sz="2800" dirty="0" err="1"/>
              <a:t>phép</a:t>
            </a:r>
            <a:r>
              <a:rPr lang="en-US" sz="2800" dirty="0"/>
              <a:t> </a:t>
            </a:r>
            <a:r>
              <a:rPr lang="en-US" sz="2800" dirty="0" err="1"/>
              <a:t>duyệt</a:t>
            </a:r>
            <a:r>
              <a:rPr lang="en-US" sz="2800" dirty="0"/>
              <a:t> </a:t>
            </a:r>
            <a:r>
              <a:rPr lang="en-US" sz="2800" dirty="0" err="1"/>
              <a:t>từ</a:t>
            </a:r>
            <a:r>
              <a:rPr lang="en-US" sz="2800" dirty="0"/>
              <a:t> </a:t>
            </a:r>
            <a:r>
              <a:rPr lang="en-US" sz="2800" dirty="0" err="1"/>
              <a:t>cuối</a:t>
            </a:r>
            <a:r>
              <a:rPr lang="en-US" sz="2800" dirty="0"/>
              <a:t> </a:t>
            </a:r>
            <a:r>
              <a:rPr lang="en-US" sz="2800" dirty="0" err="1"/>
              <a:t>lên</a:t>
            </a:r>
            <a:r>
              <a:rPr lang="en-US" sz="2800" dirty="0"/>
              <a:t> </a:t>
            </a:r>
            <a:r>
              <a:rPr lang="en-US" sz="2800" dirty="0" err="1"/>
              <a:t>đầu</a:t>
            </a:r>
            <a:r>
              <a:rPr lang="en-US" sz="2800" dirty="0"/>
              <a:t>.</a:t>
            </a:r>
          </a:p>
        </p:txBody>
      </p:sp>
      <p:sp>
        <p:nvSpPr>
          <p:cNvPr id="6" name="Content Placeholder 2">
            <a:extLst>
              <a:ext uri="{FF2B5EF4-FFF2-40B4-BE49-F238E27FC236}">
                <a16:creationId xmlns:a16="http://schemas.microsoft.com/office/drawing/2014/main" id="{F8D8E995-D16B-48D1-A414-BD320764ADD0}"/>
              </a:ext>
            </a:extLst>
          </p:cNvPr>
          <p:cNvSpPr txBox="1">
            <a:spLocks/>
          </p:cNvSpPr>
          <p:nvPr/>
        </p:nvSpPr>
        <p:spPr>
          <a:xfrm>
            <a:off x="4783429" y="3492869"/>
            <a:ext cx="4208172" cy="3219026"/>
          </a:xfrm>
          <a:prstGeom prst="rect">
            <a:avLst/>
          </a:prstGeom>
          <a:solidFill>
            <a:schemeClr val="bg1"/>
          </a:solidFill>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1800" i="1" dirty="0"/>
              <a:t>// </a:t>
            </a:r>
            <a:r>
              <a:rPr lang="en-US" sz="1800" i="1" dirty="0" err="1"/>
              <a:t>duyệt</a:t>
            </a:r>
            <a:r>
              <a:rPr lang="en-US" sz="1800" i="1" dirty="0"/>
              <a:t> </a:t>
            </a:r>
            <a:r>
              <a:rPr lang="en-US" sz="1800" i="1" dirty="0" err="1"/>
              <a:t>từ</a:t>
            </a:r>
            <a:r>
              <a:rPr lang="en-US" sz="1800" i="1" dirty="0"/>
              <a:t> </a:t>
            </a:r>
            <a:r>
              <a:rPr lang="en-US" sz="1800" i="1" dirty="0" err="1"/>
              <a:t>cuối</a:t>
            </a:r>
            <a:r>
              <a:rPr lang="en-US" sz="1800" i="1" dirty="0"/>
              <a:t> </a:t>
            </a:r>
            <a:r>
              <a:rPr lang="en-US" sz="1800" i="1" dirty="0" err="1"/>
              <a:t>lên</a:t>
            </a:r>
            <a:r>
              <a:rPr lang="en-US" sz="1800" i="1" dirty="0"/>
              <a:t> </a:t>
            </a:r>
            <a:r>
              <a:rPr lang="en-US" sz="1800" i="1" dirty="0" err="1"/>
              <a:t>đầu</a:t>
            </a:r>
            <a:endParaRPr lang="en-US" sz="1800" dirty="0">
              <a:solidFill>
                <a:srgbClr val="0070C0"/>
              </a:solidFill>
            </a:endParaRPr>
          </a:p>
          <a:p>
            <a:pPr marL="0" lvl="2" indent="-457200">
              <a:lnSpc>
                <a:spcPct val="100000"/>
              </a:lnSpc>
              <a:spcBef>
                <a:spcPts val="0"/>
              </a:spcBef>
              <a:buNone/>
            </a:pPr>
            <a:r>
              <a:rPr lang="en-US" sz="1800" dirty="0">
                <a:solidFill>
                  <a:srgbClr val="0070C0"/>
                </a:solidFill>
              </a:rPr>
              <a:t>void </a:t>
            </a:r>
            <a:r>
              <a:rPr lang="en-US" sz="1800" dirty="0" err="1">
                <a:solidFill>
                  <a:srgbClr val="C00000"/>
                </a:solidFill>
              </a:rPr>
              <a:t>Process_list_from_last</a:t>
            </a:r>
            <a:r>
              <a:rPr lang="en-US" sz="1800" dirty="0">
                <a:solidFill>
                  <a:srgbClr val="C00000"/>
                </a:solidFill>
              </a:rPr>
              <a:t>()</a:t>
            </a:r>
            <a:endParaRPr lang="en-US" sz="1800" dirty="0"/>
          </a:p>
          <a:p>
            <a:pPr marL="0" lvl="2" indent="-457200">
              <a:lnSpc>
                <a:spcPct val="100000"/>
              </a:lnSpc>
              <a:spcBef>
                <a:spcPts val="0"/>
              </a:spcBef>
              <a:buNone/>
            </a:pPr>
            <a:r>
              <a:rPr lang="en-US" sz="1800" dirty="0"/>
              <a:t>{</a:t>
            </a:r>
          </a:p>
          <a:p>
            <a:pPr marL="0" lvl="2" indent="-457200">
              <a:lnSpc>
                <a:spcPct val="100000"/>
              </a:lnSpc>
              <a:spcBef>
                <a:spcPts val="0"/>
              </a:spcBef>
              <a:buNone/>
            </a:pPr>
            <a:r>
              <a:rPr lang="en-US" sz="1800" dirty="0"/>
              <a:t>	</a:t>
            </a:r>
            <a:r>
              <a:rPr lang="en-US" sz="1800" dirty="0">
                <a:solidFill>
                  <a:srgbClr val="C00000"/>
                </a:solidFill>
              </a:rPr>
              <a:t>Node</a:t>
            </a:r>
            <a:r>
              <a:rPr lang="en-US" sz="1800" dirty="0"/>
              <a:t> *p;</a:t>
            </a:r>
          </a:p>
          <a:p>
            <a:pPr marL="0" lvl="2" indent="-457200">
              <a:lnSpc>
                <a:spcPct val="100000"/>
              </a:lnSpc>
              <a:spcBef>
                <a:spcPts val="0"/>
              </a:spcBef>
              <a:buNone/>
            </a:pPr>
            <a:r>
              <a:rPr lang="en-US" sz="1800" dirty="0"/>
              <a:t>	p = </a:t>
            </a:r>
            <a:r>
              <a:rPr lang="en-US" sz="1800" dirty="0">
                <a:solidFill>
                  <a:srgbClr val="0070C0"/>
                </a:solidFill>
              </a:rPr>
              <a:t>last</a:t>
            </a:r>
            <a:r>
              <a:rPr lang="en-US" sz="1800" dirty="0"/>
              <a:t>;</a:t>
            </a:r>
          </a:p>
          <a:p>
            <a:pPr marL="0" lvl="2" indent="-457200">
              <a:lnSpc>
                <a:spcPct val="100000"/>
              </a:lnSpc>
              <a:spcBef>
                <a:spcPts val="0"/>
              </a:spcBef>
              <a:buNone/>
            </a:pPr>
            <a:r>
              <a:rPr lang="en-US" sz="1800" dirty="0"/>
              <a:t>	</a:t>
            </a:r>
            <a:r>
              <a:rPr lang="en-US" sz="1800" dirty="0">
                <a:solidFill>
                  <a:srgbClr val="0070C0"/>
                </a:solidFill>
              </a:rPr>
              <a:t>while</a:t>
            </a:r>
            <a:r>
              <a:rPr lang="en-US" sz="1800" dirty="0"/>
              <a:t> (p!=</a:t>
            </a:r>
            <a:r>
              <a:rPr lang="en-US" sz="1800" dirty="0">
                <a:solidFill>
                  <a:srgbClr val="FF0000"/>
                </a:solidFill>
              </a:rPr>
              <a:t>NULL</a:t>
            </a:r>
            <a:r>
              <a:rPr lang="en-US" sz="1800" dirty="0"/>
              <a:t>)</a:t>
            </a:r>
          </a:p>
          <a:p>
            <a:pPr marL="0" lvl="2" indent="-457200">
              <a:lnSpc>
                <a:spcPct val="100000"/>
              </a:lnSpc>
              <a:spcBef>
                <a:spcPts val="0"/>
              </a:spcBef>
              <a:buNone/>
            </a:pPr>
            <a:r>
              <a:rPr lang="en-US" sz="1800" dirty="0"/>
              <a:t>	{</a:t>
            </a:r>
          </a:p>
          <a:p>
            <a:pPr marL="0" lvl="2" indent="-457200">
              <a:lnSpc>
                <a:spcPct val="100000"/>
              </a:lnSpc>
              <a:spcBef>
                <a:spcPts val="0"/>
              </a:spcBef>
              <a:buNone/>
            </a:pPr>
            <a:r>
              <a:rPr lang="en-US" sz="1800" dirty="0"/>
              <a:t>	        </a:t>
            </a:r>
            <a:r>
              <a:rPr lang="en-US" sz="1800" dirty="0" err="1">
                <a:solidFill>
                  <a:srgbClr val="0070C0"/>
                </a:solidFill>
              </a:rPr>
              <a:t>cout</a:t>
            </a:r>
            <a:r>
              <a:rPr lang="en-US" sz="1800" dirty="0"/>
              <a:t>&lt;&lt;p-&gt;</a:t>
            </a:r>
            <a:r>
              <a:rPr lang="en-US" sz="1800" dirty="0">
                <a:solidFill>
                  <a:srgbClr val="00B050"/>
                </a:solidFill>
              </a:rPr>
              <a:t>info</a:t>
            </a:r>
            <a:r>
              <a:rPr lang="en-US" sz="1800" dirty="0"/>
              <a:t>&lt;&lt;</a:t>
            </a:r>
            <a:r>
              <a:rPr lang="en-US" sz="1800" dirty="0" err="1"/>
              <a:t>endl</a:t>
            </a:r>
            <a:r>
              <a:rPr lang="en-US" sz="1800" dirty="0"/>
              <a:t>;</a:t>
            </a:r>
          </a:p>
          <a:p>
            <a:pPr marL="0" lvl="2" indent="-457200">
              <a:lnSpc>
                <a:spcPct val="100000"/>
              </a:lnSpc>
              <a:spcBef>
                <a:spcPts val="0"/>
              </a:spcBef>
              <a:buNone/>
            </a:pPr>
            <a:r>
              <a:rPr lang="en-US" sz="1800" dirty="0"/>
              <a:t>	        p=p-&gt;</a:t>
            </a:r>
            <a:r>
              <a:rPr lang="en-US" sz="1800" dirty="0">
                <a:solidFill>
                  <a:srgbClr val="00B050"/>
                </a:solidFill>
              </a:rPr>
              <a:t>previous</a:t>
            </a:r>
            <a:r>
              <a:rPr lang="en-US" sz="1800" dirty="0"/>
              <a:t>;</a:t>
            </a:r>
          </a:p>
          <a:p>
            <a:pPr marL="0" lvl="2" indent="-457200">
              <a:lnSpc>
                <a:spcPct val="100000"/>
              </a:lnSpc>
              <a:spcBef>
                <a:spcPts val="0"/>
              </a:spcBef>
              <a:buNone/>
            </a:pPr>
            <a:r>
              <a:rPr lang="en-US" sz="1800" dirty="0"/>
              <a:t>	}</a:t>
            </a:r>
          </a:p>
          <a:p>
            <a:pPr marL="0" indent="0">
              <a:buSzPct val="150000"/>
              <a:buNone/>
            </a:pPr>
            <a:r>
              <a:rPr lang="en-US" sz="1800" dirty="0"/>
              <a:t>}</a:t>
            </a:r>
          </a:p>
        </p:txBody>
      </p:sp>
    </p:spTree>
    <p:extLst>
      <p:ext uri="{BB962C8B-B14F-4D97-AF65-F5344CB8AC3E}">
        <p14:creationId xmlns:p14="http://schemas.microsoft.com/office/powerpoint/2010/main" val="125571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33600" y="3048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KÉP</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B90C1E10-28FD-4FC2-93CF-DD56F0652B44}"/>
              </a:ext>
            </a:extLst>
          </p:cNvPr>
          <p:cNvSpPr txBox="1">
            <a:spLocks/>
          </p:cNvSpPr>
          <p:nvPr/>
        </p:nvSpPr>
        <p:spPr>
          <a:xfrm>
            <a:off x="486936" y="1438288"/>
            <a:ext cx="9092441" cy="624149"/>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dirty="0">
                <a:ln/>
                <a:solidFill>
                  <a:schemeClr val="accent4"/>
                </a:solidFill>
              </a:rPr>
              <a:t>TÌM KIẾM PHẦN TỬ ‘</a:t>
            </a:r>
            <a:r>
              <a:rPr lang="en-US" sz="2800" dirty="0">
                <a:ln/>
                <a:solidFill>
                  <a:srgbClr val="FF0000"/>
                </a:solidFill>
              </a:rPr>
              <a:t>x</a:t>
            </a:r>
            <a:r>
              <a:rPr lang="en-US" sz="2800" dirty="0">
                <a:ln/>
                <a:solidFill>
                  <a:schemeClr val="accent4"/>
                </a:solidFill>
              </a:rPr>
              <a:t>’</a:t>
            </a:r>
          </a:p>
        </p:txBody>
      </p:sp>
      <p:sp>
        <p:nvSpPr>
          <p:cNvPr id="4" name="Content Placeholder 2">
            <a:extLst>
              <a:ext uri="{FF2B5EF4-FFF2-40B4-BE49-F238E27FC236}">
                <a16:creationId xmlns:a16="http://schemas.microsoft.com/office/drawing/2014/main" id="{A16484D2-71B1-4D69-BC36-1092323CC522}"/>
              </a:ext>
            </a:extLst>
          </p:cNvPr>
          <p:cNvSpPr txBox="1">
            <a:spLocks/>
          </p:cNvSpPr>
          <p:nvPr/>
        </p:nvSpPr>
        <p:spPr>
          <a:xfrm>
            <a:off x="217355" y="3124200"/>
            <a:ext cx="8762998" cy="3478990"/>
          </a:xfrm>
          <a:prstGeom prst="rect">
            <a:avLst/>
          </a:prstGeom>
          <a:solidFill>
            <a:schemeClr val="bg1"/>
          </a:solidFill>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1600" i="1" dirty="0"/>
              <a:t>// </a:t>
            </a:r>
            <a:r>
              <a:rPr lang="en-US" sz="1600" i="1" dirty="0" err="1"/>
              <a:t>duyệt</a:t>
            </a:r>
            <a:r>
              <a:rPr lang="en-US" sz="1600" i="1" dirty="0"/>
              <a:t> </a:t>
            </a:r>
            <a:r>
              <a:rPr lang="en-US" sz="1600" i="1" dirty="0" err="1"/>
              <a:t>từ</a:t>
            </a:r>
            <a:r>
              <a:rPr lang="en-US" sz="1600" i="1" dirty="0"/>
              <a:t> </a:t>
            </a:r>
            <a:r>
              <a:rPr lang="en-US" sz="1600" i="1" dirty="0" err="1"/>
              <a:t>đầu</a:t>
            </a:r>
            <a:r>
              <a:rPr lang="en-US" sz="1600" i="1" dirty="0"/>
              <a:t> </a:t>
            </a:r>
            <a:r>
              <a:rPr lang="en-US" sz="1600" i="1" dirty="0" err="1"/>
              <a:t>về</a:t>
            </a:r>
            <a:r>
              <a:rPr lang="en-US" sz="1600" i="1" dirty="0"/>
              <a:t> </a:t>
            </a:r>
            <a:r>
              <a:rPr lang="en-US" sz="1600" i="1" dirty="0" err="1"/>
              <a:t>cuối</a:t>
            </a:r>
            <a:endParaRPr lang="en-US" sz="1600" dirty="0">
              <a:solidFill>
                <a:srgbClr val="C00000"/>
              </a:solidFill>
            </a:endParaRPr>
          </a:p>
          <a:p>
            <a:pPr marL="0" lvl="2" indent="-457200">
              <a:lnSpc>
                <a:spcPct val="100000"/>
              </a:lnSpc>
              <a:spcBef>
                <a:spcPts val="0"/>
              </a:spcBef>
              <a:buNone/>
            </a:pPr>
            <a:r>
              <a:rPr lang="en-US" sz="2000" dirty="0">
                <a:solidFill>
                  <a:srgbClr val="C00000"/>
                </a:solidFill>
              </a:rPr>
              <a:t>Node</a:t>
            </a:r>
            <a:r>
              <a:rPr lang="en-US" sz="2000" dirty="0">
                <a:solidFill>
                  <a:srgbClr val="0070C0"/>
                </a:solidFill>
              </a:rPr>
              <a:t> </a:t>
            </a:r>
            <a:r>
              <a:rPr lang="en-US" sz="2000" dirty="0"/>
              <a:t>*</a:t>
            </a:r>
            <a:r>
              <a:rPr lang="en-US" sz="2000" dirty="0">
                <a:solidFill>
                  <a:srgbClr val="0070C0"/>
                </a:solidFill>
              </a:rPr>
              <a:t> </a:t>
            </a:r>
            <a:r>
              <a:rPr lang="en-US" sz="2000" dirty="0">
                <a:solidFill>
                  <a:srgbClr val="C00000"/>
                </a:solidFill>
              </a:rPr>
              <a:t>Search(</a:t>
            </a:r>
            <a:r>
              <a:rPr lang="en-US" sz="2000" dirty="0">
                <a:solidFill>
                  <a:srgbClr val="0070C0"/>
                </a:solidFill>
              </a:rPr>
              <a:t>int</a:t>
            </a:r>
            <a:r>
              <a:rPr lang="en-US" sz="2000" dirty="0">
                <a:solidFill>
                  <a:srgbClr val="C00000"/>
                </a:solidFill>
              </a:rPr>
              <a:t> </a:t>
            </a:r>
            <a:r>
              <a:rPr lang="en-US" sz="2000" dirty="0"/>
              <a:t>x</a:t>
            </a:r>
            <a:r>
              <a:rPr lang="en-US" sz="2000" dirty="0">
                <a:solidFill>
                  <a:srgbClr val="C00000"/>
                </a:solidFill>
              </a:rPr>
              <a:t>)</a:t>
            </a:r>
            <a:endParaRPr lang="en-US" sz="2000" dirty="0"/>
          </a:p>
          <a:p>
            <a:pPr marL="0" lvl="2" indent="-457200">
              <a:lnSpc>
                <a:spcPct val="100000"/>
              </a:lnSpc>
              <a:spcBef>
                <a:spcPts val="0"/>
              </a:spcBef>
              <a:buNone/>
            </a:pPr>
            <a:r>
              <a:rPr lang="en-US" sz="2000" dirty="0"/>
              <a:t>{</a:t>
            </a:r>
          </a:p>
          <a:p>
            <a:pPr marL="0" lvl="2" indent="-457200">
              <a:lnSpc>
                <a:spcPct val="100000"/>
              </a:lnSpc>
              <a:spcBef>
                <a:spcPts val="0"/>
              </a:spcBef>
              <a:buNone/>
            </a:pPr>
            <a:r>
              <a:rPr lang="en-US" sz="2000" dirty="0"/>
              <a:t>	</a:t>
            </a:r>
            <a:r>
              <a:rPr lang="en-US" sz="2000" dirty="0">
                <a:solidFill>
                  <a:srgbClr val="C00000"/>
                </a:solidFill>
              </a:rPr>
              <a:t>Node</a:t>
            </a:r>
            <a:r>
              <a:rPr lang="en-US" sz="2000" dirty="0"/>
              <a:t> *p;</a:t>
            </a:r>
          </a:p>
          <a:p>
            <a:pPr marL="0" lvl="2" indent="-457200">
              <a:lnSpc>
                <a:spcPct val="100000"/>
              </a:lnSpc>
              <a:spcBef>
                <a:spcPts val="0"/>
              </a:spcBef>
              <a:buNone/>
            </a:pPr>
            <a:r>
              <a:rPr lang="en-US" sz="2000" dirty="0"/>
              <a:t>	p = </a:t>
            </a:r>
            <a:r>
              <a:rPr lang="en-US" sz="2000" dirty="0">
                <a:solidFill>
                  <a:srgbClr val="0070C0"/>
                </a:solidFill>
              </a:rPr>
              <a:t>first</a:t>
            </a:r>
            <a:r>
              <a:rPr lang="en-US" sz="2000" dirty="0"/>
              <a:t>;</a:t>
            </a:r>
          </a:p>
          <a:p>
            <a:pPr marL="0" lvl="2" indent="-457200">
              <a:lnSpc>
                <a:spcPct val="100000"/>
              </a:lnSpc>
              <a:spcBef>
                <a:spcPts val="0"/>
              </a:spcBef>
              <a:buNone/>
            </a:pPr>
            <a:r>
              <a:rPr lang="en-US" sz="2000" dirty="0"/>
              <a:t>	</a:t>
            </a:r>
            <a:r>
              <a:rPr lang="en-US" sz="2000" dirty="0">
                <a:solidFill>
                  <a:srgbClr val="0070C0"/>
                </a:solidFill>
              </a:rPr>
              <a:t>while</a:t>
            </a:r>
            <a:r>
              <a:rPr lang="en-US" sz="2000" dirty="0"/>
              <a:t> ((p!=</a:t>
            </a:r>
            <a:r>
              <a:rPr lang="en-US" sz="2000" dirty="0">
                <a:solidFill>
                  <a:srgbClr val="FF0000"/>
                </a:solidFill>
              </a:rPr>
              <a:t>NULL</a:t>
            </a:r>
            <a:r>
              <a:rPr lang="en-US" sz="2000" dirty="0"/>
              <a:t>) &amp;&amp; (p-&gt;</a:t>
            </a:r>
            <a:r>
              <a:rPr lang="en-US" sz="2000" dirty="0">
                <a:solidFill>
                  <a:srgbClr val="00B050"/>
                </a:solidFill>
              </a:rPr>
              <a:t>info</a:t>
            </a:r>
            <a:r>
              <a:rPr lang="en-US" sz="2000" dirty="0"/>
              <a:t> != x))</a:t>
            </a:r>
          </a:p>
          <a:p>
            <a:pPr marL="0" lvl="2" indent="-457200">
              <a:lnSpc>
                <a:spcPct val="100000"/>
              </a:lnSpc>
              <a:spcBef>
                <a:spcPts val="0"/>
              </a:spcBef>
              <a:buNone/>
            </a:pPr>
            <a:r>
              <a:rPr lang="en-US" sz="2000" dirty="0"/>
              <a:t>		p=p-&gt;</a:t>
            </a:r>
            <a:r>
              <a:rPr lang="en-US" sz="2000" dirty="0">
                <a:solidFill>
                  <a:srgbClr val="00B050"/>
                </a:solidFill>
              </a:rPr>
              <a:t>next</a:t>
            </a:r>
            <a:r>
              <a:rPr lang="en-US" sz="2000" dirty="0"/>
              <a:t>;</a:t>
            </a:r>
          </a:p>
          <a:p>
            <a:pPr marL="0" lvl="2" indent="-457200">
              <a:lnSpc>
                <a:spcPct val="100000"/>
              </a:lnSpc>
              <a:spcBef>
                <a:spcPts val="0"/>
              </a:spcBef>
              <a:buNone/>
            </a:pPr>
            <a:r>
              <a:rPr lang="en-US" sz="2000" dirty="0"/>
              <a:t>	</a:t>
            </a:r>
            <a:r>
              <a:rPr lang="en-US" sz="2000" dirty="0">
                <a:solidFill>
                  <a:srgbClr val="0070C0"/>
                </a:solidFill>
              </a:rPr>
              <a:t>return </a:t>
            </a:r>
            <a:r>
              <a:rPr lang="en-US" sz="2000" dirty="0"/>
              <a:t>p;</a:t>
            </a:r>
          </a:p>
          <a:p>
            <a:pPr marL="0" indent="0">
              <a:lnSpc>
                <a:spcPct val="100000"/>
              </a:lnSpc>
              <a:buSzPct val="150000"/>
              <a:buNone/>
            </a:pPr>
            <a:r>
              <a:rPr lang="en-US" sz="2000" dirty="0"/>
              <a:t>}</a:t>
            </a:r>
          </a:p>
          <a:p>
            <a:pPr marL="0" indent="0">
              <a:lnSpc>
                <a:spcPct val="100000"/>
              </a:lnSpc>
              <a:buSzPct val="150000"/>
              <a:buNone/>
            </a:pPr>
            <a:r>
              <a:rPr lang="en-US" sz="1400" i="1" dirty="0"/>
              <a:t>// </a:t>
            </a:r>
            <a:r>
              <a:rPr lang="en-US" sz="1400" i="1" dirty="0" err="1"/>
              <a:t>hàm</a:t>
            </a:r>
            <a:r>
              <a:rPr lang="en-US" sz="1400" i="1" dirty="0"/>
              <a:t> </a:t>
            </a:r>
            <a:r>
              <a:rPr lang="en-US" sz="1400" i="1" dirty="0" err="1"/>
              <a:t>trả</a:t>
            </a:r>
            <a:r>
              <a:rPr lang="en-US" sz="1400" i="1" dirty="0"/>
              <a:t> </a:t>
            </a:r>
            <a:r>
              <a:rPr lang="en-US" sz="1400" i="1" dirty="0" err="1"/>
              <a:t>về</a:t>
            </a:r>
            <a:r>
              <a:rPr lang="en-US" sz="1400" i="1" dirty="0"/>
              <a:t> NULL </a:t>
            </a:r>
            <a:r>
              <a:rPr lang="en-US" sz="1400" i="1" dirty="0" err="1"/>
              <a:t>nếu</a:t>
            </a:r>
            <a:r>
              <a:rPr lang="en-US" sz="1400" i="1" dirty="0"/>
              <a:t> </a:t>
            </a:r>
            <a:r>
              <a:rPr lang="en-US" sz="1400" i="1" dirty="0" err="1"/>
              <a:t>không</a:t>
            </a:r>
            <a:r>
              <a:rPr lang="en-US" sz="1400" i="1" dirty="0"/>
              <a:t> </a:t>
            </a:r>
            <a:r>
              <a:rPr lang="en-US" sz="1400" i="1" dirty="0" err="1"/>
              <a:t>tìm</a:t>
            </a:r>
            <a:r>
              <a:rPr lang="en-US" sz="1400" i="1" dirty="0"/>
              <a:t> </a:t>
            </a:r>
            <a:r>
              <a:rPr lang="en-US" sz="1400" i="1" dirty="0" err="1"/>
              <a:t>thấy</a:t>
            </a:r>
            <a:r>
              <a:rPr lang="en-US" sz="1400" i="1" dirty="0"/>
              <a:t>, </a:t>
            </a:r>
            <a:r>
              <a:rPr lang="en-US" sz="1400" i="1" dirty="0" err="1"/>
              <a:t>trả</a:t>
            </a:r>
            <a:r>
              <a:rPr lang="en-US" sz="1400" i="1" dirty="0"/>
              <a:t> </a:t>
            </a:r>
            <a:r>
              <a:rPr lang="en-US" sz="1400" i="1" dirty="0" err="1"/>
              <a:t>về</a:t>
            </a:r>
            <a:r>
              <a:rPr lang="en-US" sz="1400" i="1" dirty="0"/>
              <a:t> </a:t>
            </a:r>
            <a:r>
              <a:rPr lang="en-US" sz="1400" i="1" dirty="0" err="1"/>
              <a:t>địa</a:t>
            </a:r>
            <a:r>
              <a:rPr lang="en-US" sz="1400" i="1" dirty="0"/>
              <a:t> </a:t>
            </a:r>
            <a:r>
              <a:rPr lang="en-US" sz="1400" i="1" dirty="0" err="1"/>
              <a:t>chỉ</a:t>
            </a:r>
            <a:r>
              <a:rPr lang="en-US" sz="1400" i="1" dirty="0"/>
              <a:t> </a:t>
            </a:r>
            <a:r>
              <a:rPr lang="en-US" sz="1400" i="1" dirty="0" err="1"/>
              <a:t>của</a:t>
            </a:r>
            <a:r>
              <a:rPr lang="en-US" sz="1400" i="1" dirty="0"/>
              <a:t> node p </a:t>
            </a:r>
            <a:r>
              <a:rPr lang="en-US" sz="1400" i="1" dirty="0" err="1"/>
              <a:t>nếu</a:t>
            </a:r>
            <a:r>
              <a:rPr lang="en-US" sz="1400" i="1" dirty="0"/>
              <a:t> </a:t>
            </a:r>
            <a:r>
              <a:rPr lang="en-US" sz="1400" i="1" dirty="0" err="1"/>
              <a:t>tìm</a:t>
            </a:r>
            <a:r>
              <a:rPr lang="en-US" sz="1400" i="1" dirty="0"/>
              <a:t> </a:t>
            </a:r>
            <a:r>
              <a:rPr lang="en-US" sz="1400" i="1" dirty="0" err="1"/>
              <a:t>thấy</a:t>
            </a:r>
            <a:r>
              <a:rPr lang="en-US" sz="1400" i="1" dirty="0"/>
              <a:t>.</a:t>
            </a:r>
          </a:p>
        </p:txBody>
      </p:sp>
      <p:cxnSp>
        <p:nvCxnSpPr>
          <p:cNvPr id="5" name="Straight Connector 4">
            <a:extLst>
              <a:ext uri="{FF2B5EF4-FFF2-40B4-BE49-F238E27FC236}">
                <a16:creationId xmlns:a16="http://schemas.microsoft.com/office/drawing/2014/main" id="{3F8EA12E-C50C-4A8A-9A13-E20622DB9E45}"/>
              </a:ext>
            </a:extLst>
          </p:cNvPr>
          <p:cNvCxnSpPr/>
          <p:nvPr/>
        </p:nvCxnSpPr>
        <p:spPr>
          <a:xfrm>
            <a:off x="2433720" y="2140143"/>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E464004-B1B7-4DC0-8A10-1197E6DAFF28}"/>
              </a:ext>
            </a:extLst>
          </p:cNvPr>
          <p:cNvSpPr/>
          <p:nvPr/>
        </p:nvSpPr>
        <p:spPr>
          <a:xfrm>
            <a:off x="1672771" y="2234814"/>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10</a:t>
            </a:r>
          </a:p>
        </p:txBody>
      </p:sp>
      <p:sp>
        <p:nvSpPr>
          <p:cNvPr id="7" name="Rectangle 6">
            <a:extLst>
              <a:ext uri="{FF2B5EF4-FFF2-40B4-BE49-F238E27FC236}">
                <a16:creationId xmlns:a16="http://schemas.microsoft.com/office/drawing/2014/main" id="{2FC2580D-24C9-45C6-A4B6-12484A864BEB}"/>
              </a:ext>
            </a:extLst>
          </p:cNvPr>
          <p:cNvSpPr/>
          <p:nvPr/>
        </p:nvSpPr>
        <p:spPr>
          <a:xfrm>
            <a:off x="1287092" y="2140143"/>
            <a:ext cx="1523999"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8" name="Oval 7">
            <a:extLst>
              <a:ext uri="{FF2B5EF4-FFF2-40B4-BE49-F238E27FC236}">
                <a16:creationId xmlns:a16="http://schemas.microsoft.com/office/drawing/2014/main" id="{3551F2AD-0AEE-4657-BD9F-9DD036ADE24E}"/>
              </a:ext>
            </a:extLst>
          </p:cNvPr>
          <p:cNvSpPr/>
          <p:nvPr/>
        </p:nvSpPr>
        <p:spPr>
          <a:xfrm>
            <a:off x="2513547" y="2443446"/>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AE1A11B-130F-44B5-9382-66AFAD832DCE}"/>
              </a:ext>
            </a:extLst>
          </p:cNvPr>
          <p:cNvCxnSpPr/>
          <p:nvPr/>
        </p:nvCxnSpPr>
        <p:spPr>
          <a:xfrm>
            <a:off x="4519027" y="2170209"/>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36F401D-084B-4034-B2DD-19322125D28B}"/>
              </a:ext>
            </a:extLst>
          </p:cNvPr>
          <p:cNvSpPr/>
          <p:nvPr/>
        </p:nvSpPr>
        <p:spPr>
          <a:xfrm>
            <a:off x="3758078" y="2264880"/>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5</a:t>
            </a:r>
          </a:p>
        </p:txBody>
      </p:sp>
      <p:sp>
        <p:nvSpPr>
          <p:cNvPr id="11" name="Rectangle 10">
            <a:extLst>
              <a:ext uri="{FF2B5EF4-FFF2-40B4-BE49-F238E27FC236}">
                <a16:creationId xmlns:a16="http://schemas.microsoft.com/office/drawing/2014/main" id="{2C2C58D9-C68A-498D-89B9-DC44D3F39F28}"/>
              </a:ext>
            </a:extLst>
          </p:cNvPr>
          <p:cNvSpPr/>
          <p:nvPr/>
        </p:nvSpPr>
        <p:spPr>
          <a:xfrm>
            <a:off x="3399055" y="2170209"/>
            <a:ext cx="1497343"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2" name="Oval 11">
            <a:extLst>
              <a:ext uri="{FF2B5EF4-FFF2-40B4-BE49-F238E27FC236}">
                <a16:creationId xmlns:a16="http://schemas.microsoft.com/office/drawing/2014/main" id="{852E9634-DFF8-421A-A6BE-F28DE44B3E11}"/>
              </a:ext>
            </a:extLst>
          </p:cNvPr>
          <p:cNvSpPr/>
          <p:nvPr/>
        </p:nvSpPr>
        <p:spPr>
          <a:xfrm>
            <a:off x="4598854" y="2463987"/>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233A31C8-27DC-495C-9894-4116D0FEAB3D}"/>
              </a:ext>
            </a:extLst>
          </p:cNvPr>
          <p:cNvCxnSpPr/>
          <p:nvPr/>
        </p:nvCxnSpPr>
        <p:spPr>
          <a:xfrm>
            <a:off x="6625359" y="2170209"/>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5686E21-015C-429A-A929-7E8C7B655AF5}"/>
              </a:ext>
            </a:extLst>
          </p:cNvPr>
          <p:cNvSpPr/>
          <p:nvPr/>
        </p:nvSpPr>
        <p:spPr>
          <a:xfrm>
            <a:off x="5921560" y="2264880"/>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15</a:t>
            </a:r>
          </a:p>
        </p:txBody>
      </p:sp>
      <p:sp>
        <p:nvSpPr>
          <p:cNvPr id="15" name="Rectangle 14">
            <a:extLst>
              <a:ext uri="{FF2B5EF4-FFF2-40B4-BE49-F238E27FC236}">
                <a16:creationId xmlns:a16="http://schemas.microsoft.com/office/drawing/2014/main" id="{E984616D-0F6D-49F9-BF06-56BBA4B8F87C}"/>
              </a:ext>
            </a:extLst>
          </p:cNvPr>
          <p:cNvSpPr/>
          <p:nvPr/>
        </p:nvSpPr>
        <p:spPr>
          <a:xfrm>
            <a:off x="5585287" y="2170209"/>
            <a:ext cx="1417444"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6" name="Oval 15">
            <a:extLst>
              <a:ext uri="{FF2B5EF4-FFF2-40B4-BE49-F238E27FC236}">
                <a16:creationId xmlns:a16="http://schemas.microsoft.com/office/drawing/2014/main" id="{39970339-41AF-4970-90BD-CCFE442D7CF1}"/>
              </a:ext>
            </a:extLst>
          </p:cNvPr>
          <p:cNvSpPr/>
          <p:nvPr/>
        </p:nvSpPr>
        <p:spPr>
          <a:xfrm>
            <a:off x="6708506" y="2408308"/>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4FDFA39-578B-430B-8009-2A4CA4623D6C}"/>
              </a:ext>
            </a:extLst>
          </p:cNvPr>
          <p:cNvSpPr/>
          <p:nvPr/>
        </p:nvSpPr>
        <p:spPr>
          <a:xfrm>
            <a:off x="7747000" y="2346203"/>
            <a:ext cx="271317" cy="333329"/>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cxnSp>
        <p:nvCxnSpPr>
          <p:cNvPr id="18" name="Straight Arrow Connector 17">
            <a:extLst>
              <a:ext uri="{FF2B5EF4-FFF2-40B4-BE49-F238E27FC236}">
                <a16:creationId xmlns:a16="http://schemas.microsoft.com/office/drawing/2014/main" id="{45088F1A-21E3-46B6-A9F4-689791B8AA96}"/>
              </a:ext>
            </a:extLst>
          </p:cNvPr>
          <p:cNvCxnSpPr>
            <a:cxnSpLocks/>
            <a:stCxn id="8" idx="6"/>
          </p:cNvCxnSpPr>
          <p:nvPr/>
        </p:nvCxnSpPr>
        <p:spPr>
          <a:xfrm>
            <a:off x="2731262" y="2551219"/>
            <a:ext cx="667793" cy="2054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CB3CB46-0B06-4F2F-B7B7-6DAF76E3971C}"/>
              </a:ext>
            </a:extLst>
          </p:cNvPr>
          <p:cNvCxnSpPr>
            <a:cxnSpLocks/>
            <a:stCxn id="12" idx="6"/>
          </p:cNvCxnSpPr>
          <p:nvPr/>
        </p:nvCxnSpPr>
        <p:spPr>
          <a:xfrm>
            <a:off x="4816569" y="2571760"/>
            <a:ext cx="74754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80C8E01-9963-4DB0-B1EF-F7DEDC98CFE1}"/>
              </a:ext>
            </a:extLst>
          </p:cNvPr>
          <p:cNvCxnSpPr>
            <a:stCxn id="16" idx="6"/>
            <a:endCxn id="17" idx="1"/>
          </p:cNvCxnSpPr>
          <p:nvPr/>
        </p:nvCxnSpPr>
        <p:spPr>
          <a:xfrm flipV="1">
            <a:off x="6926221" y="2512868"/>
            <a:ext cx="820779" cy="321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20970D4-41A4-4AAF-84B3-A2F20451CB3E}"/>
              </a:ext>
            </a:extLst>
          </p:cNvPr>
          <p:cNvSpPr/>
          <p:nvPr/>
        </p:nvSpPr>
        <p:spPr>
          <a:xfrm>
            <a:off x="8018317" y="2312386"/>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FF0000"/>
                </a:solidFill>
              </a:rPr>
              <a:t>NULL</a:t>
            </a:r>
          </a:p>
        </p:txBody>
      </p:sp>
      <p:sp>
        <p:nvSpPr>
          <p:cNvPr id="22" name="Rectangle 21">
            <a:extLst>
              <a:ext uri="{FF2B5EF4-FFF2-40B4-BE49-F238E27FC236}">
                <a16:creationId xmlns:a16="http://schemas.microsoft.com/office/drawing/2014/main" id="{76B40A4D-0E1D-4091-8D3C-0600762A564B}"/>
              </a:ext>
            </a:extLst>
          </p:cNvPr>
          <p:cNvSpPr/>
          <p:nvPr/>
        </p:nvSpPr>
        <p:spPr>
          <a:xfrm>
            <a:off x="1567539" y="2737939"/>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first</a:t>
            </a:r>
          </a:p>
        </p:txBody>
      </p:sp>
      <p:cxnSp>
        <p:nvCxnSpPr>
          <p:cNvPr id="23" name="Straight Connector 22">
            <a:extLst>
              <a:ext uri="{FF2B5EF4-FFF2-40B4-BE49-F238E27FC236}">
                <a16:creationId xmlns:a16="http://schemas.microsoft.com/office/drawing/2014/main" id="{9B127BAF-3207-409C-AE4C-8191A9C91B4F}"/>
              </a:ext>
            </a:extLst>
          </p:cNvPr>
          <p:cNvCxnSpPr/>
          <p:nvPr/>
        </p:nvCxnSpPr>
        <p:spPr>
          <a:xfrm>
            <a:off x="1672771" y="2147368"/>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5DDB6EFB-D975-4159-BF04-48EC6A5D9DD3}"/>
              </a:ext>
            </a:extLst>
          </p:cNvPr>
          <p:cNvSpPr/>
          <p:nvPr/>
        </p:nvSpPr>
        <p:spPr>
          <a:xfrm>
            <a:off x="1368164" y="2245680"/>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CBF73B2C-C41B-45B1-A809-E739632FE7AC}"/>
              </a:ext>
            </a:extLst>
          </p:cNvPr>
          <p:cNvCxnSpPr>
            <a:cxnSpLocks/>
            <a:stCxn id="24" idx="2"/>
            <a:endCxn id="26" idx="3"/>
          </p:cNvCxnSpPr>
          <p:nvPr/>
        </p:nvCxnSpPr>
        <p:spPr>
          <a:xfrm flipH="1">
            <a:off x="758254" y="2353453"/>
            <a:ext cx="609910"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8E297E0-2AF6-49E2-BC1F-C991C6DB51DA}"/>
              </a:ext>
            </a:extLst>
          </p:cNvPr>
          <p:cNvSpPr/>
          <p:nvPr/>
        </p:nvSpPr>
        <p:spPr>
          <a:xfrm>
            <a:off x="486937" y="2186789"/>
            <a:ext cx="271317" cy="333329"/>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27" name="Rectangle 26">
            <a:extLst>
              <a:ext uri="{FF2B5EF4-FFF2-40B4-BE49-F238E27FC236}">
                <a16:creationId xmlns:a16="http://schemas.microsoft.com/office/drawing/2014/main" id="{73C027B8-4E0D-4AAB-BCA8-F1098E94D89F}"/>
              </a:ext>
            </a:extLst>
          </p:cNvPr>
          <p:cNvSpPr/>
          <p:nvPr/>
        </p:nvSpPr>
        <p:spPr>
          <a:xfrm>
            <a:off x="188688" y="2635426"/>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NULL</a:t>
            </a:r>
          </a:p>
        </p:txBody>
      </p:sp>
      <p:cxnSp>
        <p:nvCxnSpPr>
          <p:cNvPr id="28" name="Straight Connector 27">
            <a:extLst>
              <a:ext uri="{FF2B5EF4-FFF2-40B4-BE49-F238E27FC236}">
                <a16:creationId xmlns:a16="http://schemas.microsoft.com/office/drawing/2014/main" id="{9477D714-1D14-4D33-8D6E-615FAFA085B7}"/>
              </a:ext>
            </a:extLst>
          </p:cNvPr>
          <p:cNvCxnSpPr/>
          <p:nvPr/>
        </p:nvCxnSpPr>
        <p:spPr>
          <a:xfrm>
            <a:off x="3890377" y="2170209"/>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C9034EE1-C896-44B5-ACA9-46994150E23A}"/>
              </a:ext>
            </a:extLst>
          </p:cNvPr>
          <p:cNvSpPr/>
          <p:nvPr/>
        </p:nvSpPr>
        <p:spPr>
          <a:xfrm>
            <a:off x="3521814" y="2209630"/>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241AC012-2E52-4377-8AFB-0E9465C601EC}"/>
              </a:ext>
            </a:extLst>
          </p:cNvPr>
          <p:cNvCxnSpPr>
            <a:cxnSpLocks/>
            <a:stCxn id="29" idx="2"/>
          </p:cNvCxnSpPr>
          <p:nvPr/>
        </p:nvCxnSpPr>
        <p:spPr>
          <a:xfrm flipH="1" flipV="1">
            <a:off x="2811091" y="2312386"/>
            <a:ext cx="710723" cy="501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20B8917-790E-4FE4-B07E-C73B13E91F2D}"/>
              </a:ext>
            </a:extLst>
          </p:cNvPr>
          <p:cNvSpPr/>
          <p:nvPr/>
        </p:nvSpPr>
        <p:spPr>
          <a:xfrm>
            <a:off x="5677848" y="2212005"/>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2DC42ADD-B701-487D-A428-A3EA74BCB5C9}"/>
              </a:ext>
            </a:extLst>
          </p:cNvPr>
          <p:cNvCxnSpPr/>
          <p:nvPr/>
        </p:nvCxnSpPr>
        <p:spPr>
          <a:xfrm>
            <a:off x="6015759" y="2170209"/>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FEBF93E-72EF-4656-ADE1-D6E0894DA549}"/>
              </a:ext>
            </a:extLst>
          </p:cNvPr>
          <p:cNvCxnSpPr>
            <a:cxnSpLocks/>
            <a:stCxn id="31" idx="2"/>
          </p:cNvCxnSpPr>
          <p:nvPr/>
        </p:nvCxnSpPr>
        <p:spPr>
          <a:xfrm flipH="1">
            <a:off x="4949499" y="2319778"/>
            <a:ext cx="728349" cy="1945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04C3BF1C-8676-4882-812A-1D79D22E4C5D}"/>
              </a:ext>
            </a:extLst>
          </p:cNvPr>
          <p:cNvSpPr/>
          <p:nvPr/>
        </p:nvSpPr>
        <p:spPr>
          <a:xfrm>
            <a:off x="5786705" y="2852606"/>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last</a:t>
            </a:r>
          </a:p>
        </p:txBody>
      </p:sp>
      <p:sp>
        <p:nvSpPr>
          <p:cNvPr id="36" name="Slide Number Placeholder 5">
            <a:extLst>
              <a:ext uri="{FF2B5EF4-FFF2-40B4-BE49-F238E27FC236}">
                <a16:creationId xmlns:a16="http://schemas.microsoft.com/office/drawing/2014/main" id="{7DBCEBDE-BC6B-4218-B215-2A47BD33756F}"/>
              </a:ext>
            </a:extLst>
          </p:cNvPr>
          <p:cNvSpPr>
            <a:spLocks noGrp="1"/>
          </p:cNvSpPr>
          <p:nvPr>
            <p:ph type="sldNum" sz="quarter" idx="12"/>
          </p:nvPr>
        </p:nvSpPr>
        <p:spPr>
          <a:xfrm>
            <a:off x="8610600" y="6356350"/>
            <a:ext cx="2743200" cy="365125"/>
          </a:xfrm>
        </p:spPr>
        <p:txBody>
          <a:bodyPr/>
          <a:lstStyle/>
          <a:p>
            <a:fld id="{D4688C88-10BC-4BE1-B72E-0A6B1F4813EC}" type="slidenum">
              <a:rPr lang="en-US" smtClean="0"/>
              <a:t>51</a:t>
            </a:fld>
            <a:endParaRPr lang="en-US"/>
          </a:p>
        </p:txBody>
      </p:sp>
    </p:spTree>
    <p:extLst>
      <p:ext uri="{BB962C8B-B14F-4D97-AF65-F5344CB8AC3E}">
        <p14:creationId xmlns:p14="http://schemas.microsoft.com/office/powerpoint/2010/main" val="331631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p:bldP spid="3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33600" y="3048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KÉP</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B90C1E10-28FD-4FC2-93CF-DD56F0652B44}"/>
              </a:ext>
            </a:extLst>
          </p:cNvPr>
          <p:cNvSpPr txBox="1">
            <a:spLocks/>
          </p:cNvSpPr>
          <p:nvPr/>
        </p:nvSpPr>
        <p:spPr>
          <a:xfrm>
            <a:off x="486936" y="1438288"/>
            <a:ext cx="9092441" cy="624149"/>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dirty="0">
                <a:ln/>
                <a:solidFill>
                  <a:schemeClr val="accent4"/>
                </a:solidFill>
              </a:rPr>
              <a:t>TÌM KIẾM PHẦN TỬ ‘</a:t>
            </a:r>
            <a:r>
              <a:rPr lang="en-US" sz="2800" dirty="0">
                <a:ln/>
                <a:solidFill>
                  <a:srgbClr val="FF0000"/>
                </a:solidFill>
              </a:rPr>
              <a:t>x</a:t>
            </a:r>
            <a:r>
              <a:rPr lang="en-US" sz="2800" dirty="0">
                <a:ln/>
                <a:solidFill>
                  <a:schemeClr val="accent4"/>
                </a:solidFill>
              </a:rPr>
              <a:t>’</a:t>
            </a:r>
          </a:p>
        </p:txBody>
      </p:sp>
      <p:sp>
        <p:nvSpPr>
          <p:cNvPr id="4" name="Content Placeholder 2">
            <a:extLst>
              <a:ext uri="{FF2B5EF4-FFF2-40B4-BE49-F238E27FC236}">
                <a16:creationId xmlns:a16="http://schemas.microsoft.com/office/drawing/2014/main" id="{A16484D2-71B1-4D69-BC36-1092323CC522}"/>
              </a:ext>
            </a:extLst>
          </p:cNvPr>
          <p:cNvSpPr txBox="1">
            <a:spLocks/>
          </p:cNvSpPr>
          <p:nvPr/>
        </p:nvSpPr>
        <p:spPr>
          <a:xfrm>
            <a:off x="217355" y="3197672"/>
            <a:ext cx="8762998" cy="3355527"/>
          </a:xfrm>
          <a:prstGeom prst="rect">
            <a:avLst/>
          </a:prstGeom>
          <a:solidFill>
            <a:schemeClr val="bg1"/>
          </a:solidFill>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1600" i="1" dirty="0"/>
              <a:t>// </a:t>
            </a:r>
            <a:r>
              <a:rPr lang="en-US" sz="1600" i="1" dirty="0" err="1"/>
              <a:t>duyệt</a:t>
            </a:r>
            <a:r>
              <a:rPr lang="en-US" sz="1600" i="1" dirty="0"/>
              <a:t> </a:t>
            </a:r>
            <a:r>
              <a:rPr lang="en-US" sz="1600" i="1" dirty="0" err="1"/>
              <a:t>từ</a:t>
            </a:r>
            <a:r>
              <a:rPr lang="en-US" sz="1600" i="1" dirty="0"/>
              <a:t> </a:t>
            </a:r>
            <a:r>
              <a:rPr lang="en-US" sz="1600" i="1" dirty="0" err="1"/>
              <a:t>cuối</a:t>
            </a:r>
            <a:r>
              <a:rPr lang="en-US" sz="1600" i="1" dirty="0"/>
              <a:t> </a:t>
            </a:r>
            <a:r>
              <a:rPr lang="en-US" sz="1600" i="1" dirty="0" err="1"/>
              <a:t>lên</a:t>
            </a:r>
            <a:r>
              <a:rPr lang="en-US" sz="1600" i="1" dirty="0"/>
              <a:t> </a:t>
            </a:r>
            <a:r>
              <a:rPr lang="en-US" sz="1600" i="1" dirty="0" err="1"/>
              <a:t>đầu</a:t>
            </a:r>
            <a:endParaRPr lang="en-US" sz="1600" dirty="0">
              <a:solidFill>
                <a:srgbClr val="C00000"/>
              </a:solidFill>
            </a:endParaRPr>
          </a:p>
          <a:p>
            <a:pPr marL="0" lvl="2" indent="-457200">
              <a:lnSpc>
                <a:spcPct val="100000"/>
              </a:lnSpc>
              <a:spcBef>
                <a:spcPts val="0"/>
              </a:spcBef>
              <a:buNone/>
            </a:pPr>
            <a:r>
              <a:rPr lang="en-US" sz="2000" dirty="0">
                <a:solidFill>
                  <a:srgbClr val="C00000"/>
                </a:solidFill>
              </a:rPr>
              <a:t>Node</a:t>
            </a:r>
            <a:r>
              <a:rPr lang="en-US" sz="2000" dirty="0">
                <a:solidFill>
                  <a:srgbClr val="0070C0"/>
                </a:solidFill>
              </a:rPr>
              <a:t> </a:t>
            </a:r>
            <a:r>
              <a:rPr lang="en-US" sz="2000" dirty="0"/>
              <a:t>*</a:t>
            </a:r>
            <a:r>
              <a:rPr lang="en-US" sz="2000" dirty="0">
                <a:solidFill>
                  <a:srgbClr val="0070C0"/>
                </a:solidFill>
              </a:rPr>
              <a:t> </a:t>
            </a:r>
            <a:r>
              <a:rPr lang="en-US" sz="2000" dirty="0" err="1">
                <a:solidFill>
                  <a:srgbClr val="C00000"/>
                </a:solidFill>
              </a:rPr>
              <a:t>Search_list_from_last</a:t>
            </a:r>
            <a:r>
              <a:rPr lang="en-US" sz="2000" dirty="0">
                <a:solidFill>
                  <a:srgbClr val="C00000"/>
                </a:solidFill>
              </a:rPr>
              <a:t>(</a:t>
            </a:r>
            <a:r>
              <a:rPr lang="en-US" sz="2000" dirty="0">
                <a:solidFill>
                  <a:srgbClr val="0070C0"/>
                </a:solidFill>
              </a:rPr>
              <a:t>int</a:t>
            </a:r>
            <a:r>
              <a:rPr lang="en-US" sz="2000" dirty="0">
                <a:solidFill>
                  <a:srgbClr val="C00000"/>
                </a:solidFill>
              </a:rPr>
              <a:t> </a:t>
            </a:r>
            <a:r>
              <a:rPr lang="en-US" sz="2000" dirty="0"/>
              <a:t>x</a:t>
            </a:r>
            <a:r>
              <a:rPr lang="en-US" sz="2000" dirty="0">
                <a:solidFill>
                  <a:srgbClr val="C00000"/>
                </a:solidFill>
              </a:rPr>
              <a:t>)</a:t>
            </a:r>
            <a:endParaRPr lang="en-US" sz="2000" dirty="0"/>
          </a:p>
          <a:p>
            <a:pPr marL="0" lvl="2" indent="-457200">
              <a:lnSpc>
                <a:spcPct val="100000"/>
              </a:lnSpc>
              <a:spcBef>
                <a:spcPts val="0"/>
              </a:spcBef>
              <a:buNone/>
            </a:pPr>
            <a:r>
              <a:rPr lang="en-US" sz="2000" dirty="0"/>
              <a:t>{</a:t>
            </a:r>
          </a:p>
          <a:p>
            <a:pPr marL="0" lvl="2" indent="-457200">
              <a:lnSpc>
                <a:spcPct val="100000"/>
              </a:lnSpc>
              <a:spcBef>
                <a:spcPts val="0"/>
              </a:spcBef>
              <a:buNone/>
            </a:pPr>
            <a:r>
              <a:rPr lang="en-US" sz="2000" dirty="0"/>
              <a:t>	</a:t>
            </a:r>
            <a:r>
              <a:rPr lang="en-US" sz="2000" dirty="0">
                <a:solidFill>
                  <a:srgbClr val="C00000"/>
                </a:solidFill>
              </a:rPr>
              <a:t>Node</a:t>
            </a:r>
            <a:r>
              <a:rPr lang="en-US" sz="2000" dirty="0"/>
              <a:t> *p;</a:t>
            </a:r>
          </a:p>
          <a:p>
            <a:pPr marL="0" lvl="2" indent="-457200">
              <a:lnSpc>
                <a:spcPct val="100000"/>
              </a:lnSpc>
              <a:spcBef>
                <a:spcPts val="0"/>
              </a:spcBef>
              <a:buNone/>
            </a:pPr>
            <a:r>
              <a:rPr lang="en-US" sz="2000" dirty="0"/>
              <a:t>	p = </a:t>
            </a:r>
            <a:r>
              <a:rPr lang="en-US" sz="2000" dirty="0">
                <a:solidFill>
                  <a:srgbClr val="0070C0"/>
                </a:solidFill>
              </a:rPr>
              <a:t>last</a:t>
            </a:r>
            <a:r>
              <a:rPr lang="en-US" sz="2000" dirty="0"/>
              <a:t>;</a:t>
            </a:r>
          </a:p>
          <a:p>
            <a:pPr marL="0" lvl="2" indent="-457200">
              <a:lnSpc>
                <a:spcPct val="100000"/>
              </a:lnSpc>
              <a:spcBef>
                <a:spcPts val="0"/>
              </a:spcBef>
              <a:buNone/>
            </a:pPr>
            <a:r>
              <a:rPr lang="en-US" sz="2000" dirty="0"/>
              <a:t>	</a:t>
            </a:r>
            <a:r>
              <a:rPr lang="en-US" sz="2000" dirty="0">
                <a:solidFill>
                  <a:srgbClr val="0070C0"/>
                </a:solidFill>
              </a:rPr>
              <a:t>while</a:t>
            </a:r>
            <a:r>
              <a:rPr lang="en-US" sz="2000" dirty="0"/>
              <a:t> ( (p!=</a:t>
            </a:r>
            <a:r>
              <a:rPr lang="en-US" sz="2000" dirty="0">
                <a:solidFill>
                  <a:srgbClr val="FF0000"/>
                </a:solidFill>
              </a:rPr>
              <a:t>NULL</a:t>
            </a:r>
            <a:r>
              <a:rPr lang="en-US" sz="2000" dirty="0"/>
              <a:t>) &amp;&amp; (p-&gt;</a:t>
            </a:r>
            <a:r>
              <a:rPr lang="en-US" sz="2000" dirty="0">
                <a:solidFill>
                  <a:srgbClr val="00B050"/>
                </a:solidFill>
              </a:rPr>
              <a:t>info</a:t>
            </a:r>
            <a:r>
              <a:rPr lang="en-US" sz="2000" dirty="0"/>
              <a:t> != x) )</a:t>
            </a:r>
          </a:p>
          <a:p>
            <a:pPr marL="0" lvl="2" indent="-457200">
              <a:lnSpc>
                <a:spcPct val="100000"/>
              </a:lnSpc>
              <a:spcBef>
                <a:spcPts val="0"/>
              </a:spcBef>
              <a:buNone/>
            </a:pPr>
            <a:r>
              <a:rPr lang="en-US" sz="2000" dirty="0"/>
              <a:t>		p=p-&gt;</a:t>
            </a:r>
            <a:r>
              <a:rPr lang="en-US" sz="2000" dirty="0">
                <a:solidFill>
                  <a:srgbClr val="00B050"/>
                </a:solidFill>
              </a:rPr>
              <a:t>previous</a:t>
            </a:r>
            <a:r>
              <a:rPr lang="en-US" sz="2000" dirty="0"/>
              <a:t>;</a:t>
            </a:r>
          </a:p>
          <a:p>
            <a:pPr marL="0" lvl="2" indent="-457200">
              <a:lnSpc>
                <a:spcPct val="100000"/>
              </a:lnSpc>
              <a:spcBef>
                <a:spcPts val="0"/>
              </a:spcBef>
              <a:buNone/>
            </a:pPr>
            <a:r>
              <a:rPr lang="en-US" sz="2000" dirty="0"/>
              <a:t>	</a:t>
            </a:r>
            <a:r>
              <a:rPr lang="en-US" sz="2000" dirty="0">
                <a:solidFill>
                  <a:srgbClr val="0070C0"/>
                </a:solidFill>
              </a:rPr>
              <a:t>return </a:t>
            </a:r>
            <a:r>
              <a:rPr lang="en-US" sz="2000" dirty="0"/>
              <a:t>p;</a:t>
            </a:r>
          </a:p>
          <a:p>
            <a:pPr marL="0" indent="0">
              <a:buSzPct val="150000"/>
              <a:buNone/>
            </a:pPr>
            <a:r>
              <a:rPr lang="en-US" sz="2000" dirty="0"/>
              <a:t>}</a:t>
            </a:r>
          </a:p>
          <a:p>
            <a:pPr marL="0" indent="0">
              <a:buSzPct val="150000"/>
              <a:buNone/>
            </a:pPr>
            <a:r>
              <a:rPr lang="en-US" sz="1400" i="1" dirty="0"/>
              <a:t>// </a:t>
            </a:r>
            <a:r>
              <a:rPr lang="en-US" sz="1400" i="1" dirty="0" err="1"/>
              <a:t>hàm</a:t>
            </a:r>
            <a:r>
              <a:rPr lang="en-US" sz="1400" i="1" dirty="0"/>
              <a:t> </a:t>
            </a:r>
            <a:r>
              <a:rPr lang="en-US" sz="1400" i="1" dirty="0" err="1"/>
              <a:t>trả</a:t>
            </a:r>
            <a:r>
              <a:rPr lang="en-US" sz="1400" i="1" dirty="0"/>
              <a:t> </a:t>
            </a:r>
            <a:r>
              <a:rPr lang="en-US" sz="1400" i="1" dirty="0" err="1"/>
              <a:t>về</a:t>
            </a:r>
            <a:r>
              <a:rPr lang="en-US" sz="1400" i="1" dirty="0"/>
              <a:t> NULL </a:t>
            </a:r>
            <a:r>
              <a:rPr lang="en-US" sz="1400" i="1" dirty="0" err="1"/>
              <a:t>nếu</a:t>
            </a:r>
            <a:r>
              <a:rPr lang="en-US" sz="1400" i="1" dirty="0"/>
              <a:t> </a:t>
            </a:r>
            <a:r>
              <a:rPr lang="en-US" sz="1400" i="1" dirty="0" err="1"/>
              <a:t>không</a:t>
            </a:r>
            <a:r>
              <a:rPr lang="en-US" sz="1400" i="1" dirty="0"/>
              <a:t> </a:t>
            </a:r>
            <a:r>
              <a:rPr lang="en-US" sz="1400" i="1" dirty="0" err="1"/>
              <a:t>tìm</a:t>
            </a:r>
            <a:r>
              <a:rPr lang="en-US" sz="1400" i="1" dirty="0"/>
              <a:t> </a:t>
            </a:r>
            <a:r>
              <a:rPr lang="en-US" sz="1400" i="1" dirty="0" err="1"/>
              <a:t>thấy</a:t>
            </a:r>
            <a:r>
              <a:rPr lang="en-US" sz="1400" i="1" dirty="0"/>
              <a:t>, </a:t>
            </a:r>
            <a:r>
              <a:rPr lang="en-US" sz="1400" i="1" dirty="0" err="1"/>
              <a:t>trả</a:t>
            </a:r>
            <a:r>
              <a:rPr lang="en-US" sz="1400" i="1" dirty="0"/>
              <a:t> </a:t>
            </a:r>
            <a:r>
              <a:rPr lang="en-US" sz="1400" i="1" dirty="0" err="1"/>
              <a:t>về</a:t>
            </a:r>
            <a:r>
              <a:rPr lang="en-US" sz="1400" i="1" dirty="0"/>
              <a:t> </a:t>
            </a:r>
            <a:r>
              <a:rPr lang="en-US" sz="1400" i="1" dirty="0" err="1"/>
              <a:t>địa</a:t>
            </a:r>
            <a:r>
              <a:rPr lang="en-US" sz="1400" i="1" dirty="0"/>
              <a:t> </a:t>
            </a:r>
            <a:r>
              <a:rPr lang="en-US" sz="1400" i="1" dirty="0" err="1"/>
              <a:t>chỉ</a:t>
            </a:r>
            <a:r>
              <a:rPr lang="en-US" sz="1400" i="1" dirty="0"/>
              <a:t> </a:t>
            </a:r>
            <a:r>
              <a:rPr lang="en-US" sz="1400" i="1" dirty="0" err="1"/>
              <a:t>của</a:t>
            </a:r>
            <a:r>
              <a:rPr lang="en-US" sz="1400" i="1" dirty="0"/>
              <a:t> node p </a:t>
            </a:r>
            <a:r>
              <a:rPr lang="en-US" sz="1400" i="1" dirty="0" err="1"/>
              <a:t>nếu</a:t>
            </a:r>
            <a:r>
              <a:rPr lang="en-US" sz="1400" i="1" dirty="0"/>
              <a:t> </a:t>
            </a:r>
            <a:r>
              <a:rPr lang="en-US" sz="1400" i="1" dirty="0" err="1"/>
              <a:t>tìm</a:t>
            </a:r>
            <a:r>
              <a:rPr lang="en-US" sz="1400" i="1" dirty="0"/>
              <a:t> </a:t>
            </a:r>
            <a:r>
              <a:rPr lang="en-US" sz="1400" i="1" dirty="0" err="1"/>
              <a:t>thấy</a:t>
            </a:r>
            <a:r>
              <a:rPr lang="en-US" sz="1400" i="1" dirty="0"/>
              <a:t>.</a:t>
            </a:r>
          </a:p>
        </p:txBody>
      </p:sp>
      <p:cxnSp>
        <p:nvCxnSpPr>
          <p:cNvPr id="5" name="Straight Connector 4">
            <a:extLst>
              <a:ext uri="{FF2B5EF4-FFF2-40B4-BE49-F238E27FC236}">
                <a16:creationId xmlns:a16="http://schemas.microsoft.com/office/drawing/2014/main" id="{3F8EA12E-C50C-4A8A-9A13-E20622DB9E45}"/>
              </a:ext>
            </a:extLst>
          </p:cNvPr>
          <p:cNvCxnSpPr/>
          <p:nvPr/>
        </p:nvCxnSpPr>
        <p:spPr>
          <a:xfrm>
            <a:off x="2433720" y="2140143"/>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E464004-B1B7-4DC0-8A10-1197E6DAFF28}"/>
              </a:ext>
            </a:extLst>
          </p:cNvPr>
          <p:cNvSpPr/>
          <p:nvPr/>
        </p:nvSpPr>
        <p:spPr>
          <a:xfrm>
            <a:off x="1672771" y="2234814"/>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10</a:t>
            </a:r>
          </a:p>
        </p:txBody>
      </p:sp>
      <p:sp>
        <p:nvSpPr>
          <p:cNvPr id="7" name="Rectangle 6">
            <a:extLst>
              <a:ext uri="{FF2B5EF4-FFF2-40B4-BE49-F238E27FC236}">
                <a16:creationId xmlns:a16="http://schemas.microsoft.com/office/drawing/2014/main" id="{2FC2580D-24C9-45C6-A4B6-12484A864BEB}"/>
              </a:ext>
            </a:extLst>
          </p:cNvPr>
          <p:cNvSpPr/>
          <p:nvPr/>
        </p:nvSpPr>
        <p:spPr>
          <a:xfrm>
            <a:off x="1287092" y="2140143"/>
            <a:ext cx="1523999"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8" name="Oval 7">
            <a:extLst>
              <a:ext uri="{FF2B5EF4-FFF2-40B4-BE49-F238E27FC236}">
                <a16:creationId xmlns:a16="http://schemas.microsoft.com/office/drawing/2014/main" id="{3551F2AD-0AEE-4657-BD9F-9DD036ADE24E}"/>
              </a:ext>
            </a:extLst>
          </p:cNvPr>
          <p:cNvSpPr/>
          <p:nvPr/>
        </p:nvSpPr>
        <p:spPr>
          <a:xfrm>
            <a:off x="2513547" y="2443446"/>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AE1A11B-130F-44B5-9382-66AFAD832DCE}"/>
              </a:ext>
            </a:extLst>
          </p:cNvPr>
          <p:cNvCxnSpPr/>
          <p:nvPr/>
        </p:nvCxnSpPr>
        <p:spPr>
          <a:xfrm>
            <a:off x="4519027" y="2170209"/>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36F401D-084B-4034-B2DD-19322125D28B}"/>
              </a:ext>
            </a:extLst>
          </p:cNvPr>
          <p:cNvSpPr/>
          <p:nvPr/>
        </p:nvSpPr>
        <p:spPr>
          <a:xfrm>
            <a:off x="3758078" y="2264880"/>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5</a:t>
            </a:r>
          </a:p>
        </p:txBody>
      </p:sp>
      <p:sp>
        <p:nvSpPr>
          <p:cNvPr id="11" name="Rectangle 10">
            <a:extLst>
              <a:ext uri="{FF2B5EF4-FFF2-40B4-BE49-F238E27FC236}">
                <a16:creationId xmlns:a16="http://schemas.microsoft.com/office/drawing/2014/main" id="{2C2C58D9-C68A-498D-89B9-DC44D3F39F28}"/>
              </a:ext>
            </a:extLst>
          </p:cNvPr>
          <p:cNvSpPr/>
          <p:nvPr/>
        </p:nvSpPr>
        <p:spPr>
          <a:xfrm>
            <a:off x="3399055" y="2170209"/>
            <a:ext cx="1497343"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2" name="Oval 11">
            <a:extLst>
              <a:ext uri="{FF2B5EF4-FFF2-40B4-BE49-F238E27FC236}">
                <a16:creationId xmlns:a16="http://schemas.microsoft.com/office/drawing/2014/main" id="{852E9634-DFF8-421A-A6BE-F28DE44B3E11}"/>
              </a:ext>
            </a:extLst>
          </p:cNvPr>
          <p:cNvSpPr/>
          <p:nvPr/>
        </p:nvSpPr>
        <p:spPr>
          <a:xfrm>
            <a:off x="4598854" y="2463987"/>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233A31C8-27DC-495C-9894-4116D0FEAB3D}"/>
              </a:ext>
            </a:extLst>
          </p:cNvPr>
          <p:cNvCxnSpPr/>
          <p:nvPr/>
        </p:nvCxnSpPr>
        <p:spPr>
          <a:xfrm>
            <a:off x="6625359" y="2170209"/>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5686E21-015C-429A-A929-7E8C7B655AF5}"/>
              </a:ext>
            </a:extLst>
          </p:cNvPr>
          <p:cNvSpPr/>
          <p:nvPr/>
        </p:nvSpPr>
        <p:spPr>
          <a:xfrm>
            <a:off x="5921560" y="2264880"/>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15</a:t>
            </a:r>
          </a:p>
        </p:txBody>
      </p:sp>
      <p:sp>
        <p:nvSpPr>
          <p:cNvPr id="15" name="Rectangle 14">
            <a:extLst>
              <a:ext uri="{FF2B5EF4-FFF2-40B4-BE49-F238E27FC236}">
                <a16:creationId xmlns:a16="http://schemas.microsoft.com/office/drawing/2014/main" id="{E984616D-0F6D-49F9-BF06-56BBA4B8F87C}"/>
              </a:ext>
            </a:extLst>
          </p:cNvPr>
          <p:cNvSpPr/>
          <p:nvPr/>
        </p:nvSpPr>
        <p:spPr>
          <a:xfrm>
            <a:off x="5585287" y="2170209"/>
            <a:ext cx="1417444"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6" name="Oval 15">
            <a:extLst>
              <a:ext uri="{FF2B5EF4-FFF2-40B4-BE49-F238E27FC236}">
                <a16:creationId xmlns:a16="http://schemas.microsoft.com/office/drawing/2014/main" id="{39970339-41AF-4970-90BD-CCFE442D7CF1}"/>
              </a:ext>
            </a:extLst>
          </p:cNvPr>
          <p:cNvSpPr/>
          <p:nvPr/>
        </p:nvSpPr>
        <p:spPr>
          <a:xfrm>
            <a:off x="6708506" y="2408308"/>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4FDFA39-578B-430B-8009-2A4CA4623D6C}"/>
              </a:ext>
            </a:extLst>
          </p:cNvPr>
          <p:cNvSpPr/>
          <p:nvPr/>
        </p:nvSpPr>
        <p:spPr>
          <a:xfrm>
            <a:off x="7747000" y="2346203"/>
            <a:ext cx="271317" cy="333329"/>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cxnSp>
        <p:nvCxnSpPr>
          <p:cNvPr id="18" name="Straight Arrow Connector 17">
            <a:extLst>
              <a:ext uri="{FF2B5EF4-FFF2-40B4-BE49-F238E27FC236}">
                <a16:creationId xmlns:a16="http://schemas.microsoft.com/office/drawing/2014/main" id="{45088F1A-21E3-46B6-A9F4-689791B8AA96}"/>
              </a:ext>
            </a:extLst>
          </p:cNvPr>
          <p:cNvCxnSpPr>
            <a:cxnSpLocks/>
            <a:stCxn id="8" idx="6"/>
          </p:cNvCxnSpPr>
          <p:nvPr/>
        </p:nvCxnSpPr>
        <p:spPr>
          <a:xfrm>
            <a:off x="2731262" y="2551219"/>
            <a:ext cx="667793" cy="2054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CB3CB46-0B06-4F2F-B7B7-6DAF76E3971C}"/>
              </a:ext>
            </a:extLst>
          </p:cNvPr>
          <p:cNvCxnSpPr>
            <a:cxnSpLocks/>
            <a:stCxn id="12" idx="6"/>
          </p:cNvCxnSpPr>
          <p:nvPr/>
        </p:nvCxnSpPr>
        <p:spPr>
          <a:xfrm>
            <a:off x="4816569" y="2571760"/>
            <a:ext cx="74754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80C8E01-9963-4DB0-B1EF-F7DEDC98CFE1}"/>
              </a:ext>
            </a:extLst>
          </p:cNvPr>
          <p:cNvCxnSpPr>
            <a:stCxn id="16" idx="6"/>
            <a:endCxn id="17" idx="1"/>
          </p:cNvCxnSpPr>
          <p:nvPr/>
        </p:nvCxnSpPr>
        <p:spPr>
          <a:xfrm flipV="1">
            <a:off x="6926221" y="2512868"/>
            <a:ext cx="820779" cy="321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20970D4-41A4-4AAF-84B3-A2F20451CB3E}"/>
              </a:ext>
            </a:extLst>
          </p:cNvPr>
          <p:cNvSpPr/>
          <p:nvPr/>
        </p:nvSpPr>
        <p:spPr>
          <a:xfrm>
            <a:off x="8018317" y="2312386"/>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FF0000"/>
                </a:solidFill>
              </a:rPr>
              <a:t>NULL</a:t>
            </a:r>
          </a:p>
        </p:txBody>
      </p:sp>
      <p:sp>
        <p:nvSpPr>
          <p:cNvPr id="22" name="Rectangle 21">
            <a:extLst>
              <a:ext uri="{FF2B5EF4-FFF2-40B4-BE49-F238E27FC236}">
                <a16:creationId xmlns:a16="http://schemas.microsoft.com/office/drawing/2014/main" id="{76B40A4D-0E1D-4091-8D3C-0600762A564B}"/>
              </a:ext>
            </a:extLst>
          </p:cNvPr>
          <p:cNvSpPr/>
          <p:nvPr/>
        </p:nvSpPr>
        <p:spPr>
          <a:xfrm>
            <a:off x="1567539" y="2737939"/>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first</a:t>
            </a:r>
          </a:p>
        </p:txBody>
      </p:sp>
      <p:cxnSp>
        <p:nvCxnSpPr>
          <p:cNvPr id="23" name="Straight Connector 22">
            <a:extLst>
              <a:ext uri="{FF2B5EF4-FFF2-40B4-BE49-F238E27FC236}">
                <a16:creationId xmlns:a16="http://schemas.microsoft.com/office/drawing/2014/main" id="{9B127BAF-3207-409C-AE4C-8191A9C91B4F}"/>
              </a:ext>
            </a:extLst>
          </p:cNvPr>
          <p:cNvCxnSpPr/>
          <p:nvPr/>
        </p:nvCxnSpPr>
        <p:spPr>
          <a:xfrm>
            <a:off x="1672771" y="2147368"/>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5DDB6EFB-D975-4159-BF04-48EC6A5D9DD3}"/>
              </a:ext>
            </a:extLst>
          </p:cNvPr>
          <p:cNvSpPr/>
          <p:nvPr/>
        </p:nvSpPr>
        <p:spPr>
          <a:xfrm>
            <a:off x="1368164" y="2245680"/>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CBF73B2C-C41B-45B1-A809-E739632FE7AC}"/>
              </a:ext>
            </a:extLst>
          </p:cNvPr>
          <p:cNvCxnSpPr>
            <a:cxnSpLocks/>
            <a:stCxn id="24" idx="2"/>
            <a:endCxn id="26" idx="3"/>
          </p:cNvCxnSpPr>
          <p:nvPr/>
        </p:nvCxnSpPr>
        <p:spPr>
          <a:xfrm flipH="1">
            <a:off x="758254" y="2353453"/>
            <a:ext cx="609910"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8E297E0-2AF6-49E2-BC1F-C991C6DB51DA}"/>
              </a:ext>
            </a:extLst>
          </p:cNvPr>
          <p:cNvSpPr/>
          <p:nvPr/>
        </p:nvSpPr>
        <p:spPr>
          <a:xfrm>
            <a:off x="486937" y="2186789"/>
            <a:ext cx="271317" cy="333329"/>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27" name="Rectangle 26">
            <a:extLst>
              <a:ext uri="{FF2B5EF4-FFF2-40B4-BE49-F238E27FC236}">
                <a16:creationId xmlns:a16="http://schemas.microsoft.com/office/drawing/2014/main" id="{73C027B8-4E0D-4AAB-BCA8-F1098E94D89F}"/>
              </a:ext>
            </a:extLst>
          </p:cNvPr>
          <p:cNvSpPr/>
          <p:nvPr/>
        </p:nvSpPr>
        <p:spPr>
          <a:xfrm>
            <a:off x="188688" y="2635426"/>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NULL</a:t>
            </a:r>
          </a:p>
        </p:txBody>
      </p:sp>
      <p:cxnSp>
        <p:nvCxnSpPr>
          <p:cNvPr id="28" name="Straight Connector 27">
            <a:extLst>
              <a:ext uri="{FF2B5EF4-FFF2-40B4-BE49-F238E27FC236}">
                <a16:creationId xmlns:a16="http://schemas.microsoft.com/office/drawing/2014/main" id="{9477D714-1D14-4D33-8D6E-615FAFA085B7}"/>
              </a:ext>
            </a:extLst>
          </p:cNvPr>
          <p:cNvCxnSpPr/>
          <p:nvPr/>
        </p:nvCxnSpPr>
        <p:spPr>
          <a:xfrm>
            <a:off x="3890377" y="2170209"/>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C9034EE1-C896-44B5-ACA9-46994150E23A}"/>
              </a:ext>
            </a:extLst>
          </p:cNvPr>
          <p:cNvSpPr/>
          <p:nvPr/>
        </p:nvSpPr>
        <p:spPr>
          <a:xfrm>
            <a:off x="3521814" y="2209630"/>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241AC012-2E52-4377-8AFB-0E9465C601EC}"/>
              </a:ext>
            </a:extLst>
          </p:cNvPr>
          <p:cNvCxnSpPr>
            <a:cxnSpLocks/>
            <a:stCxn id="29" idx="2"/>
          </p:cNvCxnSpPr>
          <p:nvPr/>
        </p:nvCxnSpPr>
        <p:spPr>
          <a:xfrm flipH="1" flipV="1">
            <a:off x="2811091" y="2312386"/>
            <a:ext cx="710723" cy="501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20B8917-790E-4FE4-B07E-C73B13E91F2D}"/>
              </a:ext>
            </a:extLst>
          </p:cNvPr>
          <p:cNvSpPr/>
          <p:nvPr/>
        </p:nvSpPr>
        <p:spPr>
          <a:xfrm>
            <a:off x="5677848" y="2212005"/>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2DC42ADD-B701-487D-A428-A3EA74BCB5C9}"/>
              </a:ext>
            </a:extLst>
          </p:cNvPr>
          <p:cNvCxnSpPr/>
          <p:nvPr/>
        </p:nvCxnSpPr>
        <p:spPr>
          <a:xfrm>
            <a:off x="6015759" y="2170209"/>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FEBF93E-72EF-4656-ADE1-D6E0894DA549}"/>
              </a:ext>
            </a:extLst>
          </p:cNvPr>
          <p:cNvCxnSpPr>
            <a:cxnSpLocks/>
            <a:stCxn id="31" idx="2"/>
          </p:cNvCxnSpPr>
          <p:nvPr/>
        </p:nvCxnSpPr>
        <p:spPr>
          <a:xfrm flipH="1">
            <a:off x="4949499" y="2319778"/>
            <a:ext cx="728349" cy="1945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04C3BF1C-8676-4882-812A-1D79D22E4C5D}"/>
              </a:ext>
            </a:extLst>
          </p:cNvPr>
          <p:cNvSpPr/>
          <p:nvPr/>
        </p:nvSpPr>
        <p:spPr>
          <a:xfrm>
            <a:off x="5786705" y="2852606"/>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last</a:t>
            </a:r>
          </a:p>
        </p:txBody>
      </p:sp>
      <p:sp>
        <p:nvSpPr>
          <p:cNvPr id="36" name="Slide Number Placeholder 5">
            <a:extLst>
              <a:ext uri="{FF2B5EF4-FFF2-40B4-BE49-F238E27FC236}">
                <a16:creationId xmlns:a16="http://schemas.microsoft.com/office/drawing/2014/main" id="{7DBCEBDE-BC6B-4218-B215-2A47BD33756F}"/>
              </a:ext>
            </a:extLst>
          </p:cNvPr>
          <p:cNvSpPr>
            <a:spLocks noGrp="1"/>
          </p:cNvSpPr>
          <p:nvPr>
            <p:ph type="sldNum" sz="quarter" idx="12"/>
          </p:nvPr>
        </p:nvSpPr>
        <p:spPr>
          <a:xfrm>
            <a:off x="8610600" y="6356350"/>
            <a:ext cx="2743200" cy="365125"/>
          </a:xfrm>
        </p:spPr>
        <p:txBody>
          <a:bodyPr/>
          <a:lstStyle/>
          <a:p>
            <a:fld id="{D4688C88-10BC-4BE1-B72E-0A6B1F4813EC}" type="slidenum">
              <a:rPr lang="en-US" smtClean="0"/>
              <a:t>52</a:t>
            </a:fld>
            <a:endParaRPr lang="en-US"/>
          </a:p>
        </p:txBody>
      </p:sp>
    </p:spTree>
    <p:extLst>
      <p:ext uri="{BB962C8B-B14F-4D97-AF65-F5344CB8AC3E}">
        <p14:creationId xmlns:p14="http://schemas.microsoft.com/office/powerpoint/2010/main" val="225600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p:bldP spid="3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33600" y="3048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KÉP</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01B7C858-F838-47C8-B48C-9C19DC83214D}"/>
              </a:ext>
            </a:extLst>
          </p:cNvPr>
          <p:cNvSpPr txBox="1">
            <a:spLocks/>
          </p:cNvSpPr>
          <p:nvPr/>
        </p:nvSpPr>
        <p:spPr>
          <a:xfrm>
            <a:off x="609600" y="1679377"/>
            <a:ext cx="8055855" cy="759024"/>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3000" b="1" dirty="0">
                <a:ln/>
                <a:solidFill>
                  <a:schemeClr val="accent4"/>
                </a:solidFill>
              </a:rPr>
              <a:t>THÊM MỘT PHẦN TỬ VÀO DANH SÁCH</a:t>
            </a:r>
          </a:p>
        </p:txBody>
      </p:sp>
      <p:sp>
        <p:nvSpPr>
          <p:cNvPr id="4" name="Content Placeholder 2">
            <a:extLst>
              <a:ext uri="{FF2B5EF4-FFF2-40B4-BE49-F238E27FC236}">
                <a16:creationId xmlns:a16="http://schemas.microsoft.com/office/drawing/2014/main" id="{FFADA8C0-29AE-49CB-8AB8-B959601A779F}"/>
              </a:ext>
            </a:extLst>
          </p:cNvPr>
          <p:cNvSpPr txBox="1">
            <a:spLocks/>
          </p:cNvSpPr>
          <p:nvPr/>
        </p:nvSpPr>
        <p:spPr>
          <a:xfrm>
            <a:off x="616857" y="2438401"/>
            <a:ext cx="8344472" cy="2565302"/>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lnSpc>
                <a:spcPct val="150000"/>
              </a:lnSpc>
              <a:spcBef>
                <a:spcPts val="0"/>
              </a:spcBef>
              <a:buFont typeface="Wingdings" panose="05000000000000000000" pitchFamily="2" charset="2"/>
              <a:buChar char="&amp;"/>
            </a:pPr>
            <a:r>
              <a:rPr lang="en-US" sz="2800" dirty="0" err="1"/>
              <a:t>Thêm</a:t>
            </a:r>
            <a:r>
              <a:rPr lang="en-US" sz="2800" dirty="0"/>
              <a:t> </a:t>
            </a:r>
            <a:r>
              <a:rPr lang="en-US" sz="2800" dirty="0" err="1"/>
              <a:t>vào</a:t>
            </a:r>
            <a:r>
              <a:rPr lang="en-US" sz="2800" dirty="0"/>
              <a:t> </a:t>
            </a:r>
            <a:r>
              <a:rPr lang="en-US" sz="2800" dirty="0" err="1"/>
              <a:t>đầu</a:t>
            </a:r>
            <a:r>
              <a:rPr lang="en-US" sz="2800" dirty="0"/>
              <a:t> </a:t>
            </a:r>
            <a:r>
              <a:rPr lang="en-US" sz="2800" dirty="0" err="1"/>
              <a:t>danh</a:t>
            </a:r>
            <a:r>
              <a:rPr lang="en-US" sz="2800" dirty="0"/>
              <a:t> </a:t>
            </a:r>
            <a:r>
              <a:rPr lang="en-US" sz="2800" dirty="0" err="1"/>
              <a:t>sách</a:t>
            </a:r>
            <a:endParaRPr lang="en-US" sz="2800" dirty="0"/>
          </a:p>
          <a:p>
            <a:pPr marL="731520" indent="-731520" algn="just">
              <a:lnSpc>
                <a:spcPct val="150000"/>
              </a:lnSpc>
              <a:spcBef>
                <a:spcPts val="0"/>
              </a:spcBef>
              <a:buFont typeface="Wingdings" panose="05000000000000000000" pitchFamily="2" charset="2"/>
              <a:buChar char="&amp;"/>
            </a:pPr>
            <a:r>
              <a:rPr lang="en-US" sz="2800" dirty="0" err="1"/>
              <a:t>Thêm</a:t>
            </a:r>
            <a:r>
              <a:rPr lang="en-US" sz="2800" dirty="0"/>
              <a:t> </a:t>
            </a:r>
            <a:r>
              <a:rPr lang="en-US" sz="2800" dirty="0" err="1"/>
              <a:t>vào</a:t>
            </a:r>
            <a:r>
              <a:rPr lang="en-US" sz="2800" dirty="0"/>
              <a:t> </a:t>
            </a:r>
            <a:r>
              <a:rPr lang="en-US" sz="2800" dirty="0" err="1"/>
              <a:t>cuối</a:t>
            </a:r>
            <a:r>
              <a:rPr lang="en-US" sz="2800" dirty="0"/>
              <a:t> </a:t>
            </a:r>
            <a:r>
              <a:rPr lang="en-US" sz="2800" dirty="0" err="1"/>
              <a:t>danh</a:t>
            </a:r>
            <a:r>
              <a:rPr lang="en-US" sz="2800" dirty="0"/>
              <a:t> </a:t>
            </a:r>
            <a:r>
              <a:rPr lang="en-US" sz="2800" dirty="0" err="1"/>
              <a:t>sách</a:t>
            </a:r>
            <a:endParaRPr lang="en-US" sz="2800" dirty="0"/>
          </a:p>
          <a:p>
            <a:pPr marL="731520" indent="-731520" algn="just">
              <a:lnSpc>
                <a:spcPct val="150000"/>
              </a:lnSpc>
              <a:spcBef>
                <a:spcPts val="0"/>
              </a:spcBef>
              <a:buFont typeface="Wingdings" panose="05000000000000000000" pitchFamily="2" charset="2"/>
              <a:buChar char="&amp;"/>
            </a:pPr>
            <a:r>
              <a:rPr lang="en-US" sz="2800" i="1" dirty="0" err="1">
                <a:solidFill>
                  <a:srgbClr val="FF0000"/>
                </a:solidFill>
              </a:rPr>
              <a:t>Thêm</a:t>
            </a:r>
            <a:r>
              <a:rPr lang="en-US" sz="2800" i="1" dirty="0">
                <a:solidFill>
                  <a:srgbClr val="FF0000"/>
                </a:solidFill>
              </a:rPr>
              <a:t> </a:t>
            </a:r>
            <a:r>
              <a:rPr lang="en-US" sz="2800" i="1" dirty="0" err="1">
                <a:solidFill>
                  <a:srgbClr val="FF0000"/>
                </a:solidFill>
              </a:rPr>
              <a:t>sau</a:t>
            </a:r>
            <a:r>
              <a:rPr lang="en-US" sz="2800" i="1" dirty="0">
                <a:solidFill>
                  <a:srgbClr val="FF0000"/>
                </a:solidFill>
              </a:rPr>
              <a:t> node q</a:t>
            </a:r>
            <a:r>
              <a:rPr lang="en-US" sz="2800" dirty="0">
                <a:solidFill>
                  <a:srgbClr val="FF0000"/>
                </a:solidFill>
              </a:rPr>
              <a:t>. </a:t>
            </a:r>
            <a:r>
              <a:rPr lang="en-US" sz="2000" i="1" dirty="0">
                <a:solidFill>
                  <a:srgbClr val="FF0000"/>
                </a:solidFill>
              </a:rPr>
              <a:t>(</a:t>
            </a:r>
            <a:r>
              <a:rPr lang="en-US" sz="2000" i="1" dirty="0" err="1">
                <a:solidFill>
                  <a:srgbClr val="FF0000"/>
                </a:solidFill>
              </a:rPr>
              <a:t>Sinh</a:t>
            </a:r>
            <a:r>
              <a:rPr lang="en-US" sz="2000" i="1" dirty="0">
                <a:solidFill>
                  <a:srgbClr val="FF0000"/>
                </a:solidFill>
              </a:rPr>
              <a:t> </a:t>
            </a:r>
            <a:r>
              <a:rPr lang="en-US" sz="2000" i="1" dirty="0" err="1">
                <a:solidFill>
                  <a:srgbClr val="FF0000"/>
                </a:solidFill>
              </a:rPr>
              <a:t>viên</a:t>
            </a:r>
            <a:r>
              <a:rPr lang="en-US" sz="2000" i="1" dirty="0">
                <a:solidFill>
                  <a:srgbClr val="FF0000"/>
                </a:solidFill>
              </a:rPr>
              <a:t> </a:t>
            </a:r>
            <a:r>
              <a:rPr lang="en-US" sz="2000" i="1" dirty="0" err="1">
                <a:solidFill>
                  <a:srgbClr val="FF0000"/>
                </a:solidFill>
              </a:rPr>
              <a:t>tự</a:t>
            </a:r>
            <a:r>
              <a:rPr lang="en-US" sz="2000" i="1" dirty="0">
                <a:solidFill>
                  <a:srgbClr val="FF0000"/>
                </a:solidFill>
              </a:rPr>
              <a:t> </a:t>
            </a:r>
            <a:r>
              <a:rPr lang="en-US" sz="2000" i="1" dirty="0" err="1">
                <a:solidFill>
                  <a:srgbClr val="FF0000"/>
                </a:solidFill>
              </a:rPr>
              <a:t>phát</a:t>
            </a:r>
            <a:r>
              <a:rPr lang="en-US" sz="2000" i="1" dirty="0">
                <a:solidFill>
                  <a:srgbClr val="FF0000"/>
                </a:solidFill>
              </a:rPr>
              <a:t> </a:t>
            </a:r>
            <a:r>
              <a:rPr lang="en-US" sz="2000" i="1" dirty="0" err="1">
                <a:solidFill>
                  <a:srgbClr val="FF0000"/>
                </a:solidFill>
              </a:rPr>
              <a:t>triển</a:t>
            </a:r>
            <a:r>
              <a:rPr lang="en-US" sz="2000" i="1" dirty="0">
                <a:solidFill>
                  <a:srgbClr val="FF0000"/>
                </a:solidFill>
              </a:rPr>
              <a:t>)</a:t>
            </a:r>
            <a:endParaRPr lang="en-US" sz="2800" i="1" dirty="0">
              <a:solidFill>
                <a:srgbClr val="FF0000"/>
              </a:solidFill>
            </a:endParaRPr>
          </a:p>
        </p:txBody>
      </p:sp>
    </p:spTree>
    <p:extLst>
      <p:ext uri="{BB962C8B-B14F-4D97-AF65-F5344CB8AC3E}">
        <p14:creationId xmlns:p14="http://schemas.microsoft.com/office/powerpoint/2010/main" val="397478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FF603C50-7BBD-4C0F-AA86-3C3036DAECA5}"/>
              </a:ext>
            </a:extLst>
          </p:cNvPr>
          <p:cNvSpPr/>
          <p:nvPr/>
        </p:nvSpPr>
        <p:spPr>
          <a:xfrm>
            <a:off x="0" y="2701072"/>
            <a:ext cx="9144000" cy="4156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p:cNvSpPr>
          <p:nvPr/>
        </p:nvSpPr>
        <p:spPr>
          <a:xfrm>
            <a:off x="2133600" y="3048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KÉP</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58" name="Title 1">
            <a:extLst>
              <a:ext uri="{FF2B5EF4-FFF2-40B4-BE49-F238E27FC236}">
                <a16:creationId xmlns:a16="http://schemas.microsoft.com/office/drawing/2014/main" id="{1E32EAC3-0B79-4BA0-9D9B-C6A77C430218}"/>
              </a:ext>
            </a:extLst>
          </p:cNvPr>
          <p:cNvSpPr txBox="1">
            <a:spLocks/>
          </p:cNvSpPr>
          <p:nvPr/>
        </p:nvSpPr>
        <p:spPr>
          <a:xfrm>
            <a:off x="98451" y="1119099"/>
            <a:ext cx="1930777" cy="974580"/>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dirty="0" err="1">
                <a:ln/>
                <a:solidFill>
                  <a:schemeClr val="accent4"/>
                </a:solidFill>
              </a:rPr>
              <a:t>Thêm</a:t>
            </a:r>
            <a:r>
              <a:rPr lang="en-US" sz="2800" dirty="0">
                <a:ln/>
                <a:solidFill>
                  <a:schemeClr val="accent4"/>
                </a:solidFill>
              </a:rPr>
              <a:t> </a:t>
            </a:r>
            <a:r>
              <a:rPr lang="en-US" sz="2800" dirty="0" err="1">
                <a:ln/>
                <a:solidFill>
                  <a:schemeClr val="accent4"/>
                </a:solidFill>
              </a:rPr>
              <a:t>đầu</a:t>
            </a:r>
            <a:endParaRPr lang="en-US" sz="2800" dirty="0">
              <a:ln/>
              <a:solidFill>
                <a:schemeClr val="accent4"/>
              </a:solidFill>
            </a:endParaRPr>
          </a:p>
          <a:p>
            <a:pPr algn="l"/>
            <a:r>
              <a:rPr lang="en-US" sz="2800" dirty="0" err="1">
                <a:ln/>
                <a:solidFill>
                  <a:schemeClr val="accent4"/>
                </a:solidFill>
              </a:rPr>
              <a:t>Danh</a:t>
            </a:r>
            <a:r>
              <a:rPr lang="en-US" sz="2800" dirty="0">
                <a:ln/>
                <a:solidFill>
                  <a:schemeClr val="accent4"/>
                </a:solidFill>
              </a:rPr>
              <a:t> </a:t>
            </a:r>
            <a:r>
              <a:rPr lang="en-US" sz="2800" dirty="0" err="1">
                <a:ln/>
                <a:solidFill>
                  <a:schemeClr val="accent4"/>
                </a:solidFill>
              </a:rPr>
              <a:t>sách</a:t>
            </a:r>
            <a:endParaRPr lang="en-US" sz="2800" dirty="0">
              <a:ln/>
              <a:solidFill>
                <a:schemeClr val="accent4"/>
              </a:solidFill>
            </a:endParaRPr>
          </a:p>
        </p:txBody>
      </p:sp>
      <p:sp>
        <p:nvSpPr>
          <p:cNvPr id="59" name="Rectangle 58">
            <a:extLst>
              <a:ext uri="{FF2B5EF4-FFF2-40B4-BE49-F238E27FC236}">
                <a16:creationId xmlns:a16="http://schemas.microsoft.com/office/drawing/2014/main" id="{08128AAD-2CB3-434D-BD56-4D1507D2406A}"/>
              </a:ext>
            </a:extLst>
          </p:cNvPr>
          <p:cNvSpPr/>
          <p:nvPr/>
        </p:nvSpPr>
        <p:spPr>
          <a:xfrm>
            <a:off x="-76315" y="2452254"/>
            <a:ext cx="1447915"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X = 30</a:t>
            </a:r>
          </a:p>
        </p:txBody>
      </p:sp>
      <p:cxnSp>
        <p:nvCxnSpPr>
          <p:cNvPr id="60" name="Straight Connector 59">
            <a:extLst>
              <a:ext uri="{FF2B5EF4-FFF2-40B4-BE49-F238E27FC236}">
                <a16:creationId xmlns:a16="http://schemas.microsoft.com/office/drawing/2014/main" id="{FB33C484-95C0-44BC-B081-51AA2BC4B9C7}"/>
              </a:ext>
            </a:extLst>
          </p:cNvPr>
          <p:cNvCxnSpPr/>
          <p:nvPr/>
        </p:nvCxnSpPr>
        <p:spPr>
          <a:xfrm>
            <a:off x="3503652" y="2362200"/>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8C1D5B52-6DF1-4A32-8B98-F66BF898F280}"/>
              </a:ext>
            </a:extLst>
          </p:cNvPr>
          <p:cNvSpPr/>
          <p:nvPr/>
        </p:nvSpPr>
        <p:spPr>
          <a:xfrm>
            <a:off x="2333753" y="2362200"/>
            <a:ext cx="1576008"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62" name="Oval 61">
            <a:extLst>
              <a:ext uri="{FF2B5EF4-FFF2-40B4-BE49-F238E27FC236}">
                <a16:creationId xmlns:a16="http://schemas.microsoft.com/office/drawing/2014/main" id="{AB4B266B-C8D8-4374-A6D8-ACBF7694ABA8}"/>
              </a:ext>
            </a:extLst>
          </p:cNvPr>
          <p:cNvSpPr/>
          <p:nvPr/>
        </p:nvSpPr>
        <p:spPr>
          <a:xfrm>
            <a:off x="3592285" y="2603855"/>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Arrow 2">
            <a:extLst>
              <a:ext uri="{FF2B5EF4-FFF2-40B4-BE49-F238E27FC236}">
                <a16:creationId xmlns:a16="http://schemas.microsoft.com/office/drawing/2014/main" id="{D2648CEC-0AA0-4C28-9496-93644E95C512}"/>
              </a:ext>
            </a:extLst>
          </p:cNvPr>
          <p:cNvSpPr/>
          <p:nvPr/>
        </p:nvSpPr>
        <p:spPr>
          <a:xfrm>
            <a:off x="1197083" y="2362200"/>
            <a:ext cx="860317" cy="453421"/>
          </a:xfrm>
          <a:prstGeom prst="rightArrow">
            <a:avLst>
              <a:gd name="adj1" fmla="val 50000"/>
              <a:gd name="adj2" fmla="val 1004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77680843-CB13-4334-85C0-DB14683592BD}"/>
              </a:ext>
            </a:extLst>
          </p:cNvPr>
          <p:cNvSpPr/>
          <p:nvPr/>
        </p:nvSpPr>
        <p:spPr>
          <a:xfrm>
            <a:off x="2779560" y="2452254"/>
            <a:ext cx="838200"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30</a:t>
            </a:r>
          </a:p>
        </p:txBody>
      </p:sp>
      <p:cxnSp>
        <p:nvCxnSpPr>
          <p:cNvPr id="65" name="Curved Connector 17">
            <a:extLst>
              <a:ext uri="{FF2B5EF4-FFF2-40B4-BE49-F238E27FC236}">
                <a16:creationId xmlns:a16="http://schemas.microsoft.com/office/drawing/2014/main" id="{6A7C5A55-62D1-4875-B9FD-648D8F56AD95}"/>
              </a:ext>
            </a:extLst>
          </p:cNvPr>
          <p:cNvCxnSpPr>
            <a:stCxn id="62" idx="7"/>
            <a:endCxn id="69" idx="1"/>
          </p:cNvCxnSpPr>
          <p:nvPr/>
        </p:nvCxnSpPr>
        <p:spPr>
          <a:xfrm rot="16200000" flipV="1">
            <a:off x="3088357" y="1945661"/>
            <a:ext cx="937060" cy="442459"/>
          </a:xfrm>
          <a:prstGeom prst="curvedConnector4">
            <a:avLst>
              <a:gd name="adj1" fmla="val 33438"/>
              <a:gd name="adj2" fmla="val 151666"/>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00A241B1-2614-4FDC-8639-89F8495095EC}"/>
              </a:ext>
            </a:extLst>
          </p:cNvPr>
          <p:cNvSpPr/>
          <p:nvPr/>
        </p:nvSpPr>
        <p:spPr>
          <a:xfrm>
            <a:off x="2367420" y="2941195"/>
            <a:ext cx="1665047"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70C0"/>
                </a:solidFill>
              </a:rPr>
              <a:t>p</a:t>
            </a:r>
          </a:p>
        </p:txBody>
      </p:sp>
      <p:cxnSp>
        <p:nvCxnSpPr>
          <p:cNvPr id="67" name="Straight Connector 66">
            <a:extLst>
              <a:ext uri="{FF2B5EF4-FFF2-40B4-BE49-F238E27FC236}">
                <a16:creationId xmlns:a16="http://schemas.microsoft.com/office/drawing/2014/main" id="{257C4D8B-4F79-4901-9386-A5F8CD472205}"/>
              </a:ext>
            </a:extLst>
          </p:cNvPr>
          <p:cNvCxnSpPr/>
          <p:nvPr/>
        </p:nvCxnSpPr>
        <p:spPr>
          <a:xfrm>
            <a:off x="4482285" y="1419541"/>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A57A995E-32D2-45FA-A8AA-ADD4B966D38A}"/>
              </a:ext>
            </a:extLst>
          </p:cNvPr>
          <p:cNvSpPr/>
          <p:nvPr/>
        </p:nvSpPr>
        <p:spPr>
          <a:xfrm>
            <a:off x="3721336" y="1514212"/>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10</a:t>
            </a:r>
          </a:p>
        </p:txBody>
      </p:sp>
      <p:sp>
        <p:nvSpPr>
          <p:cNvPr id="69" name="Rectangle 68">
            <a:extLst>
              <a:ext uri="{FF2B5EF4-FFF2-40B4-BE49-F238E27FC236}">
                <a16:creationId xmlns:a16="http://schemas.microsoft.com/office/drawing/2014/main" id="{0B0BE397-A231-480C-B671-81D142548D40}"/>
              </a:ext>
            </a:extLst>
          </p:cNvPr>
          <p:cNvSpPr/>
          <p:nvPr/>
        </p:nvSpPr>
        <p:spPr>
          <a:xfrm>
            <a:off x="3335657" y="1419541"/>
            <a:ext cx="1523999"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70" name="Oval 69">
            <a:extLst>
              <a:ext uri="{FF2B5EF4-FFF2-40B4-BE49-F238E27FC236}">
                <a16:creationId xmlns:a16="http://schemas.microsoft.com/office/drawing/2014/main" id="{30934F80-A640-4527-9FA3-AC5CF0714595}"/>
              </a:ext>
            </a:extLst>
          </p:cNvPr>
          <p:cNvSpPr/>
          <p:nvPr/>
        </p:nvSpPr>
        <p:spPr>
          <a:xfrm>
            <a:off x="4572000" y="1722844"/>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1091F30B-B213-43E9-9E85-76FF433C4294}"/>
              </a:ext>
            </a:extLst>
          </p:cNvPr>
          <p:cNvCxnSpPr/>
          <p:nvPr/>
        </p:nvCxnSpPr>
        <p:spPr>
          <a:xfrm>
            <a:off x="6377772" y="1426766"/>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883A8DFF-465C-402F-8ED5-1ED8C9989494}"/>
              </a:ext>
            </a:extLst>
          </p:cNvPr>
          <p:cNvSpPr/>
          <p:nvPr/>
        </p:nvSpPr>
        <p:spPr>
          <a:xfrm>
            <a:off x="5616823" y="1521437"/>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5</a:t>
            </a:r>
          </a:p>
        </p:txBody>
      </p:sp>
      <p:sp>
        <p:nvSpPr>
          <p:cNvPr id="73" name="Rectangle 72">
            <a:extLst>
              <a:ext uri="{FF2B5EF4-FFF2-40B4-BE49-F238E27FC236}">
                <a16:creationId xmlns:a16="http://schemas.microsoft.com/office/drawing/2014/main" id="{0BCBE07E-F3D1-4648-9F35-5BAAAC85D204}"/>
              </a:ext>
            </a:extLst>
          </p:cNvPr>
          <p:cNvSpPr/>
          <p:nvPr/>
        </p:nvSpPr>
        <p:spPr>
          <a:xfrm>
            <a:off x="5257800" y="1426766"/>
            <a:ext cx="1497343"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74" name="Oval 73">
            <a:extLst>
              <a:ext uri="{FF2B5EF4-FFF2-40B4-BE49-F238E27FC236}">
                <a16:creationId xmlns:a16="http://schemas.microsoft.com/office/drawing/2014/main" id="{33817C87-DC0D-42F9-8683-B0DF622C521B}"/>
              </a:ext>
            </a:extLst>
          </p:cNvPr>
          <p:cNvSpPr/>
          <p:nvPr/>
        </p:nvSpPr>
        <p:spPr>
          <a:xfrm>
            <a:off x="6457599" y="1720544"/>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D9F96095-3B86-46AE-863C-153F9E85C778}"/>
              </a:ext>
            </a:extLst>
          </p:cNvPr>
          <p:cNvCxnSpPr/>
          <p:nvPr/>
        </p:nvCxnSpPr>
        <p:spPr>
          <a:xfrm>
            <a:off x="8239524" y="1388857"/>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45D282CB-A176-4605-825E-75255041CD6D}"/>
              </a:ext>
            </a:extLst>
          </p:cNvPr>
          <p:cNvSpPr/>
          <p:nvPr/>
        </p:nvSpPr>
        <p:spPr>
          <a:xfrm>
            <a:off x="7535725" y="1483528"/>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15</a:t>
            </a:r>
          </a:p>
        </p:txBody>
      </p:sp>
      <p:sp>
        <p:nvSpPr>
          <p:cNvPr id="77" name="Rectangle 76">
            <a:extLst>
              <a:ext uri="{FF2B5EF4-FFF2-40B4-BE49-F238E27FC236}">
                <a16:creationId xmlns:a16="http://schemas.microsoft.com/office/drawing/2014/main" id="{035CFC19-22FB-405C-983C-C07CDF7227C8}"/>
              </a:ext>
            </a:extLst>
          </p:cNvPr>
          <p:cNvSpPr/>
          <p:nvPr/>
        </p:nvSpPr>
        <p:spPr>
          <a:xfrm>
            <a:off x="7199452" y="1388857"/>
            <a:ext cx="1417444"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78" name="Oval 77">
            <a:extLst>
              <a:ext uri="{FF2B5EF4-FFF2-40B4-BE49-F238E27FC236}">
                <a16:creationId xmlns:a16="http://schemas.microsoft.com/office/drawing/2014/main" id="{144F4B81-1526-4DDE-A469-61B1DF7FECED}"/>
              </a:ext>
            </a:extLst>
          </p:cNvPr>
          <p:cNvSpPr/>
          <p:nvPr/>
        </p:nvSpPr>
        <p:spPr>
          <a:xfrm>
            <a:off x="8322671" y="1626956"/>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23DF4A9-5966-4FF4-A4A1-8D868052543B}"/>
              </a:ext>
            </a:extLst>
          </p:cNvPr>
          <p:cNvSpPr/>
          <p:nvPr/>
        </p:nvSpPr>
        <p:spPr>
          <a:xfrm>
            <a:off x="8305800" y="2590800"/>
            <a:ext cx="271317" cy="333329"/>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cxnSp>
        <p:nvCxnSpPr>
          <p:cNvPr id="80" name="Straight Arrow Connector 79">
            <a:extLst>
              <a:ext uri="{FF2B5EF4-FFF2-40B4-BE49-F238E27FC236}">
                <a16:creationId xmlns:a16="http://schemas.microsoft.com/office/drawing/2014/main" id="{220FB5B5-C040-4F9D-90B8-B866F027839B}"/>
              </a:ext>
            </a:extLst>
          </p:cNvPr>
          <p:cNvCxnSpPr>
            <a:cxnSpLocks/>
            <a:stCxn id="70" idx="6"/>
          </p:cNvCxnSpPr>
          <p:nvPr/>
        </p:nvCxnSpPr>
        <p:spPr>
          <a:xfrm>
            <a:off x="4789715" y="1830617"/>
            <a:ext cx="468085" cy="1188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DCD8674-C760-40A5-9868-50D3C4277CFC}"/>
              </a:ext>
            </a:extLst>
          </p:cNvPr>
          <p:cNvCxnSpPr>
            <a:cxnSpLocks/>
            <a:stCxn id="74" idx="6"/>
          </p:cNvCxnSpPr>
          <p:nvPr/>
        </p:nvCxnSpPr>
        <p:spPr>
          <a:xfrm>
            <a:off x="6675314" y="1828317"/>
            <a:ext cx="524138"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429150D4-8D37-472C-9CB4-7A4CBFC06F91}"/>
              </a:ext>
            </a:extLst>
          </p:cNvPr>
          <p:cNvCxnSpPr>
            <a:cxnSpLocks/>
            <a:stCxn id="78" idx="4"/>
            <a:endCxn id="79" idx="0"/>
          </p:cNvCxnSpPr>
          <p:nvPr/>
        </p:nvCxnSpPr>
        <p:spPr>
          <a:xfrm>
            <a:off x="8431529" y="1842501"/>
            <a:ext cx="9930" cy="74829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21ED697C-57F0-4FF2-A4C0-6CDEFD191006}"/>
              </a:ext>
            </a:extLst>
          </p:cNvPr>
          <p:cNvSpPr/>
          <p:nvPr/>
        </p:nvSpPr>
        <p:spPr>
          <a:xfrm>
            <a:off x="7247309" y="2590800"/>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NULL</a:t>
            </a:r>
          </a:p>
        </p:txBody>
      </p:sp>
      <p:sp>
        <p:nvSpPr>
          <p:cNvPr id="84" name="Rectangle 83">
            <a:extLst>
              <a:ext uri="{FF2B5EF4-FFF2-40B4-BE49-F238E27FC236}">
                <a16:creationId xmlns:a16="http://schemas.microsoft.com/office/drawing/2014/main" id="{FB3A0B06-78F1-42A8-8F5A-2E0325178C69}"/>
              </a:ext>
            </a:extLst>
          </p:cNvPr>
          <p:cNvSpPr/>
          <p:nvPr/>
        </p:nvSpPr>
        <p:spPr>
          <a:xfrm>
            <a:off x="4008668" y="2043544"/>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first</a:t>
            </a:r>
          </a:p>
        </p:txBody>
      </p:sp>
      <p:cxnSp>
        <p:nvCxnSpPr>
          <p:cNvPr id="85" name="Straight Connector 84">
            <a:extLst>
              <a:ext uri="{FF2B5EF4-FFF2-40B4-BE49-F238E27FC236}">
                <a16:creationId xmlns:a16="http://schemas.microsoft.com/office/drawing/2014/main" id="{6E9EDE2C-26F0-4DB6-8C13-4279F1991956}"/>
              </a:ext>
            </a:extLst>
          </p:cNvPr>
          <p:cNvCxnSpPr/>
          <p:nvPr/>
        </p:nvCxnSpPr>
        <p:spPr>
          <a:xfrm>
            <a:off x="3721336" y="1426766"/>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34C62AEB-0EA7-4FB6-8BC1-8F0307E14D9E}"/>
              </a:ext>
            </a:extLst>
          </p:cNvPr>
          <p:cNvSpPr/>
          <p:nvPr/>
        </p:nvSpPr>
        <p:spPr>
          <a:xfrm>
            <a:off x="3416729" y="1447800"/>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0F3F88D2-147E-4CA2-8C99-E43FFB0CB379}"/>
              </a:ext>
            </a:extLst>
          </p:cNvPr>
          <p:cNvCxnSpPr>
            <a:cxnSpLocks/>
            <a:stCxn id="86" idx="2"/>
            <a:endCxn id="88" idx="3"/>
          </p:cNvCxnSpPr>
          <p:nvPr/>
        </p:nvCxnSpPr>
        <p:spPr>
          <a:xfrm flipH="1">
            <a:off x="2723398" y="1555573"/>
            <a:ext cx="693331" cy="303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2CCC77FC-95CC-47B5-ABCE-F30AB47732E6}"/>
              </a:ext>
            </a:extLst>
          </p:cNvPr>
          <p:cNvSpPr/>
          <p:nvPr/>
        </p:nvSpPr>
        <p:spPr>
          <a:xfrm>
            <a:off x="2452081" y="1419271"/>
            <a:ext cx="271317" cy="333329"/>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89" name="Rectangle 88">
            <a:extLst>
              <a:ext uri="{FF2B5EF4-FFF2-40B4-BE49-F238E27FC236}">
                <a16:creationId xmlns:a16="http://schemas.microsoft.com/office/drawing/2014/main" id="{F1984796-BF82-4333-850C-DBAE695AEC40}"/>
              </a:ext>
            </a:extLst>
          </p:cNvPr>
          <p:cNvSpPr/>
          <p:nvPr/>
        </p:nvSpPr>
        <p:spPr>
          <a:xfrm>
            <a:off x="1828800" y="1849836"/>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NULL</a:t>
            </a:r>
          </a:p>
        </p:txBody>
      </p:sp>
      <p:cxnSp>
        <p:nvCxnSpPr>
          <p:cNvPr id="90" name="Straight Connector 89">
            <a:extLst>
              <a:ext uri="{FF2B5EF4-FFF2-40B4-BE49-F238E27FC236}">
                <a16:creationId xmlns:a16="http://schemas.microsoft.com/office/drawing/2014/main" id="{2C09A6B4-8428-4ADB-941A-37C83D1FC6D5}"/>
              </a:ext>
            </a:extLst>
          </p:cNvPr>
          <p:cNvCxnSpPr/>
          <p:nvPr/>
        </p:nvCxnSpPr>
        <p:spPr>
          <a:xfrm>
            <a:off x="5749122" y="1426766"/>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9ABEFBDD-0C59-492A-870D-27A95930C04C}"/>
              </a:ext>
            </a:extLst>
          </p:cNvPr>
          <p:cNvSpPr/>
          <p:nvPr/>
        </p:nvSpPr>
        <p:spPr>
          <a:xfrm>
            <a:off x="5380559" y="1466187"/>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91D13356-6D85-4807-A713-99E4F82D1AE3}"/>
              </a:ext>
            </a:extLst>
          </p:cNvPr>
          <p:cNvCxnSpPr>
            <a:cxnSpLocks/>
            <a:stCxn id="91" idx="2"/>
          </p:cNvCxnSpPr>
          <p:nvPr/>
        </p:nvCxnSpPr>
        <p:spPr>
          <a:xfrm flipH="1" flipV="1">
            <a:off x="4859656" y="1555573"/>
            <a:ext cx="520903" cy="1838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57915487-3639-4927-9FC5-E670304CDA0F}"/>
              </a:ext>
            </a:extLst>
          </p:cNvPr>
          <p:cNvSpPr/>
          <p:nvPr/>
        </p:nvSpPr>
        <p:spPr>
          <a:xfrm>
            <a:off x="7292013" y="1430653"/>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5745DF43-DC66-432D-8A82-DBEEFF39AF61}"/>
              </a:ext>
            </a:extLst>
          </p:cNvPr>
          <p:cNvCxnSpPr/>
          <p:nvPr/>
        </p:nvCxnSpPr>
        <p:spPr>
          <a:xfrm>
            <a:off x="7629924" y="1388857"/>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61E5AE17-1399-405E-A434-186AA364512B}"/>
              </a:ext>
            </a:extLst>
          </p:cNvPr>
          <p:cNvCxnSpPr>
            <a:cxnSpLocks/>
            <a:stCxn id="93" idx="2"/>
          </p:cNvCxnSpPr>
          <p:nvPr/>
        </p:nvCxnSpPr>
        <p:spPr>
          <a:xfrm flipH="1">
            <a:off x="6755143" y="1538426"/>
            <a:ext cx="536870" cy="1714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0D6A03-5A1F-4880-9FA9-F32B3347F5BB}"/>
              </a:ext>
            </a:extLst>
          </p:cNvPr>
          <p:cNvCxnSpPr/>
          <p:nvPr/>
        </p:nvCxnSpPr>
        <p:spPr>
          <a:xfrm>
            <a:off x="2863572" y="2337960"/>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97" name="Oval 96">
            <a:extLst>
              <a:ext uri="{FF2B5EF4-FFF2-40B4-BE49-F238E27FC236}">
                <a16:creationId xmlns:a16="http://schemas.microsoft.com/office/drawing/2014/main" id="{D85A8CA5-0F00-41B3-B89F-95F85062D417}"/>
              </a:ext>
            </a:extLst>
          </p:cNvPr>
          <p:cNvSpPr/>
          <p:nvPr/>
        </p:nvSpPr>
        <p:spPr>
          <a:xfrm>
            <a:off x="2485645" y="2451455"/>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a:extLst>
              <a:ext uri="{FF2B5EF4-FFF2-40B4-BE49-F238E27FC236}">
                <a16:creationId xmlns:a16="http://schemas.microsoft.com/office/drawing/2014/main" id="{970967E4-AEBE-4892-8A97-3546D4C8C2DA}"/>
              </a:ext>
            </a:extLst>
          </p:cNvPr>
          <p:cNvCxnSpPr>
            <a:cxnSpLocks/>
            <a:stCxn id="97" idx="4"/>
          </p:cNvCxnSpPr>
          <p:nvPr/>
        </p:nvCxnSpPr>
        <p:spPr>
          <a:xfrm flipH="1">
            <a:off x="2579565" y="2667000"/>
            <a:ext cx="14938" cy="45029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C5D672DF-FB03-4230-886E-FDBCD473F725}"/>
              </a:ext>
            </a:extLst>
          </p:cNvPr>
          <p:cNvSpPr/>
          <p:nvPr/>
        </p:nvSpPr>
        <p:spPr>
          <a:xfrm>
            <a:off x="2438400" y="3124200"/>
            <a:ext cx="271317" cy="333329"/>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00" name="Rectangle 99">
            <a:extLst>
              <a:ext uri="{FF2B5EF4-FFF2-40B4-BE49-F238E27FC236}">
                <a16:creationId xmlns:a16="http://schemas.microsoft.com/office/drawing/2014/main" id="{C446ED7D-4EAE-4B01-ABB0-C8103F0AA22D}"/>
              </a:ext>
            </a:extLst>
          </p:cNvPr>
          <p:cNvSpPr/>
          <p:nvPr/>
        </p:nvSpPr>
        <p:spPr>
          <a:xfrm>
            <a:off x="1620038" y="3123917"/>
            <a:ext cx="733665"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NULL</a:t>
            </a:r>
          </a:p>
        </p:txBody>
      </p:sp>
      <p:cxnSp>
        <p:nvCxnSpPr>
          <p:cNvPr id="101" name="Curved Connector 87">
            <a:extLst>
              <a:ext uri="{FF2B5EF4-FFF2-40B4-BE49-F238E27FC236}">
                <a16:creationId xmlns:a16="http://schemas.microsoft.com/office/drawing/2014/main" id="{34308060-7406-4428-AF23-02F845CCF87F}"/>
              </a:ext>
            </a:extLst>
          </p:cNvPr>
          <p:cNvCxnSpPr>
            <a:cxnSpLocks/>
            <a:stCxn id="86" idx="5"/>
            <a:endCxn id="61" idx="3"/>
          </p:cNvCxnSpPr>
          <p:nvPr/>
        </p:nvCxnSpPr>
        <p:spPr>
          <a:xfrm rot="16200000" flipH="1">
            <a:off x="3251540" y="1982798"/>
            <a:ext cx="1009241" cy="307201"/>
          </a:xfrm>
          <a:prstGeom prst="curvedConnector4">
            <a:avLst>
              <a:gd name="adj1" fmla="val 34623"/>
              <a:gd name="adj2" fmla="val 174414"/>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0F712381-BCDE-4A46-9052-1DE6907DDD59}"/>
              </a:ext>
            </a:extLst>
          </p:cNvPr>
          <p:cNvSpPr/>
          <p:nvPr/>
        </p:nvSpPr>
        <p:spPr>
          <a:xfrm>
            <a:off x="7400870" y="2071254"/>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last</a:t>
            </a:r>
            <a:endParaRPr lang="en-US" sz="3200" dirty="0">
              <a:solidFill>
                <a:schemeClr val="tx1"/>
              </a:solidFill>
            </a:endParaRPr>
          </a:p>
        </p:txBody>
      </p:sp>
      <p:sp>
        <p:nvSpPr>
          <p:cNvPr id="103" name="Content Placeholder 2">
            <a:extLst>
              <a:ext uri="{FF2B5EF4-FFF2-40B4-BE49-F238E27FC236}">
                <a16:creationId xmlns:a16="http://schemas.microsoft.com/office/drawing/2014/main" id="{2A38257F-B0C5-4760-A96B-470B798518D1}"/>
              </a:ext>
            </a:extLst>
          </p:cNvPr>
          <p:cNvSpPr txBox="1">
            <a:spLocks/>
          </p:cNvSpPr>
          <p:nvPr/>
        </p:nvSpPr>
        <p:spPr>
          <a:xfrm>
            <a:off x="40705" y="3429000"/>
            <a:ext cx="6489823" cy="702134"/>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20000"/>
              </a:lnSpc>
              <a:spcBef>
                <a:spcPts val="0"/>
              </a:spcBef>
              <a:buFont typeface="Arial" panose="020B0604020202020204" pitchFamily="34" charset="0"/>
              <a:buNone/>
            </a:pPr>
            <a:r>
              <a:rPr lang="en-US" sz="2000" b="1" u="sng" dirty="0" err="1"/>
              <a:t>Bước</a:t>
            </a:r>
            <a:r>
              <a:rPr lang="en-US" sz="2000" b="1" u="sng" dirty="0"/>
              <a:t> 1:</a:t>
            </a:r>
            <a:r>
              <a:rPr lang="en-US" sz="2000" dirty="0"/>
              <a:t> </a:t>
            </a:r>
            <a:r>
              <a:rPr lang="en-US" sz="2000" dirty="0" err="1"/>
              <a:t>cấp</a:t>
            </a:r>
            <a:r>
              <a:rPr lang="en-US" sz="2000" dirty="0"/>
              <a:t> </a:t>
            </a:r>
            <a:r>
              <a:rPr lang="en-US" sz="2000" dirty="0" err="1"/>
              <a:t>phát</a:t>
            </a:r>
            <a:r>
              <a:rPr lang="en-US" sz="2000" dirty="0"/>
              <a:t> </a:t>
            </a:r>
            <a:r>
              <a:rPr lang="en-US" sz="2000" dirty="0" err="1"/>
              <a:t>phần</a:t>
            </a:r>
            <a:r>
              <a:rPr lang="en-US" sz="2000" dirty="0"/>
              <a:t> </a:t>
            </a:r>
            <a:r>
              <a:rPr lang="en-US" sz="2000" dirty="0" err="1"/>
              <a:t>tử</a:t>
            </a:r>
            <a:r>
              <a:rPr lang="en-US" sz="2000" dirty="0"/>
              <a:t> </a:t>
            </a:r>
            <a:r>
              <a:rPr lang="en-US" sz="2000" dirty="0" err="1"/>
              <a:t>mới</a:t>
            </a:r>
            <a:r>
              <a:rPr lang="en-US" sz="2000" dirty="0"/>
              <a:t> (</a:t>
            </a:r>
            <a:r>
              <a:rPr lang="en-US" sz="2000" dirty="0" err="1"/>
              <a:t>có</a:t>
            </a:r>
            <a:r>
              <a:rPr lang="en-US" sz="2000" dirty="0"/>
              <a:t> </a:t>
            </a:r>
            <a:r>
              <a:rPr lang="en-US" sz="2000" dirty="0" err="1"/>
              <a:t>địa</a:t>
            </a:r>
            <a:r>
              <a:rPr lang="en-US" sz="2000" dirty="0"/>
              <a:t> </a:t>
            </a:r>
            <a:r>
              <a:rPr lang="en-US" sz="2000" dirty="0" err="1"/>
              <a:t>chỉ</a:t>
            </a:r>
            <a:r>
              <a:rPr lang="en-US" sz="2000" dirty="0"/>
              <a:t> </a:t>
            </a:r>
            <a:r>
              <a:rPr lang="en-US" sz="2000" dirty="0" err="1"/>
              <a:t>được</a:t>
            </a:r>
            <a:r>
              <a:rPr lang="en-US" sz="2000" dirty="0"/>
              <a:t> </a:t>
            </a:r>
            <a:r>
              <a:rPr lang="en-US" sz="2000" dirty="0" err="1"/>
              <a:t>quản</a:t>
            </a:r>
            <a:r>
              <a:rPr lang="en-US" sz="2000" dirty="0"/>
              <a:t> </a:t>
            </a:r>
            <a:r>
              <a:rPr lang="en-US" sz="2000" dirty="0" err="1"/>
              <a:t>lý</a:t>
            </a:r>
            <a:r>
              <a:rPr lang="en-US" sz="2000" dirty="0"/>
              <a:t> </a:t>
            </a:r>
            <a:r>
              <a:rPr lang="en-US" sz="2000" dirty="0" err="1"/>
              <a:t>bởi</a:t>
            </a:r>
            <a:r>
              <a:rPr lang="en-US" sz="2000" dirty="0"/>
              <a:t> </a:t>
            </a:r>
            <a:r>
              <a:rPr lang="en-US" sz="2000" dirty="0" err="1"/>
              <a:t>biến</a:t>
            </a:r>
            <a:r>
              <a:rPr lang="en-US" sz="2000" dirty="0"/>
              <a:t> </a:t>
            </a:r>
            <a:r>
              <a:rPr lang="en-US" sz="2000" dirty="0">
                <a:solidFill>
                  <a:srgbClr val="0070C0"/>
                </a:solidFill>
              </a:rPr>
              <a:t>p</a:t>
            </a:r>
            <a:r>
              <a:rPr lang="en-US" sz="2000" dirty="0"/>
              <a:t>)</a:t>
            </a:r>
          </a:p>
        </p:txBody>
      </p:sp>
      <p:sp>
        <p:nvSpPr>
          <p:cNvPr id="104" name="Content Placeholder 2">
            <a:extLst>
              <a:ext uri="{FF2B5EF4-FFF2-40B4-BE49-F238E27FC236}">
                <a16:creationId xmlns:a16="http://schemas.microsoft.com/office/drawing/2014/main" id="{88DD6722-0155-4633-8912-1D47D5D3FC63}"/>
              </a:ext>
            </a:extLst>
          </p:cNvPr>
          <p:cNvSpPr txBox="1">
            <a:spLocks/>
          </p:cNvSpPr>
          <p:nvPr/>
        </p:nvSpPr>
        <p:spPr>
          <a:xfrm>
            <a:off x="13271" y="4038600"/>
            <a:ext cx="6344811" cy="10278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en-US" sz="2000" b="1" u="sng" dirty="0" err="1">
                <a:latin typeface="Arial" panose="020B0604020202020204" pitchFamily="34" charset="0"/>
                <a:cs typeface="Arial" panose="020B0604020202020204" pitchFamily="34" charset="0"/>
              </a:rPr>
              <a:t>Bước</a:t>
            </a:r>
            <a:r>
              <a:rPr lang="en-US" sz="2000" b="1" u="sng" dirty="0">
                <a:latin typeface="Arial" panose="020B0604020202020204" pitchFamily="34" charset="0"/>
                <a:cs typeface="Arial" panose="020B0604020202020204" pitchFamily="34" charset="0"/>
              </a:rPr>
              <a:t> 2:</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X (X=30)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-&gt;</a:t>
            </a:r>
            <a:r>
              <a:rPr lang="en-US" sz="2000" dirty="0">
                <a:solidFill>
                  <a:srgbClr val="00B050"/>
                </a:solidFill>
                <a:latin typeface="Arial" panose="020B0604020202020204" pitchFamily="34" charset="0"/>
                <a:cs typeface="Arial" panose="020B0604020202020204" pitchFamily="34" charset="0"/>
              </a:rPr>
              <a:t>info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gán</a:t>
            </a:r>
            <a:r>
              <a:rPr lang="en-US" sz="2000" dirty="0">
                <a:latin typeface="Arial" panose="020B0604020202020204" pitchFamily="34" charset="0"/>
                <a:cs typeface="Arial" panose="020B0604020202020204" pitchFamily="34" charset="0"/>
              </a:rPr>
              <a:t> con </a:t>
            </a:r>
            <a:r>
              <a:rPr lang="en-US" sz="2000" dirty="0" err="1">
                <a:latin typeface="Arial" panose="020B0604020202020204" pitchFamily="34" charset="0"/>
                <a:cs typeface="Arial" panose="020B0604020202020204" pitchFamily="34" charset="0"/>
              </a:rPr>
              <a:t>trỏ</a:t>
            </a:r>
            <a:r>
              <a:rPr lang="en-US" sz="2000" dirty="0">
                <a:latin typeface="Arial" panose="020B0604020202020204" pitchFamily="34" charset="0"/>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previous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p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NULL</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-&gt;</a:t>
            </a:r>
            <a:r>
              <a:rPr lang="en-US" sz="2000" dirty="0">
                <a:solidFill>
                  <a:srgbClr val="00B050"/>
                </a:solidFill>
                <a:latin typeface="Arial" panose="020B0604020202020204" pitchFamily="34" charset="0"/>
                <a:cs typeface="Arial" panose="020B0604020202020204" pitchFamily="34" charset="0"/>
              </a:rPr>
              <a:t>previous</a:t>
            </a:r>
            <a:r>
              <a:rPr lang="en-US" sz="2000" dirty="0">
                <a:latin typeface="Arial" panose="020B0604020202020204" pitchFamily="34" charset="0"/>
                <a:cs typeface="Arial" panose="020B0604020202020204" pitchFamily="34" charset="0"/>
              </a:rPr>
              <a:t> = </a:t>
            </a:r>
            <a:r>
              <a:rPr lang="en-US" sz="2000" dirty="0">
                <a:solidFill>
                  <a:srgbClr val="FF0000"/>
                </a:solidFill>
                <a:latin typeface="Arial" panose="020B0604020202020204" pitchFamily="34" charset="0"/>
                <a:cs typeface="Arial" panose="020B0604020202020204" pitchFamily="34" charset="0"/>
              </a:rPr>
              <a:t>NULL</a:t>
            </a:r>
            <a:r>
              <a:rPr lang="en-US" sz="2000" dirty="0">
                <a:latin typeface="Arial" panose="020B0604020202020204" pitchFamily="34" charset="0"/>
                <a:cs typeface="Arial" panose="020B0604020202020204" pitchFamily="34" charset="0"/>
              </a:rPr>
              <a:t>)</a:t>
            </a:r>
          </a:p>
        </p:txBody>
      </p:sp>
      <p:sp>
        <p:nvSpPr>
          <p:cNvPr id="105" name="Content Placeholder 2">
            <a:extLst>
              <a:ext uri="{FF2B5EF4-FFF2-40B4-BE49-F238E27FC236}">
                <a16:creationId xmlns:a16="http://schemas.microsoft.com/office/drawing/2014/main" id="{448F5646-47C1-4E51-B0FD-E0E548DE4F5A}"/>
              </a:ext>
            </a:extLst>
          </p:cNvPr>
          <p:cNvSpPr txBox="1">
            <a:spLocks/>
          </p:cNvSpPr>
          <p:nvPr/>
        </p:nvSpPr>
        <p:spPr>
          <a:xfrm>
            <a:off x="43835" y="4724400"/>
            <a:ext cx="6548592" cy="6728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en-US" sz="2000" b="1" u="sng" dirty="0" err="1">
                <a:latin typeface="Arial" panose="020B0604020202020204" pitchFamily="34" charset="0"/>
                <a:cs typeface="Arial" panose="020B0604020202020204" pitchFamily="34" charset="0"/>
              </a:rPr>
              <a:t>Bước</a:t>
            </a:r>
            <a:r>
              <a:rPr lang="en-US" sz="2000" b="1" u="sng" dirty="0">
                <a:latin typeface="Arial" panose="020B0604020202020204" pitchFamily="34" charset="0"/>
                <a:cs typeface="Arial" panose="020B0604020202020204" pitchFamily="34" charset="0"/>
              </a:rPr>
              <a:t> 3:</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Gán</a:t>
            </a:r>
            <a:r>
              <a:rPr lang="en-US" sz="2000"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giá</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trị</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địa</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chỉ</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bộ</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nhớ</a:t>
            </a:r>
            <a:r>
              <a:rPr lang="en-US" sz="2000" b="1" i="1"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first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vùng</a:t>
            </a:r>
            <a:r>
              <a:rPr lang="en-US" sz="2000" dirty="0">
                <a:latin typeface="Arial" panose="020B0604020202020204" pitchFamily="34" charset="0"/>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next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p</a:t>
            </a:r>
            <a:endParaRPr lang="en-US" sz="2000" dirty="0">
              <a:latin typeface="Arial" panose="020B0604020202020204" pitchFamily="34" charset="0"/>
              <a:cs typeface="Arial" panose="020B0604020202020204" pitchFamily="34" charset="0"/>
            </a:endParaRPr>
          </a:p>
        </p:txBody>
      </p:sp>
      <p:sp>
        <p:nvSpPr>
          <p:cNvPr id="106" name="Content Placeholder 2">
            <a:extLst>
              <a:ext uri="{FF2B5EF4-FFF2-40B4-BE49-F238E27FC236}">
                <a16:creationId xmlns:a16="http://schemas.microsoft.com/office/drawing/2014/main" id="{F4CAE38D-203D-4624-AE82-EBC721184D19}"/>
              </a:ext>
            </a:extLst>
          </p:cNvPr>
          <p:cNvSpPr txBox="1">
            <a:spLocks/>
          </p:cNvSpPr>
          <p:nvPr/>
        </p:nvSpPr>
        <p:spPr>
          <a:xfrm>
            <a:off x="43835" y="5334000"/>
            <a:ext cx="6321869" cy="10986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en-US" sz="2000" b="1" u="sng" dirty="0" err="1">
                <a:latin typeface="Arial" panose="020B0604020202020204" pitchFamily="34" charset="0"/>
                <a:cs typeface="Arial" panose="020B0604020202020204" pitchFamily="34" charset="0"/>
              </a:rPr>
              <a:t>Bước</a:t>
            </a:r>
            <a:r>
              <a:rPr lang="en-US" sz="2000" b="1" u="sng" dirty="0">
                <a:latin typeface="Arial" panose="020B0604020202020204" pitchFamily="34" charset="0"/>
                <a:cs typeface="Arial" panose="020B0604020202020204" pitchFamily="34" charset="0"/>
              </a:rPr>
              <a:t> 4:</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vùng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previous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first </a:t>
            </a:r>
            <a:r>
              <a:rPr lang="en-US" sz="2000" dirty="0" err="1">
                <a:latin typeface="Arial" panose="020B0604020202020204" pitchFamily="34" charset="0"/>
                <a:cs typeface="Arial" panose="020B0604020202020204" pitchFamily="34" charset="0"/>
              </a:rPr>
              <a:t>thành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first</a:t>
            </a:r>
            <a:r>
              <a:rPr lang="en-US" sz="2000" dirty="0">
                <a:latin typeface="Arial" panose="020B0604020202020204" pitchFamily="34" charset="0"/>
                <a:cs typeface="Arial" panose="020B0604020202020204" pitchFamily="34" charset="0"/>
              </a:rPr>
              <a:t>-&gt;</a:t>
            </a:r>
            <a:r>
              <a:rPr lang="en-US" sz="2000" dirty="0">
                <a:solidFill>
                  <a:srgbClr val="00B050"/>
                </a:solidFill>
                <a:latin typeface="Arial" panose="020B0604020202020204" pitchFamily="34" charset="0"/>
                <a:cs typeface="Arial" panose="020B0604020202020204" pitchFamily="34" charset="0"/>
              </a:rPr>
              <a:t>previous</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 p</a:t>
            </a:r>
            <a:r>
              <a:rPr lang="en-US" sz="2000" dirty="0">
                <a:latin typeface="Arial" panose="020B0604020202020204" pitchFamily="34" charset="0"/>
                <a:cs typeface="Arial" panose="020B0604020202020204" pitchFamily="34" charset="0"/>
              </a:rPr>
              <a:t>)</a:t>
            </a:r>
          </a:p>
        </p:txBody>
      </p:sp>
      <p:sp>
        <p:nvSpPr>
          <p:cNvPr id="107" name="Content Placeholder 2">
            <a:extLst>
              <a:ext uri="{FF2B5EF4-FFF2-40B4-BE49-F238E27FC236}">
                <a16:creationId xmlns:a16="http://schemas.microsoft.com/office/drawing/2014/main" id="{76E645C8-C752-4719-881D-A1FB8680FA2D}"/>
              </a:ext>
            </a:extLst>
          </p:cNvPr>
          <p:cNvSpPr txBox="1">
            <a:spLocks/>
          </p:cNvSpPr>
          <p:nvPr/>
        </p:nvSpPr>
        <p:spPr>
          <a:xfrm>
            <a:off x="0" y="6019800"/>
            <a:ext cx="6314247" cy="7324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en-US" sz="2000" b="1" u="sng" dirty="0" err="1">
                <a:latin typeface="Arial" panose="020B0604020202020204" pitchFamily="34" charset="0"/>
                <a:cs typeface="Arial" panose="020B0604020202020204" pitchFamily="34" charset="0"/>
              </a:rPr>
              <a:t>Bước</a:t>
            </a:r>
            <a:r>
              <a:rPr lang="en-US" sz="2000" b="1" u="sng" dirty="0">
                <a:latin typeface="Arial" panose="020B0604020202020204" pitchFamily="34" charset="0"/>
                <a:cs typeface="Arial" panose="020B0604020202020204" pitchFamily="34" charset="0"/>
              </a:rPr>
              <a:t> 5:</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first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vừa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cấp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phát</a:t>
            </a:r>
            <a:r>
              <a:rPr lang="en-US" sz="2000" dirty="0">
                <a:latin typeface="Arial" panose="020B0604020202020204" pitchFamily="34" charset="0"/>
                <a:cs typeface="Arial" panose="020B0604020202020204" pitchFamily="34" charset="0"/>
              </a:rPr>
              <a:t> p</a:t>
            </a:r>
          </a:p>
        </p:txBody>
      </p:sp>
      <p:sp>
        <p:nvSpPr>
          <p:cNvPr id="108" name="Content Placeholder 2">
            <a:extLst>
              <a:ext uri="{FF2B5EF4-FFF2-40B4-BE49-F238E27FC236}">
                <a16:creationId xmlns:a16="http://schemas.microsoft.com/office/drawing/2014/main" id="{0724F2AA-4A5A-4B12-BFFC-C6C62B857DA0}"/>
              </a:ext>
            </a:extLst>
          </p:cNvPr>
          <p:cNvSpPr txBox="1">
            <a:spLocks/>
          </p:cNvSpPr>
          <p:nvPr/>
        </p:nvSpPr>
        <p:spPr>
          <a:xfrm>
            <a:off x="6629400" y="3322355"/>
            <a:ext cx="2467721" cy="411445"/>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1800" dirty="0">
                <a:solidFill>
                  <a:srgbClr val="C00000"/>
                </a:solidFill>
              </a:rPr>
              <a:t>Node</a:t>
            </a:r>
            <a:r>
              <a:rPr lang="en-US" sz="1800" dirty="0"/>
              <a:t> *</a:t>
            </a:r>
            <a:r>
              <a:rPr lang="en-US" sz="1800" dirty="0">
                <a:solidFill>
                  <a:srgbClr val="0070C0"/>
                </a:solidFill>
              </a:rPr>
              <a:t>p</a:t>
            </a:r>
            <a:r>
              <a:rPr lang="en-US" sz="1800" dirty="0"/>
              <a:t> =</a:t>
            </a:r>
            <a:r>
              <a:rPr lang="en-US" sz="1800" dirty="0">
                <a:solidFill>
                  <a:srgbClr val="0070C0"/>
                </a:solidFill>
              </a:rPr>
              <a:t> new</a:t>
            </a:r>
            <a:r>
              <a:rPr lang="en-US" sz="1800" dirty="0"/>
              <a:t> </a:t>
            </a:r>
            <a:r>
              <a:rPr lang="en-US" sz="1800" dirty="0">
                <a:solidFill>
                  <a:srgbClr val="C00000"/>
                </a:solidFill>
              </a:rPr>
              <a:t>Node</a:t>
            </a:r>
            <a:r>
              <a:rPr lang="en-US" sz="1800" dirty="0"/>
              <a:t>;</a:t>
            </a:r>
          </a:p>
        </p:txBody>
      </p:sp>
      <p:sp>
        <p:nvSpPr>
          <p:cNvPr id="109" name="Content Placeholder 2">
            <a:extLst>
              <a:ext uri="{FF2B5EF4-FFF2-40B4-BE49-F238E27FC236}">
                <a16:creationId xmlns:a16="http://schemas.microsoft.com/office/drawing/2014/main" id="{F161C7CB-0F23-4B2C-92D8-4744840FF163}"/>
              </a:ext>
            </a:extLst>
          </p:cNvPr>
          <p:cNvSpPr txBox="1">
            <a:spLocks/>
          </p:cNvSpPr>
          <p:nvPr/>
        </p:nvSpPr>
        <p:spPr>
          <a:xfrm>
            <a:off x="6629400" y="3810000"/>
            <a:ext cx="2467721" cy="847456"/>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1800" dirty="0">
                <a:solidFill>
                  <a:srgbClr val="0070C0"/>
                </a:solidFill>
              </a:rPr>
              <a:t>p-</a:t>
            </a:r>
            <a:r>
              <a:rPr lang="en-US" sz="1800" dirty="0"/>
              <a:t>&gt;</a:t>
            </a:r>
            <a:r>
              <a:rPr lang="en-US" sz="1800" dirty="0">
                <a:solidFill>
                  <a:srgbClr val="00B050"/>
                </a:solidFill>
              </a:rPr>
              <a:t>info</a:t>
            </a:r>
            <a:r>
              <a:rPr lang="en-US" sz="1800" dirty="0"/>
              <a:t> =</a:t>
            </a:r>
            <a:r>
              <a:rPr lang="en-US" sz="1800" dirty="0">
                <a:solidFill>
                  <a:srgbClr val="0070C0"/>
                </a:solidFill>
              </a:rPr>
              <a:t> x;</a:t>
            </a:r>
          </a:p>
          <a:p>
            <a:pPr marL="0" lvl="2" indent="-457200">
              <a:lnSpc>
                <a:spcPct val="100000"/>
              </a:lnSpc>
              <a:spcBef>
                <a:spcPts val="0"/>
              </a:spcBef>
              <a:buNone/>
            </a:pPr>
            <a:r>
              <a:rPr lang="en-US" sz="1800" dirty="0">
                <a:solidFill>
                  <a:srgbClr val="0070C0"/>
                </a:solidFill>
              </a:rPr>
              <a:t>p-</a:t>
            </a:r>
            <a:r>
              <a:rPr lang="en-US" sz="1800" dirty="0"/>
              <a:t>&gt;</a:t>
            </a:r>
            <a:r>
              <a:rPr lang="en-US" sz="1800" dirty="0">
                <a:solidFill>
                  <a:srgbClr val="00B050"/>
                </a:solidFill>
              </a:rPr>
              <a:t>previous</a:t>
            </a:r>
            <a:r>
              <a:rPr lang="en-US" sz="1800" dirty="0"/>
              <a:t> =</a:t>
            </a:r>
            <a:r>
              <a:rPr lang="en-US" sz="1800" dirty="0">
                <a:solidFill>
                  <a:srgbClr val="0070C0"/>
                </a:solidFill>
              </a:rPr>
              <a:t> </a:t>
            </a:r>
            <a:r>
              <a:rPr lang="en-US" sz="1800" dirty="0">
                <a:solidFill>
                  <a:srgbClr val="FF0000"/>
                </a:solidFill>
              </a:rPr>
              <a:t>NULL</a:t>
            </a:r>
            <a:r>
              <a:rPr lang="en-US" sz="1800" dirty="0"/>
              <a:t>;</a:t>
            </a:r>
            <a:endParaRPr lang="en-US" sz="1800" dirty="0">
              <a:solidFill>
                <a:srgbClr val="0070C0"/>
              </a:solidFill>
            </a:endParaRPr>
          </a:p>
          <a:p>
            <a:pPr marL="0" lvl="2" indent="-457200">
              <a:lnSpc>
                <a:spcPct val="100000"/>
              </a:lnSpc>
              <a:spcBef>
                <a:spcPts val="0"/>
              </a:spcBef>
              <a:buNone/>
            </a:pPr>
            <a:endParaRPr lang="en-US" sz="1800" dirty="0"/>
          </a:p>
          <a:p>
            <a:pPr marL="0" lvl="2" indent="-457200">
              <a:lnSpc>
                <a:spcPct val="100000"/>
              </a:lnSpc>
              <a:spcBef>
                <a:spcPts val="0"/>
              </a:spcBef>
              <a:buNone/>
            </a:pPr>
            <a:endParaRPr lang="en-US" sz="1800" dirty="0"/>
          </a:p>
        </p:txBody>
      </p:sp>
      <p:sp>
        <p:nvSpPr>
          <p:cNvPr id="110" name="Content Placeholder 2">
            <a:extLst>
              <a:ext uri="{FF2B5EF4-FFF2-40B4-BE49-F238E27FC236}">
                <a16:creationId xmlns:a16="http://schemas.microsoft.com/office/drawing/2014/main" id="{3AB01099-B4C6-40A4-B2C7-532F41EFF9D3}"/>
              </a:ext>
            </a:extLst>
          </p:cNvPr>
          <p:cNvSpPr txBox="1">
            <a:spLocks/>
          </p:cNvSpPr>
          <p:nvPr/>
        </p:nvSpPr>
        <p:spPr>
          <a:xfrm>
            <a:off x="6629400" y="4876801"/>
            <a:ext cx="2467721" cy="442774"/>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1800" dirty="0">
                <a:solidFill>
                  <a:srgbClr val="0070C0"/>
                </a:solidFill>
              </a:rPr>
              <a:t>p</a:t>
            </a:r>
            <a:r>
              <a:rPr lang="en-US" sz="1800" dirty="0"/>
              <a:t>-&gt;</a:t>
            </a:r>
            <a:r>
              <a:rPr lang="en-US" sz="1800" dirty="0">
                <a:solidFill>
                  <a:srgbClr val="00B050"/>
                </a:solidFill>
              </a:rPr>
              <a:t>next</a:t>
            </a:r>
            <a:r>
              <a:rPr lang="en-US" sz="1800" dirty="0"/>
              <a:t> =</a:t>
            </a:r>
            <a:r>
              <a:rPr lang="en-US" sz="1800" dirty="0">
                <a:solidFill>
                  <a:srgbClr val="0070C0"/>
                </a:solidFill>
              </a:rPr>
              <a:t> first;</a:t>
            </a:r>
          </a:p>
          <a:p>
            <a:pPr marL="0" lvl="2" indent="-457200">
              <a:lnSpc>
                <a:spcPct val="100000"/>
              </a:lnSpc>
              <a:spcBef>
                <a:spcPts val="0"/>
              </a:spcBef>
              <a:buNone/>
            </a:pPr>
            <a:endParaRPr lang="en-US" sz="1800" dirty="0"/>
          </a:p>
        </p:txBody>
      </p:sp>
      <p:sp>
        <p:nvSpPr>
          <p:cNvPr id="111" name="Content Placeholder 2">
            <a:extLst>
              <a:ext uri="{FF2B5EF4-FFF2-40B4-BE49-F238E27FC236}">
                <a16:creationId xmlns:a16="http://schemas.microsoft.com/office/drawing/2014/main" id="{D53E314A-66F8-4D83-AC08-BD01365B9E00}"/>
              </a:ext>
            </a:extLst>
          </p:cNvPr>
          <p:cNvSpPr txBox="1">
            <a:spLocks/>
          </p:cNvSpPr>
          <p:nvPr/>
        </p:nvSpPr>
        <p:spPr>
          <a:xfrm>
            <a:off x="6629400" y="6093259"/>
            <a:ext cx="2467721" cy="514766"/>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1800">
                <a:solidFill>
                  <a:srgbClr val="0070C0"/>
                </a:solidFill>
              </a:rPr>
              <a:t>first </a:t>
            </a:r>
            <a:r>
              <a:rPr lang="en-US" sz="1800"/>
              <a:t>=</a:t>
            </a:r>
            <a:r>
              <a:rPr lang="en-US" sz="1800">
                <a:solidFill>
                  <a:srgbClr val="0070C0"/>
                </a:solidFill>
              </a:rPr>
              <a:t> p;</a:t>
            </a:r>
            <a:endParaRPr lang="en-US" sz="1800"/>
          </a:p>
          <a:p>
            <a:pPr marL="0" lvl="2" indent="-457200">
              <a:lnSpc>
                <a:spcPct val="100000"/>
              </a:lnSpc>
              <a:spcBef>
                <a:spcPts val="0"/>
              </a:spcBef>
              <a:buNone/>
            </a:pPr>
            <a:endParaRPr lang="en-US" sz="1800"/>
          </a:p>
        </p:txBody>
      </p:sp>
      <p:sp>
        <p:nvSpPr>
          <p:cNvPr id="112" name="Content Placeholder 2">
            <a:extLst>
              <a:ext uri="{FF2B5EF4-FFF2-40B4-BE49-F238E27FC236}">
                <a16:creationId xmlns:a16="http://schemas.microsoft.com/office/drawing/2014/main" id="{E73422D5-B5E5-4FDD-9E0D-E1E7955FC236}"/>
              </a:ext>
            </a:extLst>
          </p:cNvPr>
          <p:cNvSpPr txBox="1">
            <a:spLocks/>
          </p:cNvSpPr>
          <p:nvPr/>
        </p:nvSpPr>
        <p:spPr>
          <a:xfrm>
            <a:off x="6629400" y="5486400"/>
            <a:ext cx="2467721" cy="442774"/>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1800" dirty="0">
                <a:solidFill>
                  <a:srgbClr val="0070C0"/>
                </a:solidFill>
              </a:rPr>
              <a:t>first</a:t>
            </a:r>
            <a:r>
              <a:rPr lang="en-US" sz="1800" dirty="0"/>
              <a:t>-&gt;</a:t>
            </a:r>
            <a:r>
              <a:rPr lang="en-US" sz="1800" dirty="0">
                <a:solidFill>
                  <a:srgbClr val="00B050"/>
                </a:solidFill>
              </a:rPr>
              <a:t>previous</a:t>
            </a:r>
            <a:r>
              <a:rPr lang="en-US" sz="1800" dirty="0"/>
              <a:t> =</a:t>
            </a:r>
            <a:r>
              <a:rPr lang="en-US" sz="1800" dirty="0">
                <a:solidFill>
                  <a:srgbClr val="0070C0"/>
                </a:solidFill>
              </a:rPr>
              <a:t> p;</a:t>
            </a:r>
            <a:endParaRPr lang="en-US" sz="1800" dirty="0"/>
          </a:p>
          <a:p>
            <a:pPr marL="0" lvl="2" indent="-457200">
              <a:lnSpc>
                <a:spcPct val="100000"/>
              </a:lnSpc>
              <a:spcBef>
                <a:spcPts val="0"/>
              </a:spcBef>
              <a:buNone/>
            </a:pPr>
            <a:endParaRPr lang="en-US" sz="1800" dirty="0"/>
          </a:p>
        </p:txBody>
      </p:sp>
    </p:spTree>
    <p:extLst>
      <p:ext uri="{BB962C8B-B14F-4D97-AF65-F5344CB8AC3E}">
        <p14:creationId xmlns:p14="http://schemas.microsoft.com/office/powerpoint/2010/main" val="391227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xEl>
                                              <p:pRg st="0" end="0"/>
                                            </p:txEl>
                                          </p:spTgt>
                                        </p:tgtEl>
                                        <p:attrNameLst>
                                          <p:attrName>style.visibility</p:attrName>
                                        </p:attrNameLst>
                                      </p:cBhvr>
                                      <p:to>
                                        <p:strVal val="visible"/>
                                      </p:to>
                                    </p:set>
                                    <p:animEffect transition="in" filter="fade">
                                      <p:cBhvr>
                                        <p:cTn id="12" dur="500"/>
                                        <p:tgtEl>
                                          <p:spTgt spid="1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500"/>
                                        <p:tgtEl>
                                          <p:spTgt spid="6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fade">
                                      <p:cBhvr>
                                        <p:cTn id="28" dur="500"/>
                                        <p:tgtEl>
                                          <p:spTgt spid="66"/>
                                        </p:tgtEl>
                                      </p:cBhvr>
                                    </p:animEffect>
                                  </p:childTnLst>
                                </p:cTn>
                              </p:par>
                              <p:par>
                                <p:cTn id="29" presetID="10" presetClass="entr" presetSubtype="0" fill="hold" nodeType="withEffect">
                                  <p:stCondLst>
                                    <p:cond delay="0"/>
                                  </p:stCondLst>
                                  <p:childTnLst>
                                    <p:set>
                                      <p:cBhvr>
                                        <p:cTn id="30" dur="1" fill="hold">
                                          <p:stCondLst>
                                            <p:cond delay="0"/>
                                          </p:stCondLst>
                                        </p:cTn>
                                        <p:tgtEl>
                                          <p:spTgt spid="96"/>
                                        </p:tgtEl>
                                        <p:attrNameLst>
                                          <p:attrName>style.visibility</p:attrName>
                                        </p:attrNameLst>
                                      </p:cBhvr>
                                      <p:to>
                                        <p:strVal val="visible"/>
                                      </p:to>
                                    </p:set>
                                    <p:animEffect transition="in" filter="fade">
                                      <p:cBhvr>
                                        <p:cTn id="31" dur="500"/>
                                        <p:tgtEl>
                                          <p:spTgt spid="9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7"/>
                                        </p:tgtEl>
                                        <p:attrNameLst>
                                          <p:attrName>style.visibility</p:attrName>
                                        </p:attrNameLst>
                                      </p:cBhvr>
                                      <p:to>
                                        <p:strVal val="visible"/>
                                      </p:to>
                                    </p:set>
                                    <p:animEffect transition="in" filter="fade">
                                      <p:cBhvr>
                                        <p:cTn id="34" dur="500"/>
                                        <p:tgtEl>
                                          <p:spTgt spid="97"/>
                                        </p:tgtEl>
                                      </p:cBhvr>
                                    </p:animEffect>
                                  </p:childTnLst>
                                </p:cTn>
                              </p:par>
                              <p:par>
                                <p:cTn id="35" presetID="10"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8"/>
                                        </p:tgtEl>
                                        <p:attrNameLst>
                                          <p:attrName>style.visibility</p:attrName>
                                        </p:attrNameLst>
                                      </p:cBhvr>
                                      <p:to>
                                        <p:strVal val="visible"/>
                                      </p:to>
                                    </p:set>
                                    <p:animEffect transition="in" filter="fade">
                                      <p:cBhvr>
                                        <p:cTn id="42" dur="500"/>
                                        <p:tgtEl>
                                          <p:spTgt spid="10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4">
                                            <p:txEl>
                                              <p:pRg st="0" end="0"/>
                                            </p:txEl>
                                          </p:spTgt>
                                        </p:tgtEl>
                                        <p:attrNameLst>
                                          <p:attrName>style.visibility</p:attrName>
                                        </p:attrNameLst>
                                      </p:cBhvr>
                                      <p:to>
                                        <p:strVal val="visible"/>
                                      </p:to>
                                    </p:set>
                                    <p:animEffect transition="in" filter="fade">
                                      <p:cBhvr>
                                        <p:cTn id="47" dur="500"/>
                                        <p:tgtEl>
                                          <p:spTgt spid="10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9"/>
                                        </p:tgtEl>
                                        <p:attrNameLst>
                                          <p:attrName>style.visibility</p:attrName>
                                        </p:attrNameLst>
                                      </p:cBhvr>
                                      <p:to>
                                        <p:strVal val="visible"/>
                                      </p:to>
                                    </p:set>
                                    <p:animEffect transition="in" filter="fade">
                                      <p:cBhvr>
                                        <p:cTn id="52" dur="500"/>
                                        <p:tgtEl>
                                          <p:spTgt spid="99"/>
                                        </p:tgtEl>
                                      </p:cBhvr>
                                    </p:animEffect>
                                  </p:childTnLst>
                                </p:cTn>
                              </p:par>
                              <p:par>
                                <p:cTn id="53" presetID="10" presetClass="entr" presetSubtype="0" fill="hold" nodeType="withEffect">
                                  <p:stCondLst>
                                    <p:cond delay="0"/>
                                  </p:stCondLst>
                                  <p:childTnLst>
                                    <p:set>
                                      <p:cBhvr>
                                        <p:cTn id="54" dur="1" fill="hold">
                                          <p:stCondLst>
                                            <p:cond delay="0"/>
                                          </p:stCondLst>
                                        </p:cTn>
                                        <p:tgtEl>
                                          <p:spTgt spid="98"/>
                                        </p:tgtEl>
                                        <p:attrNameLst>
                                          <p:attrName>style.visibility</p:attrName>
                                        </p:attrNameLst>
                                      </p:cBhvr>
                                      <p:to>
                                        <p:strVal val="visible"/>
                                      </p:to>
                                    </p:set>
                                    <p:animEffect transition="in" filter="fade">
                                      <p:cBhvr>
                                        <p:cTn id="55" dur="500"/>
                                        <p:tgtEl>
                                          <p:spTgt spid="9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0"/>
                                        </p:tgtEl>
                                        <p:attrNameLst>
                                          <p:attrName>style.visibility</p:attrName>
                                        </p:attrNameLst>
                                      </p:cBhvr>
                                      <p:to>
                                        <p:strVal val="visible"/>
                                      </p:to>
                                    </p:set>
                                    <p:animEffect transition="in" filter="fade">
                                      <p:cBhvr>
                                        <p:cTn id="58" dur="500"/>
                                        <p:tgtEl>
                                          <p:spTgt spid="10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64"/>
                                        </p:tgtEl>
                                        <p:attrNameLst>
                                          <p:attrName>style.visibility</p:attrName>
                                        </p:attrNameLst>
                                      </p:cBhvr>
                                      <p:to>
                                        <p:strVal val="visible"/>
                                      </p:to>
                                    </p:set>
                                    <p:animEffect transition="in" filter="fade">
                                      <p:cBhvr>
                                        <p:cTn id="63" dur="500"/>
                                        <p:tgtEl>
                                          <p:spTgt spid="6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09"/>
                                        </p:tgtEl>
                                        <p:attrNameLst>
                                          <p:attrName>style.visibility</p:attrName>
                                        </p:attrNameLst>
                                      </p:cBhvr>
                                      <p:to>
                                        <p:strVal val="visible"/>
                                      </p:to>
                                    </p:set>
                                    <p:animEffect transition="in" filter="fade">
                                      <p:cBhvr>
                                        <p:cTn id="68" dur="500"/>
                                        <p:tgtEl>
                                          <p:spTgt spid="10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05">
                                            <p:txEl>
                                              <p:pRg st="0" end="0"/>
                                            </p:txEl>
                                          </p:spTgt>
                                        </p:tgtEl>
                                        <p:attrNameLst>
                                          <p:attrName>style.visibility</p:attrName>
                                        </p:attrNameLst>
                                      </p:cBhvr>
                                      <p:to>
                                        <p:strVal val="visible"/>
                                      </p:to>
                                    </p:set>
                                    <p:animEffect transition="in" filter="fade">
                                      <p:cBhvr>
                                        <p:cTn id="73" dur="500"/>
                                        <p:tgtEl>
                                          <p:spTgt spid="105">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65"/>
                                        </p:tgtEl>
                                        <p:attrNameLst>
                                          <p:attrName>style.visibility</p:attrName>
                                        </p:attrNameLst>
                                      </p:cBhvr>
                                      <p:to>
                                        <p:strVal val="visible"/>
                                      </p:to>
                                    </p:set>
                                    <p:animEffect transition="in" filter="fade">
                                      <p:cBhvr>
                                        <p:cTn id="78" dur="500"/>
                                        <p:tgtEl>
                                          <p:spTgt spid="6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10"/>
                                        </p:tgtEl>
                                        <p:attrNameLst>
                                          <p:attrName>style.visibility</p:attrName>
                                        </p:attrNameLst>
                                      </p:cBhvr>
                                      <p:to>
                                        <p:strVal val="visible"/>
                                      </p:to>
                                    </p:set>
                                    <p:animEffect transition="in" filter="fade">
                                      <p:cBhvr>
                                        <p:cTn id="83" dur="500"/>
                                        <p:tgtEl>
                                          <p:spTgt spid="110"/>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87"/>
                                        </p:tgtEl>
                                      </p:cBhvr>
                                    </p:animEffect>
                                    <p:set>
                                      <p:cBhvr>
                                        <p:cTn id="88" dur="1" fill="hold">
                                          <p:stCondLst>
                                            <p:cond delay="499"/>
                                          </p:stCondLst>
                                        </p:cTn>
                                        <p:tgtEl>
                                          <p:spTgt spid="87"/>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106">
                                            <p:txEl>
                                              <p:pRg st="0" end="0"/>
                                            </p:txEl>
                                          </p:spTgt>
                                        </p:tgtEl>
                                        <p:attrNameLst>
                                          <p:attrName>style.visibility</p:attrName>
                                        </p:attrNameLst>
                                      </p:cBhvr>
                                      <p:to>
                                        <p:strVal val="visible"/>
                                      </p:to>
                                    </p:set>
                                    <p:animEffect transition="in" filter="fade">
                                      <p:cBhvr>
                                        <p:cTn id="93" dur="500"/>
                                        <p:tgtEl>
                                          <p:spTgt spid="106">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101"/>
                                        </p:tgtEl>
                                        <p:attrNameLst>
                                          <p:attrName>style.visibility</p:attrName>
                                        </p:attrNameLst>
                                      </p:cBhvr>
                                      <p:to>
                                        <p:strVal val="visible"/>
                                      </p:to>
                                    </p:set>
                                    <p:animEffect transition="in" filter="fade">
                                      <p:cBhvr>
                                        <p:cTn id="98" dur="500"/>
                                        <p:tgtEl>
                                          <p:spTgt spid="101"/>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12"/>
                                        </p:tgtEl>
                                        <p:attrNameLst>
                                          <p:attrName>style.visibility</p:attrName>
                                        </p:attrNameLst>
                                      </p:cBhvr>
                                      <p:to>
                                        <p:strVal val="visible"/>
                                      </p:to>
                                    </p:set>
                                    <p:animEffect transition="in" filter="fade">
                                      <p:cBhvr>
                                        <p:cTn id="103" dur="500"/>
                                        <p:tgtEl>
                                          <p:spTgt spid="11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107">
                                            <p:txEl>
                                              <p:pRg st="0" end="0"/>
                                            </p:txEl>
                                          </p:spTgt>
                                        </p:tgtEl>
                                        <p:attrNameLst>
                                          <p:attrName>style.visibility</p:attrName>
                                        </p:attrNameLst>
                                      </p:cBhvr>
                                      <p:to>
                                        <p:strVal val="visible"/>
                                      </p:to>
                                    </p:set>
                                    <p:animEffect transition="in" filter="fade">
                                      <p:cBhvr>
                                        <p:cTn id="108" dur="500"/>
                                        <p:tgtEl>
                                          <p:spTgt spid="107">
                                            <p:txEl>
                                              <p:pRg st="0" end="0"/>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grpId="0" nodeType="clickEffect">
                                  <p:stCondLst>
                                    <p:cond delay="0"/>
                                  </p:stCondLst>
                                  <p:childTnLst>
                                    <p:animMotion origin="layout" path="M -5.55556E-7 1.48148E-6 L -0.0875 0.13565 " pathEditMode="relative" rAng="0" ptsTypes="AA">
                                      <p:cBhvr>
                                        <p:cTn id="112" dur="2000" fill="hold"/>
                                        <p:tgtEl>
                                          <p:spTgt spid="84"/>
                                        </p:tgtEl>
                                        <p:attrNameLst>
                                          <p:attrName>ppt_x</p:attrName>
                                          <p:attrName>ppt_y</p:attrName>
                                        </p:attrNameLst>
                                      </p:cBhvr>
                                      <p:rCtr x="-4375" y="6782"/>
                                    </p:animMotion>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11"/>
                                        </p:tgtEl>
                                        <p:attrNameLst>
                                          <p:attrName>style.visibility</p:attrName>
                                        </p:attrNameLst>
                                      </p:cBhvr>
                                      <p:to>
                                        <p:strVal val="visible"/>
                                      </p:to>
                                    </p:set>
                                    <p:animEffect transition="in" filter="fade">
                                      <p:cBhvr>
                                        <p:cTn id="11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1" grpId="0" animBg="1"/>
      <p:bldP spid="62" grpId="0" animBg="1"/>
      <p:bldP spid="63" grpId="0" animBg="1"/>
      <p:bldP spid="64" grpId="0"/>
      <p:bldP spid="66" grpId="0"/>
      <p:bldP spid="84" grpId="0"/>
      <p:bldP spid="97" grpId="0" animBg="1"/>
      <p:bldP spid="99" grpId="0" animBg="1"/>
      <p:bldP spid="100" grpId="0"/>
      <p:bldP spid="108" grpId="0" animBg="1"/>
      <p:bldP spid="109" grpId="0" animBg="1"/>
      <p:bldP spid="110" grpId="0" animBg="1"/>
      <p:bldP spid="111" grpId="0" animBg="1"/>
      <p:bldP spid="11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33600" y="3048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KÉP</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F9CC2922-127B-4E2A-9CD5-4AAA7F7E48F1}"/>
              </a:ext>
            </a:extLst>
          </p:cNvPr>
          <p:cNvSpPr txBox="1">
            <a:spLocks/>
          </p:cNvSpPr>
          <p:nvPr/>
        </p:nvSpPr>
        <p:spPr>
          <a:xfrm>
            <a:off x="152400" y="1232873"/>
            <a:ext cx="7772400" cy="662782"/>
          </a:xfrm>
          <a:prstGeom prst="rect">
            <a:avLst/>
          </a:prstGeom>
        </p:spPr>
        <p:txBody>
          <a:bodyPr>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dirty="0">
                <a:ln/>
                <a:solidFill>
                  <a:schemeClr val="accent4"/>
                </a:solidFill>
              </a:rPr>
              <a:t>THỦ TỤC THÊM ĐẦU DS</a:t>
            </a:r>
          </a:p>
        </p:txBody>
      </p:sp>
      <p:sp>
        <p:nvSpPr>
          <p:cNvPr id="4" name="Content Placeholder 2">
            <a:extLst>
              <a:ext uri="{FF2B5EF4-FFF2-40B4-BE49-F238E27FC236}">
                <a16:creationId xmlns:a16="http://schemas.microsoft.com/office/drawing/2014/main" id="{2D407DFC-8E37-494C-852A-B0F9BAD08531}"/>
              </a:ext>
            </a:extLst>
          </p:cNvPr>
          <p:cNvSpPr txBox="1">
            <a:spLocks/>
          </p:cNvSpPr>
          <p:nvPr/>
        </p:nvSpPr>
        <p:spPr>
          <a:xfrm>
            <a:off x="152400" y="1895655"/>
            <a:ext cx="5444134" cy="4276546"/>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1800" dirty="0">
                <a:solidFill>
                  <a:srgbClr val="0070C0"/>
                </a:solidFill>
              </a:rPr>
              <a:t>void </a:t>
            </a:r>
            <a:r>
              <a:rPr lang="en-US" sz="1800" dirty="0" err="1">
                <a:solidFill>
                  <a:srgbClr val="C00000"/>
                </a:solidFill>
              </a:rPr>
              <a:t>Insert_first</a:t>
            </a:r>
            <a:r>
              <a:rPr lang="en-US" sz="1800" dirty="0">
                <a:solidFill>
                  <a:srgbClr val="C00000"/>
                </a:solidFill>
              </a:rPr>
              <a:t>(</a:t>
            </a:r>
            <a:r>
              <a:rPr lang="en-US" sz="1800" dirty="0">
                <a:solidFill>
                  <a:srgbClr val="0070C0"/>
                </a:solidFill>
              </a:rPr>
              <a:t>int</a:t>
            </a:r>
            <a:r>
              <a:rPr lang="en-US" sz="1800" dirty="0">
                <a:solidFill>
                  <a:srgbClr val="C00000"/>
                </a:solidFill>
              </a:rPr>
              <a:t> </a:t>
            </a:r>
            <a:r>
              <a:rPr lang="en-US" sz="1800" dirty="0"/>
              <a:t>x</a:t>
            </a:r>
            <a:r>
              <a:rPr lang="en-US" sz="1800" dirty="0">
                <a:solidFill>
                  <a:srgbClr val="C00000"/>
                </a:solidFill>
              </a:rPr>
              <a:t>)</a:t>
            </a:r>
            <a:endParaRPr lang="en-US" sz="1800" dirty="0"/>
          </a:p>
          <a:p>
            <a:pPr marL="0" lvl="2" indent="-457200">
              <a:lnSpc>
                <a:spcPct val="100000"/>
              </a:lnSpc>
              <a:spcBef>
                <a:spcPts val="0"/>
              </a:spcBef>
              <a:buNone/>
            </a:pPr>
            <a:r>
              <a:rPr lang="en-US" sz="1800" dirty="0"/>
              <a:t>{</a:t>
            </a:r>
          </a:p>
          <a:p>
            <a:pPr marL="0" lvl="2" indent="-457200">
              <a:lnSpc>
                <a:spcPct val="100000"/>
              </a:lnSpc>
              <a:spcBef>
                <a:spcPts val="0"/>
              </a:spcBef>
              <a:buNone/>
            </a:pPr>
            <a:r>
              <a:rPr lang="en-US" sz="1800" dirty="0">
                <a:solidFill>
                  <a:srgbClr val="C00000"/>
                </a:solidFill>
              </a:rPr>
              <a:t>	Node</a:t>
            </a:r>
            <a:r>
              <a:rPr lang="en-US" sz="1800" dirty="0"/>
              <a:t> *</a:t>
            </a:r>
            <a:r>
              <a:rPr lang="en-US" sz="1800" dirty="0">
                <a:solidFill>
                  <a:srgbClr val="0070C0"/>
                </a:solidFill>
              </a:rPr>
              <a:t>p;</a:t>
            </a:r>
          </a:p>
          <a:p>
            <a:pPr marL="0" lvl="2" indent="-457200">
              <a:lnSpc>
                <a:spcPct val="100000"/>
              </a:lnSpc>
              <a:spcBef>
                <a:spcPts val="0"/>
              </a:spcBef>
              <a:buNone/>
            </a:pPr>
            <a:r>
              <a:rPr lang="en-US" sz="1800" dirty="0">
                <a:solidFill>
                  <a:srgbClr val="0070C0"/>
                </a:solidFill>
              </a:rPr>
              <a:t>	p</a:t>
            </a:r>
            <a:r>
              <a:rPr lang="en-US" sz="1800" dirty="0"/>
              <a:t> =</a:t>
            </a:r>
            <a:r>
              <a:rPr lang="en-US" sz="1800" dirty="0">
                <a:solidFill>
                  <a:srgbClr val="0070C0"/>
                </a:solidFill>
              </a:rPr>
              <a:t> new</a:t>
            </a:r>
            <a:r>
              <a:rPr lang="en-US" sz="1800" dirty="0"/>
              <a:t> </a:t>
            </a:r>
            <a:r>
              <a:rPr lang="en-US" sz="1800" dirty="0">
                <a:solidFill>
                  <a:srgbClr val="C00000"/>
                </a:solidFill>
              </a:rPr>
              <a:t>Node</a:t>
            </a:r>
            <a:r>
              <a:rPr lang="en-US" sz="1800" dirty="0"/>
              <a:t>;</a:t>
            </a:r>
          </a:p>
          <a:p>
            <a:pPr marL="914400" lvl="4" indent="-457200">
              <a:lnSpc>
                <a:spcPct val="100000"/>
              </a:lnSpc>
              <a:spcBef>
                <a:spcPts val="0"/>
              </a:spcBef>
              <a:buNone/>
            </a:pPr>
            <a:r>
              <a:rPr lang="en-US" sz="1800" dirty="0">
                <a:solidFill>
                  <a:srgbClr val="0070C0"/>
                </a:solidFill>
              </a:rPr>
              <a:t>	p-</a:t>
            </a:r>
            <a:r>
              <a:rPr lang="en-US" sz="1800" dirty="0"/>
              <a:t>&gt;</a:t>
            </a:r>
            <a:r>
              <a:rPr lang="en-US" sz="1800" dirty="0">
                <a:solidFill>
                  <a:srgbClr val="00B050"/>
                </a:solidFill>
              </a:rPr>
              <a:t>info</a:t>
            </a:r>
            <a:r>
              <a:rPr lang="en-US" sz="1800" dirty="0"/>
              <a:t> =</a:t>
            </a:r>
            <a:r>
              <a:rPr lang="en-US" sz="1800" dirty="0">
                <a:solidFill>
                  <a:srgbClr val="0070C0"/>
                </a:solidFill>
              </a:rPr>
              <a:t> x;</a:t>
            </a:r>
          </a:p>
          <a:p>
            <a:pPr marL="914400" lvl="4" indent="-457200">
              <a:lnSpc>
                <a:spcPct val="100000"/>
              </a:lnSpc>
              <a:spcBef>
                <a:spcPts val="0"/>
              </a:spcBef>
              <a:buNone/>
            </a:pPr>
            <a:r>
              <a:rPr lang="en-US" sz="1800" dirty="0">
                <a:solidFill>
                  <a:srgbClr val="0070C0"/>
                </a:solidFill>
              </a:rPr>
              <a:t>	p</a:t>
            </a:r>
            <a:r>
              <a:rPr lang="en-US" sz="1800" dirty="0"/>
              <a:t>-&gt;</a:t>
            </a:r>
            <a:r>
              <a:rPr lang="en-US" sz="1800" dirty="0">
                <a:solidFill>
                  <a:srgbClr val="00B050"/>
                </a:solidFill>
              </a:rPr>
              <a:t>next</a:t>
            </a:r>
            <a:r>
              <a:rPr lang="en-US" sz="1800" dirty="0"/>
              <a:t>=</a:t>
            </a:r>
            <a:r>
              <a:rPr lang="en-US" sz="1800" dirty="0">
                <a:solidFill>
                  <a:srgbClr val="0070C0"/>
                </a:solidFill>
              </a:rPr>
              <a:t> first;</a:t>
            </a:r>
          </a:p>
          <a:p>
            <a:pPr marL="914400" lvl="4" indent="-457200">
              <a:lnSpc>
                <a:spcPct val="100000"/>
              </a:lnSpc>
              <a:spcBef>
                <a:spcPts val="0"/>
              </a:spcBef>
              <a:buNone/>
            </a:pPr>
            <a:r>
              <a:rPr lang="en-US" sz="1800" dirty="0">
                <a:solidFill>
                  <a:srgbClr val="0070C0"/>
                </a:solidFill>
              </a:rPr>
              <a:t>	p</a:t>
            </a:r>
            <a:r>
              <a:rPr lang="en-US" sz="1800" dirty="0"/>
              <a:t>-&gt;</a:t>
            </a:r>
            <a:r>
              <a:rPr lang="en-US" sz="1800" dirty="0">
                <a:solidFill>
                  <a:srgbClr val="00B050"/>
                </a:solidFill>
              </a:rPr>
              <a:t>previous</a:t>
            </a:r>
            <a:r>
              <a:rPr lang="en-US" sz="1800" dirty="0"/>
              <a:t> =</a:t>
            </a:r>
            <a:r>
              <a:rPr lang="en-US" sz="1800" dirty="0">
                <a:solidFill>
                  <a:srgbClr val="0070C0"/>
                </a:solidFill>
              </a:rPr>
              <a:t> </a:t>
            </a:r>
            <a:r>
              <a:rPr lang="en-US" sz="1800" dirty="0">
                <a:solidFill>
                  <a:srgbClr val="FF0000"/>
                </a:solidFill>
              </a:rPr>
              <a:t>NULL</a:t>
            </a:r>
            <a:r>
              <a:rPr lang="en-US" sz="1800" dirty="0">
                <a:solidFill>
                  <a:srgbClr val="0070C0"/>
                </a:solidFill>
              </a:rPr>
              <a:t>;</a:t>
            </a:r>
          </a:p>
          <a:p>
            <a:pPr marL="914400" lvl="4" indent="-457200">
              <a:lnSpc>
                <a:spcPct val="100000"/>
              </a:lnSpc>
              <a:spcBef>
                <a:spcPts val="0"/>
              </a:spcBef>
              <a:buNone/>
            </a:pPr>
            <a:r>
              <a:rPr lang="en-US" sz="1800" dirty="0">
                <a:solidFill>
                  <a:srgbClr val="0070C0"/>
                </a:solidFill>
              </a:rPr>
              <a:t>	if</a:t>
            </a:r>
            <a:r>
              <a:rPr lang="en-US" sz="1800" dirty="0"/>
              <a:t>(</a:t>
            </a:r>
            <a:r>
              <a:rPr lang="en-US" sz="1800" dirty="0">
                <a:solidFill>
                  <a:srgbClr val="0070C0"/>
                </a:solidFill>
              </a:rPr>
              <a:t>first</a:t>
            </a:r>
            <a:r>
              <a:rPr lang="en-US" sz="1800" dirty="0"/>
              <a:t> != </a:t>
            </a:r>
            <a:r>
              <a:rPr lang="en-US" sz="1800" dirty="0">
                <a:solidFill>
                  <a:srgbClr val="FF0000"/>
                </a:solidFill>
              </a:rPr>
              <a:t>NULL</a:t>
            </a:r>
            <a:r>
              <a:rPr lang="en-US" sz="1800" dirty="0"/>
              <a:t>)	</a:t>
            </a:r>
          </a:p>
          <a:p>
            <a:pPr marL="914400" lvl="4" indent="-457200">
              <a:lnSpc>
                <a:spcPct val="100000"/>
              </a:lnSpc>
              <a:spcBef>
                <a:spcPts val="0"/>
              </a:spcBef>
              <a:buNone/>
            </a:pPr>
            <a:r>
              <a:rPr lang="en-US" sz="1800" dirty="0"/>
              <a:t>		</a:t>
            </a:r>
            <a:r>
              <a:rPr lang="en-US" sz="1800" dirty="0">
                <a:solidFill>
                  <a:srgbClr val="0070C0"/>
                </a:solidFill>
              </a:rPr>
              <a:t>first</a:t>
            </a:r>
            <a:r>
              <a:rPr lang="en-US" sz="1800" dirty="0"/>
              <a:t>-&gt;</a:t>
            </a:r>
            <a:r>
              <a:rPr lang="en-US" sz="1800" dirty="0">
                <a:solidFill>
                  <a:srgbClr val="00B050"/>
                </a:solidFill>
              </a:rPr>
              <a:t>previous</a:t>
            </a:r>
            <a:r>
              <a:rPr lang="en-US" sz="1800" dirty="0"/>
              <a:t> =</a:t>
            </a:r>
            <a:r>
              <a:rPr lang="en-US" sz="1800" dirty="0">
                <a:solidFill>
                  <a:srgbClr val="0070C0"/>
                </a:solidFill>
              </a:rPr>
              <a:t> p;</a:t>
            </a:r>
            <a:endParaRPr lang="en-US" sz="1800" dirty="0"/>
          </a:p>
          <a:p>
            <a:pPr marL="914400" lvl="4" indent="-457200">
              <a:lnSpc>
                <a:spcPct val="100000"/>
              </a:lnSpc>
              <a:spcBef>
                <a:spcPts val="0"/>
              </a:spcBef>
              <a:buNone/>
            </a:pPr>
            <a:r>
              <a:rPr lang="en-US" sz="1800" dirty="0"/>
              <a:t>	</a:t>
            </a:r>
            <a:r>
              <a:rPr lang="en-US" sz="1800" dirty="0">
                <a:solidFill>
                  <a:srgbClr val="0070C0"/>
                </a:solidFill>
              </a:rPr>
              <a:t>else </a:t>
            </a:r>
            <a:r>
              <a:rPr lang="en-US" sz="1800" i="1" dirty="0"/>
              <a:t>// </a:t>
            </a:r>
            <a:r>
              <a:rPr lang="en-US" sz="1800" i="1" dirty="0" err="1"/>
              <a:t>danh</a:t>
            </a:r>
            <a:r>
              <a:rPr lang="en-US" sz="1800" i="1" dirty="0"/>
              <a:t> </a:t>
            </a:r>
            <a:r>
              <a:rPr lang="en-US" sz="1800" i="1" dirty="0" err="1"/>
              <a:t>sách</a:t>
            </a:r>
            <a:r>
              <a:rPr lang="en-US" sz="1800" i="1" dirty="0"/>
              <a:t> </a:t>
            </a:r>
            <a:r>
              <a:rPr lang="en-US" sz="1800" i="1" dirty="0" err="1"/>
              <a:t>rỗng</a:t>
            </a:r>
            <a:r>
              <a:rPr lang="en-US" sz="1800" i="1" dirty="0"/>
              <a:t>, </a:t>
            </a:r>
            <a:r>
              <a:rPr lang="en-US" sz="1800" i="1" dirty="0" err="1"/>
              <a:t>trước</a:t>
            </a:r>
            <a:r>
              <a:rPr lang="en-US" sz="1800" i="1" dirty="0"/>
              <a:t> </a:t>
            </a:r>
            <a:r>
              <a:rPr lang="en-US" sz="1800" i="1" dirty="0" err="1"/>
              <a:t>khi</a:t>
            </a:r>
            <a:r>
              <a:rPr lang="en-US" sz="1800" i="1" dirty="0"/>
              <a:t> </a:t>
            </a:r>
            <a:r>
              <a:rPr lang="en-US" sz="1800" i="1" dirty="0" err="1"/>
              <a:t>thêm</a:t>
            </a:r>
            <a:r>
              <a:rPr lang="en-US" sz="1800" i="1" dirty="0"/>
              <a:t> p</a:t>
            </a:r>
          </a:p>
          <a:p>
            <a:pPr marL="914400" lvl="4" indent="-457200">
              <a:lnSpc>
                <a:spcPct val="100000"/>
              </a:lnSpc>
              <a:spcBef>
                <a:spcPts val="0"/>
              </a:spcBef>
              <a:buNone/>
            </a:pPr>
            <a:r>
              <a:rPr lang="en-US" sz="1800" dirty="0"/>
              <a:t>		</a:t>
            </a:r>
            <a:r>
              <a:rPr lang="en-US" sz="1800" dirty="0">
                <a:solidFill>
                  <a:srgbClr val="0070C0"/>
                </a:solidFill>
              </a:rPr>
              <a:t>last</a:t>
            </a:r>
            <a:r>
              <a:rPr lang="en-US" sz="1800" dirty="0"/>
              <a:t> = </a:t>
            </a:r>
            <a:r>
              <a:rPr lang="en-US" sz="1800" dirty="0">
                <a:solidFill>
                  <a:srgbClr val="0070C0"/>
                </a:solidFill>
              </a:rPr>
              <a:t>p</a:t>
            </a:r>
            <a:r>
              <a:rPr lang="en-US" sz="1800" dirty="0"/>
              <a:t>; </a:t>
            </a:r>
            <a:r>
              <a:rPr lang="en-US" sz="1800" i="1" dirty="0"/>
              <a:t>// </a:t>
            </a:r>
            <a:r>
              <a:rPr lang="en-US" sz="1800" i="1" dirty="0" err="1"/>
              <a:t>sau</a:t>
            </a:r>
            <a:r>
              <a:rPr lang="en-US" sz="1800" i="1" dirty="0"/>
              <a:t> </a:t>
            </a:r>
            <a:r>
              <a:rPr lang="en-US" sz="1800" i="1" dirty="0" err="1"/>
              <a:t>khi</a:t>
            </a:r>
            <a:r>
              <a:rPr lang="en-US" sz="1800" i="1" dirty="0"/>
              <a:t> </a:t>
            </a:r>
            <a:r>
              <a:rPr lang="en-US" sz="1800" i="1" dirty="0" err="1"/>
              <a:t>thêm</a:t>
            </a:r>
            <a:r>
              <a:rPr lang="en-US" sz="1800" i="1" dirty="0"/>
              <a:t> </a:t>
            </a:r>
            <a:r>
              <a:rPr lang="en-US" sz="1800" i="1" dirty="0" err="1"/>
              <a:t>phần</a:t>
            </a:r>
            <a:r>
              <a:rPr lang="en-US" sz="1800" i="1" dirty="0"/>
              <a:t> </a:t>
            </a:r>
            <a:r>
              <a:rPr lang="en-US" sz="1800" i="1" dirty="0" err="1"/>
              <a:t>tử</a:t>
            </a:r>
            <a:r>
              <a:rPr lang="en-US" sz="1800" i="1" dirty="0"/>
              <a:t> p, </a:t>
            </a:r>
            <a:r>
              <a:rPr lang="en-US" sz="1800" i="1" dirty="0" err="1"/>
              <a:t>danh</a:t>
            </a:r>
            <a:r>
              <a:rPr lang="en-US" sz="1800" i="1" dirty="0"/>
              <a:t> </a:t>
            </a:r>
            <a:r>
              <a:rPr lang="en-US" sz="1800" i="1" dirty="0" err="1"/>
              <a:t>sách</a:t>
            </a:r>
            <a:r>
              <a:rPr lang="en-US" sz="1800" i="1" dirty="0"/>
              <a:t> </a:t>
            </a:r>
            <a:r>
              <a:rPr lang="en-US" sz="1800" i="1" dirty="0" err="1"/>
              <a:t>có</a:t>
            </a:r>
            <a:r>
              <a:rPr lang="en-US" sz="1800" i="1" dirty="0"/>
              <a:t> 1 </a:t>
            </a:r>
            <a:r>
              <a:rPr lang="en-US" sz="1800" i="1" dirty="0" err="1"/>
              <a:t>phần</a:t>
            </a:r>
            <a:r>
              <a:rPr lang="en-US" sz="1800" i="1" dirty="0"/>
              <a:t> </a:t>
            </a:r>
            <a:r>
              <a:rPr lang="en-US" sz="1800" i="1" dirty="0" err="1"/>
              <a:t>tử</a:t>
            </a:r>
            <a:endParaRPr lang="en-US" sz="1800" i="1" dirty="0"/>
          </a:p>
          <a:p>
            <a:pPr marL="914400" lvl="4" indent="-457200">
              <a:lnSpc>
                <a:spcPct val="100000"/>
              </a:lnSpc>
              <a:spcBef>
                <a:spcPts val="0"/>
              </a:spcBef>
              <a:buNone/>
            </a:pPr>
            <a:r>
              <a:rPr lang="en-US" sz="1800" dirty="0">
                <a:solidFill>
                  <a:srgbClr val="0070C0"/>
                </a:solidFill>
              </a:rPr>
              <a:t>	first </a:t>
            </a:r>
            <a:r>
              <a:rPr lang="en-US" sz="1800" dirty="0"/>
              <a:t>=</a:t>
            </a:r>
            <a:r>
              <a:rPr lang="en-US" sz="1800" dirty="0">
                <a:solidFill>
                  <a:srgbClr val="0070C0"/>
                </a:solidFill>
              </a:rPr>
              <a:t> p;</a:t>
            </a:r>
            <a:endParaRPr lang="en-US" sz="1800" dirty="0"/>
          </a:p>
          <a:p>
            <a:pPr marL="0" lvl="2" indent="-457200">
              <a:lnSpc>
                <a:spcPct val="100000"/>
              </a:lnSpc>
              <a:spcBef>
                <a:spcPts val="0"/>
              </a:spcBef>
              <a:buNone/>
            </a:pPr>
            <a:endParaRPr lang="en-US" sz="1800" dirty="0"/>
          </a:p>
          <a:p>
            <a:pPr marL="0" lvl="2" indent="-457200">
              <a:lnSpc>
                <a:spcPct val="100000"/>
              </a:lnSpc>
              <a:spcBef>
                <a:spcPts val="0"/>
              </a:spcBef>
              <a:buNone/>
            </a:pPr>
            <a:r>
              <a:rPr lang="en-US" sz="1800" dirty="0"/>
              <a:t>}</a:t>
            </a:r>
          </a:p>
        </p:txBody>
      </p:sp>
      <p:sp>
        <p:nvSpPr>
          <p:cNvPr id="5" name="Content Placeholder 2">
            <a:extLst>
              <a:ext uri="{FF2B5EF4-FFF2-40B4-BE49-F238E27FC236}">
                <a16:creationId xmlns:a16="http://schemas.microsoft.com/office/drawing/2014/main" id="{AAFAFDB9-AEA0-4BE8-BA73-E5AF54FA9843}"/>
              </a:ext>
            </a:extLst>
          </p:cNvPr>
          <p:cNvSpPr txBox="1">
            <a:spLocks/>
          </p:cNvSpPr>
          <p:nvPr/>
        </p:nvSpPr>
        <p:spPr>
          <a:xfrm>
            <a:off x="5596534" y="2009012"/>
            <a:ext cx="3109316" cy="58132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C00000"/>
                </a:solidFill>
              </a:rPr>
              <a:t>Node</a:t>
            </a:r>
            <a:r>
              <a:rPr lang="en-US" sz="2200"/>
              <a:t> *</a:t>
            </a:r>
            <a:r>
              <a:rPr lang="en-US" sz="2200">
                <a:solidFill>
                  <a:srgbClr val="0070C0"/>
                </a:solidFill>
              </a:rPr>
              <a:t>p</a:t>
            </a:r>
            <a:r>
              <a:rPr lang="en-US" sz="2200"/>
              <a:t> =</a:t>
            </a:r>
            <a:r>
              <a:rPr lang="en-US" sz="2400">
                <a:solidFill>
                  <a:srgbClr val="0070C0"/>
                </a:solidFill>
              </a:rPr>
              <a:t> new</a:t>
            </a:r>
            <a:r>
              <a:rPr lang="en-US" sz="2400"/>
              <a:t> </a:t>
            </a:r>
            <a:r>
              <a:rPr lang="en-US" sz="2400">
                <a:solidFill>
                  <a:srgbClr val="C00000"/>
                </a:solidFill>
              </a:rPr>
              <a:t>Node</a:t>
            </a:r>
            <a:r>
              <a:rPr lang="en-US" sz="2200"/>
              <a:t>;</a:t>
            </a:r>
          </a:p>
          <a:p>
            <a:pPr marL="0" lvl="2" indent="-457200">
              <a:lnSpc>
                <a:spcPct val="100000"/>
              </a:lnSpc>
              <a:spcBef>
                <a:spcPts val="0"/>
              </a:spcBef>
              <a:buNone/>
            </a:pPr>
            <a:endParaRPr lang="en-US" sz="2200"/>
          </a:p>
        </p:txBody>
      </p:sp>
      <p:sp>
        <p:nvSpPr>
          <p:cNvPr id="6" name="Content Placeholder 2">
            <a:extLst>
              <a:ext uri="{FF2B5EF4-FFF2-40B4-BE49-F238E27FC236}">
                <a16:creationId xmlns:a16="http://schemas.microsoft.com/office/drawing/2014/main" id="{B3E63B68-6454-4B06-8B66-B9575EF3F4FB}"/>
              </a:ext>
            </a:extLst>
          </p:cNvPr>
          <p:cNvSpPr txBox="1">
            <a:spLocks/>
          </p:cNvSpPr>
          <p:nvPr/>
        </p:nvSpPr>
        <p:spPr>
          <a:xfrm>
            <a:off x="5596534" y="2830429"/>
            <a:ext cx="3109316" cy="847456"/>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dirty="0">
                <a:solidFill>
                  <a:srgbClr val="0070C0"/>
                </a:solidFill>
              </a:rPr>
              <a:t>p-</a:t>
            </a:r>
            <a:r>
              <a:rPr lang="en-US" sz="2200" dirty="0"/>
              <a:t>&gt;</a:t>
            </a:r>
            <a:r>
              <a:rPr lang="en-US" sz="2200" dirty="0">
                <a:solidFill>
                  <a:srgbClr val="00B050"/>
                </a:solidFill>
              </a:rPr>
              <a:t>info</a:t>
            </a:r>
            <a:r>
              <a:rPr lang="en-US" sz="2200" dirty="0"/>
              <a:t> =</a:t>
            </a:r>
            <a:r>
              <a:rPr lang="en-US" sz="2200" dirty="0">
                <a:solidFill>
                  <a:srgbClr val="0070C0"/>
                </a:solidFill>
              </a:rPr>
              <a:t> x;</a:t>
            </a:r>
          </a:p>
          <a:p>
            <a:pPr marL="0" lvl="2" indent="-457200">
              <a:lnSpc>
                <a:spcPct val="100000"/>
              </a:lnSpc>
              <a:spcBef>
                <a:spcPts val="0"/>
              </a:spcBef>
              <a:buNone/>
            </a:pPr>
            <a:r>
              <a:rPr lang="en-US" sz="2200" dirty="0">
                <a:solidFill>
                  <a:srgbClr val="0070C0"/>
                </a:solidFill>
              </a:rPr>
              <a:t>p-</a:t>
            </a:r>
            <a:r>
              <a:rPr lang="en-US" sz="2200" dirty="0"/>
              <a:t>&gt;</a:t>
            </a:r>
            <a:r>
              <a:rPr lang="en-US" sz="2200" dirty="0">
                <a:solidFill>
                  <a:srgbClr val="00B050"/>
                </a:solidFill>
              </a:rPr>
              <a:t>previous</a:t>
            </a:r>
            <a:r>
              <a:rPr lang="en-US" sz="2200" dirty="0"/>
              <a:t> =</a:t>
            </a:r>
            <a:r>
              <a:rPr lang="en-US" sz="2200" dirty="0">
                <a:solidFill>
                  <a:srgbClr val="0070C0"/>
                </a:solidFill>
              </a:rPr>
              <a:t> </a:t>
            </a:r>
            <a:r>
              <a:rPr lang="en-US" sz="2000" dirty="0">
                <a:solidFill>
                  <a:srgbClr val="FF0000"/>
                </a:solidFill>
              </a:rPr>
              <a:t>NULL</a:t>
            </a:r>
            <a:r>
              <a:rPr lang="en-US" sz="2000" dirty="0"/>
              <a:t>;</a:t>
            </a:r>
            <a:endParaRPr lang="en-US" sz="2200" dirty="0">
              <a:solidFill>
                <a:srgbClr val="0070C0"/>
              </a:solidFill>
            </a:endParaRPr>
          </a:p>
          <a:p>
            <a:pPr marL="0" lvl="2" indent="-457200">
              <a:lnSpc>
                <a:spcPct val="100000"/>
              </a:lnSpc>
              <a:spcBef>
                <a:spcPts val="0"/>
              </a:spcBef>
              <a:buNone/>
            </a:pPr>
            <a:endParaRPr lang="en-US" sz="2200" dirty="0"/>
          </a:p>
          <a:p>
            <a:pPr marL="0" lvl="2" indent="-457200">
              <a:lnSpc>
                <a:spcPct val="100000"/>
              </a:lnSpc>
              <a:spcBef>
                <a:spcPts val="0"/>
              </a:spcBef>
              <a:buNone/>
            </a:pPr>
            <a:endParaRPr lang="en-US" sz="2200" dirty="0"/>
          </a:p>
        </p:txBody>
      </p:sp>
      <p:sp>
        <p:nvSpPr>
          <p:cNvPr id="7" name="Content Placeholder 2">
            <a:extLst>
              <a:ext uri="{FF2B5EF4-FFF2-40B4-BE49-F238E27FC236}">
                <a16:creationId xmlns:a16="http://schemas.microsoft.com/office/drawing/2014/main" id="{F71B8EEC-CE09-44C3-AAA6-0EC72788CFDA}"/>
              </a:ext>
            </a:extLst>
          </p:cNvPr>
          <p:cNvSpPr txBox="1">
            <a:spLocks/>
          </p:cNvSpPr>
          <p:nvPr/>
        </p:nvSpPr>
        <p:spPr>
          <a:xfrm>
            <a:off x="5596534" y="3959871"/>
            <a:ext cx="3109316" cy="505729"/>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0070C0"/>
                </a:solidFill>
              </a:rPr>
              <a:t>p</a:t>
            </a:r>
            <a:r>
              <a:rPr lang="en-US" sz="2200"/>
              <a:t>-&gt;</a:t>
            </a:r>
            <a:r>
              <a:rPr lang="en-US" sz="2200">
                <a:solidFill>
                  <a:srgbClr val="00B050"/>
                </a:solidFill>
              </a:rPr>
              <a:t>next</a:t>
            </a:r>
            <a:r>
              <a:rPr lang="en-US" sz="2200"/>
              <a:t> =</a:t>
            </a:r>
            <a:r>
              <a:rPr lang="en-US" sz="2200">
                <a:solidFill>
                  <a:srgbClr val="0070C0"/>
                </a:solidFill>
              </a:rPr>
              <a:t> first;</a:t>
            </a:r>
          </a:p>
          <a:p>
            <a:pPr marL="0" lvl="2" indent="-457200">
              <a:lnSpc>
                <a:spcPct val="100000"/>
              </a:lnSpc>
              <a:spcBef>
                <a:spcPts val="0"/>
              </a:spcBef>
              <a:buNone/>
            </a:pPr>
            <a:endParaRPr lang="en-US" sz="2200"/>
          </a:p>
        </p:txBody>
      </p:sp>
      <p:sp>
        <p:nvSpPr>
          <p:cNvPr id="8" name="Content Placeholder 2">
            <a:extLst>
              <a:ext uri="{FF2B5EF4-FFF2-40B4-BE49-F238E27FC236}">
                <a16:creationId xmlns:a16="http://schemas.microsoft.com/office/drawing/2014/main" id="{56AF9B51-B099-47E4-976F-E6631E64AD59}"/>
              </a:ext>
            </a:extLst>
          </p:cNvPr>
          <p:cNvSpPr txBox="1">
            <a:spLocks/>
          </p:cNvSpPr>
          <p:nvPr/>
        </p:nvSpPr>
        <p:spPr>
          <a:xfrm>
            <a:off x="5596534" y="5568536"/>
            <a:ext cx="3109316" cy="514766"/>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0070C0"/>
                </a:solidFill>
              </a:rPr>
              <a:t>first </a:t>
            </a:r>
            <a:r>
              <a:rPr lang="en-US" sz="2200"/>
              <a:t>=</a:t>
            </a:r>
            <a:r>
              <a:rPr lang="en-US" sz="2200">
                <a:solidFill>
                  <a:srgbClr val="0070C0"/>
                </a:solidFill>
              </a:rPr>
              <a:t> p;</a:t>
            </a:r>
            <a:endParaRPr lang="en-US" sz="2200"/>
          </a:p>
          <a:p>
            <a:pPr marL="0" lvl="2" indent="-457200">
              <a:lnSpc>
                <a:spcPct val="100000"/>
              </a:lnSpc>
              <a:spcBef>
                <a:spcPts val="0"/>
              </a:spcBef>
              <a:buNone/>
            </a:pPr>
            <a:endParaRPr lang="en-US" sz="2200"/>
          </a:p>
        </p:txBody>
      </p:sp>
      <p:sp>
        <p:nvSpPr>
          <p:cNvPr id="9" name="Content Placeholder 2">
            <a:extLst>
              <a:ext uri="{FF2B5EF4-FFF2-40B4-BE49-F238E27FC236}">
                <a16:creationId xmlns:a16="http://schemas.microsoft.com/office/drawing/2014/main" id="{83E7C98B-7A6F-4528-8906-73CD4DBB79B8}"/>
              </a:ext>
            </a:extLst>
          </p:cNvPr>
          <p:cNvSpPr txBox="1">
            <a:spLocks/>
          </p:cNvSpPr>
          <p:nvPr/>
        </p:nvSpPr>
        <p:spPr>
          <a:xfrm>
            <a:off x="5596534" y="4722326"/>
            <a:ext cx="3109316" cy="602184"/>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0070C0"/>
                </a:solidFill>
              </a:rPr>
              <a:t>first</a:t>
            </a:r>
            <a:r>
              <a:rPr lang="en-US" sz="2200"/>
              <a:t>-&gt;</a:t>
            </a:r>
            <a:r>
              <a:rPr lang="en-US" sz="2200">
                <a:solidFill>
                  <a:srgbClr val="00B050"/>
                </a:solidFill>
              </a:rPr>
              <a:t>previous</a:t>
            </a:r>
            <a:r>
              <a:rPr lang="en-US" sz="2200"/>
              <a:t> =</a:t>
            </a:r>
            <a:r>
              <a:rPr lang="en-US" sz="2200">
                <a:solidFill>
                  <a:srgbClr val="0070C0"/>
                </a:solidFill>
              </a:rPr>
              <a:t> p;</a:t>
            </a:r>
            <a:endParaRPr lang="en-US" sz="2200"/>
          </a:p>
          <a:p>
            <a:pPr marL="0" lvl="2" indent="-457200">
              <a:lnSpc>
                <a:spcPct val="100000"/>
              </a:lnSpc>
              <a:spcBef>
                <a:spcPts val="0"/>
              </a:spcBef>
              <a:buNone/>
            </a:pPr>
            <a:endParaRPr lang="en-US" sz="2200"/>
          </a:p>
        </p:txBody>
      </p:sp>
    </p:spTree>
    <p:extLst>
      <p:ext uri="{BB962C8B-B14F-4D97-AF65-F5344CB8AC3E}">
        <p14:creationId xmlns:p14="http://schemas.microsoft.com/office/powerpoint/2010/main" val="100005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CD288424-E3E8-43A1-AF6D-64CDC98C6126}"/>
              </a:ext>
            </a:extLst>
          </p:cNvPr>
          <p:cNvSpPr/>
          <p:nvPr/>
        </p:nvSpPr>
        <p:spPr>
          <a:xfrm>
            <a:off x="0" y="2701073"/>
            <a:ext cx="9144000" cy="4156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p:cNvSpPr>
          <p:nvPr/>
        </p:nvSpPr>
        <p:spPr>
          <a:xfrm>
            <a:off x="2133600" y="3048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KÉP</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F74DD0DD-0092-489E-AA9E-C40DA26E6375}"/>
              </a:ext>
            </a:extLst>
          </p:cNvPr>
          <p:cNvSpPr txBox="1">
            <a:spLocks/>
          </p:cNvSpPr>
          <p:nvPr/>
        </p:nvSpPr>
        <p:spPr>
          <a:xfrm>
            <a:off x="123925" y="1219200"/>
            <a:ext cx="3941215" cy="439511"/>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dirty="0" err="1">
                <a:ln/>
                <a:solidFill>
                  <a:schemeClr val="accent4"/>
                </a:solidFill>
              </a:rPr>
              <a:t>Thêm</a:t>
            </a:r>
            <a:r>
              <a:rPr lang="en-US" sz="2800" dirty="0">
                <a:ln/>
                <a:solidFill>
                  <a:schemeClr val="accent4"/>
                </a:solidFill>
              </a:rPr>
              <a:t> </a:t>
            </a:r>
            <a:r>
              <a:rPr lang="en-US" sz="2800" dirty="0" err="1">
                <a:ln/>
                <a:solidFill>
                  <a:schemeClr val="accent4"/>
                </a:solidFill>
              </a:rPr>
              <a:t>cuối</a:t>
            </a:r>
            <a:r>
              <a:rPr lang="en-US" sz="2800" dirty="0">
                <a:ln/>
                <a:solidFill>
                  <a:schemeClr val="accent4"/>
                </a:solidFill>
              </a:rPr>
              <a:t> </a:t>
            </a:r>
            <a:r>
              <a:rPr lang="en-US" sz="2800" dirty="0" err="1">
                <a:ln/>
                <a:solidFill>
                  <a:schemeClr val="accent4"/>
                </a:solidFill>
              </a:rPr>
              <a:t>danh</a:t>
            </a:r>
            <a:r>
              <a:rPr lang="en-US" sz="2800" dirty="0">
                <a:ln/>
                <a:solidFill>
                  <a:schemeClr val="accent4"/>
                </a:solidFill>
              </a:rPr>
              <a:t> </a:t>
            </a:r>
            <a:r>
              <a:rPr lang="en-US" sz="2800" dirty="0" err="1">
                <a:ln/>
                <a:solidFill>
                  <a:schemeClr val="accent4"/>
                </a:solidFill>
              </a:rPr>
              <a:t>sách</a:t>
            </a:r>
            <a:endParaRPr lang="en-US" sz="2800" dirty="0">
              <a:ln/>
              <a:solidFill>
                <a:schemeClr val="accent4"/>
              </a:solidFill>
            </a:endParaRPr>
          </a:p>
        </p:txBody>
      </p:sp>
      <p:sp>
        <p:nvSpPr>
          <p:cNvPr id="4" name="Rectangle 3">
            <a:extLst>
              <a:ext uri="{FF2B5EF4-FFF2-40B4-BE49-F238E27FC236}">
                <a16:creationId xmlns:a16="http://schemas.microsoft.com/office/drawing/2014/main" id="{75120581-7215-4AE5-86A6-503C4A8B7DA8}"/>
              </a:ext>
            </a:extLst>
          </p:cNvPr>
          <p:cNvSpPr/>
          <p:nvPr/>
        </p:nvSpPr>
        <p:spPr>
          <a:xfrm>
            <a:off x="3780287" y="2722025"/>
            <a:ext cx="1122950"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X = 30</a:t>
            </a:r>
          </a:p>
        </p:txBody>
      </p:sp>
      <p:cxnSp>
        <p:nvCxnSpPr>
          <p:cNvPr id="5" name="Straight Connector 4">
            <a:extLst>
              <a:ext uri="{FF2B5EF4-FFF2-40B4-BE49-F238E27FC236}">
                <a16:creationId xmlns:a16="http://schemas.microsoft.com/office/drawing/2014/main" id="{91D2D43B-E476-4975-9F81-8AA286EFBC1D}"/>
              </a:ext>
            </a:extLst>
          </p:cNvPr>
          <p:cNvCxnSpPr/>
          <p:nvPr/>
        </p:nvCxnSpPr>
        <p:spPr>
          <a:xfrm>
            <a:off x="8286203" y="2588931"/>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D88C3AA-2DAA-4111-B0E7-F3A970FF809C}"/>
              </a:ext>
            </a:extLst>
          </p:cNvPr>
          <p:cNvSpPr/>
          <p:nvPr/>
        </p:nvSpPr>
        <p:spPr>
          <a:xfrm>
            <a:off x="7116304" y="2588931"/>
            <a:ext cx="1576008"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7" name="Oval 6">
            <a:extLst>
              <a:ext uri="{FF2B5EF4-FFF2-40B4-BE49-F238E27FC236}">
                <a16:creationId xmlns:a16="http://schemas.microsoft.com/office/drawing/2014/main" id="{6E930B17-FBC4-4F18-BFE6-A390CD6B1114}"/>
              </a:ext>
            </a:extLst>
          </p:cNvPr>
          <p:cNvSpPr/>
          <p:nvPr/>
        </p:nvSpPr>
        <p:spPr>
          <a:xfrm>
            <a:off x="8356068" y="2782718"/>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2">
            <a:extLst>
              <a:ext uri="{FF2B5EF4-FFF2-40B4-BE49-F238E27FC236}">
                <a16:creationId xmlns:a16="http://schemas.microsoft.com/office/drawing/2014/main" id="{5E162A8F-1156-48E9-B795-71EB56F43066}"/>
              </a:ext>
            </a:extLst>
          </p:cNvPr>
          <p:cNvSpPr/>
          <p:nvPr/>
        </p:nvSpPr>
        <p:spPr>
          <a:xfrm>
            <a:off x="4960888" y="2682860"/>
            <a:ext cx="1128487" cy="453421"/>
          </a:xfrm>
          <a:prstGeom prst="rightArrow">
            <a:avLst>
              <a:gd name="adj1" fmla="val 50000"/>
              <a:gd name="adj2" fmla="val 1004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4024D72-E79B-4324-8B0B-51322D0CC3A8}"/>
              </a:ext>
            </a:extLst>
          </p:cNvPr>
          <p:cNvSpPr/>
          <p:nvPr/>
        </p:nvSpPr>
        <p:spPr>
          <a:xfrm>
            <a:off x="7562111" y="2684177"/>
            <a:ext cx="838200"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FF0000"/>
                </a:solidFill>
              </a:rPr>
              <a:t>30</a:t>
            </a:r>
          </a:p>
        </p:txBody>
      </p:sp>
      <p:cxnSp>
        <p:nvCxnSpPr>
          <p:cNvPr id="10" name="Curved Connector 17">
            <a:extLst>
              <a:ext uri="{FF2B5EF4-FFF2-40B4-BE49-F238E27FC236}">
                <a16:creationId xmlns:a16="http://schemas.microsoft.com/office/drawing/2014/main" id="{9D01EC57-3E77-4C53-A0E2-7B9C9102364B}"/>
              </a:ext>
            </a:extLst>
          </p:cNvPr>
          <p:cNvCxnSpPr>
            <a:stCxn id="41" idx="2"/>
            <a:endCxn id="22" idx="3"/>
          </p:cNvCxnSpPr>
          <p:nvPr/>
        </p:nvCxnSpPr>
        <p:spPr>
          <a:xfrm rot="10800000">
            <a:off x="6940976" y="2136424"/>
            <a:ext cx="327221" cy="739757"/>
          </a:xfrm>
          <a:prstGeom prst="curved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2E093D1-9DDD-4868-9E24-23B36AC5C8C8}"/>
              </a:ext>
            </a:extLst>
          </p:cNvPr>
          <p:cNvSpPr/>
          <p:nvPr/>
        </p:nvSpPr>
        <p:spPr>
          <a:xfrm>
            <a:off x="7149971" y="3091726"/>
            <a:ext cx="1665047"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70C0"/>
                </a:solidFill>
              </a:rPr>
              <a:t>p</a:t>
            </a:r>
          </a:p>
        </p:txBody>
      </p:sp>
      <p:cxnSp>
        <p:nvCxnSpPr>
          <p:cNvPr id="12" name="Straight Connector 11">
            <a:extLst>
              <a:ext uri="{FF2B5EF4-FFF2-40B4-BE49-F238E27FC236}">
                <a16:creationId xmlns:a16="http://schemas.microsoft.com/office/drawing/2014/main" id="{C9D10C44-B657-412E-8E36-B05B349D5BB1}"/>
              </a:ext>
            </a:extLst>
          </p:cNvPr>
          <p:cNvCxnSpPr/>
          <p:nvPr/>
        </p:nvCxnSpPr>
        <p:spPr>
          <a:xfrm>
            <a:off x="2217590" y="1831445"/>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807C570-C4EB-4901-A420-DE4C45354CB7}"/>
              </a:ext>
            </a:extLst>
          </p:cNvPr>
          <p:cNvSpPr/>
          <p:nvPr/>
        </p:nvSpPr>
        <p:spPr>
          <a:xfrm>
            <a:off x="1456641" y="1926116"/>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10</a:t>
            </a:r>
          </a:p>
        </p:txBody>
      </p:sp>
      <p:sp>
        <p:nvSpPr>
          <p:cNvPr id="14" name="Rectangle 13">
            <a:extLst>
              <a:ext uri="{FF2B5EF4-FFF2-40B4-BE49-F238E27FC236}">
                <a16:creationId xmlns:a16="http://schemas.microsoft.com/office/drawing/2014/main" id="{17351FF4-2C66-4F88-AF67-C1D88DD7784C}"/>
              </a:ext>
            </a:extLst>
          </p:cNvPr>
          <p:cNvSpPr/>
          <p:nvPr/>
        </p:nvSpPr>
        <p:spPr>
          <a:xfrm>
            <a:off x="1070962" y="1831445"/>
            <a:ext cx="1523999"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5" name="Oval 14">
            <a:extLst>
              <a:ext uri="{FF2B5EF4-FFF2-40B4-BE49-F238E27FC236}">
                <a16:creationId xmlns:a16="http://schemas.microsoft.com/office/drawing/2014/main" id="{2A48B58F-FD03-4E5E-B5CC-B08889868B13}"/>
              </a:ext>
            </a:extLst>
          </p:cNvPr>
          <p:cNvSpPr/>
          <p:nvPr/>
        </p:nvSpPr>
        <p:spPr>
          <a:xfrm>
            <a:off x="2297417" y="2134748"/>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37C3E9D-6B9E-4A08-B3BC-96C9B67AEB3F}"/>
              </a:ext>
            </a:extLst>
          </p:cNvPr>
          <p:cNvCxnSpPr/>
          <p:nvPr/>
        </p:nvCxnSpPr>
        <p:spPr>
          <a:xfrm>
            <a:off x="4559784" y="1873322"/>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CBC7FD0-5BD4-44D1-976F-364A602CEDB9}"/>
              </a:ext>
            </a:extLst>
          </p:cNvPr>
          <p:cNvSpPr/>
          <p:nvPr/>
        </p:nvSpPr>
        <p:spPr>
          <a:xfrm>
            <a:off x="3798835" y="1967993"/>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5</a:t>
            </a:r>
          </a:p>
        </p:txBody>
      </p:sp>
      <p:sp>
        <p:nvSpPr>
          <p:cNvPr id="18" name="Rectangle 17">
            <a:extLst>
              <a:ext uri="{FF2B5EF4-FFF2-40B4-BE49-F238E27FC236}">
                <a16:creationId xmlns:a16="http://schemas.microsoft.com/office/drawing/2014/main" id="{63F95393-668B-4107-9FB7-A0CD76F44C6E}"/>
              </a:ext>
            </a:extLst>
          </p:cNvPr>
          <p:cNvSpPr/>
          <p:nvPr/>
        </p:nvSpPr>
        <p:spPr>
          <a:xfrm>
            <a:off x="3439812" y="1873322"/>
            <a:ext cx="1497343"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9" name="Oval 18">
            <a:extLst>
              <a:ext uri="{FF2B5EF4-FFF2-40B4-BE49-F238E27FC236}">
                <a16:creationId xmlns:a16="http://schemas.microsoft.com/office/drawing/2014/main" id="{8D821077-B018-4836-A804-AE906A6FCF10}"/>
              </a:ext>
            </a:extLst>
          </p:cNvPr>
          <p:cNvSpPr/>
          <p:nvPr/>
        </p:nvSpPr>
        <p:spPr>
          <a:xfrm>
            <a:off x="4639611" y="2167100"/>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677388B8-784E-40E4-BC1D-1E549A33AF8C}"/>
              </a:ext>
            </a:extLst>
          </p:cNvPr>
          <p:cNvCxnSpPr/>
          <p:nvPr/>
        </p:nvCxnSpPr>
        <p:spPr>
          <a:xfrm>
            <a:off x="6563603" y="1857603"/>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C558F5F-D1F6-47FC-98CA-53DE60F8D32E}"/>
              </a:ext>
            </a:extLst>
          </p:cNvPr>
          <p:cNvSpPr/>
          <p:nvPr/>
        </p:nvSpPr>
        <p:spPr>
          <a:xfrm>
            <a:off x="5859804" y="1952274"/>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15</a:t>
            </a:r>
          </a:p>
        </p:txBody>
      </p:sp>
      <p:sp>
        <p:nvSpPr>
          <p:cNvPr id="22" name="Rectangle 21">
            <a:extLst>
              <a:ext uri="{FF2B5EF4-FFF2-40B4-BE49-F238E27FC236}">
                <a16:creationId xmlns:a16="http://schemas.microsoft.com/office/drawing/2014/main" id="{06273C2C-2008-4591-B8B8-6FE709598EDD}"/>
              </a:ext>
            </a:extLst>
          </p:cNvPr>
          <p:cNvSpPr/>
          <p:nvPr/>
        </p:nvSpPr>
        <p:spPr>
          <a:xfrm>
            <a:off x="5523531" y="1857603"/>
            <a:ext cx="1417444"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23" name="Oval 22">
            <a:extLst>
              <a:ext uri="{FF2B5EF4-FFF2-40B4-BE49-F238E27FC236}">
                <a16:creationId xmlns:a16="http://schemas.microsoft.com/office/drawing/2014/main" id="{D8AF713C-BE44-49C8-82F8-6F7163E29A5F}"/>
              </a:ext>
            </a:extLst>
          </p:cNvPr>
          <p:cNvSpPr/>
          <p:nvPr/>
        </p:nvSpPr>
        <p:spPr>
          <a:xfrm>
            <a:off x="6646750" y="1943302"/>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6A2AA1E-3F75-40C6-97D0-9CB3B8B37DD5}"/>
              </a:ext>
            </a:extLst>
          </p:cNvPr>
          <p:cNvSpPr/>
          <p:nvPr/>
        </p:nvSpPr>
        <p:spPr>
          <a:xfrm>
            <a:off x="7812980" y="1710217"/>
            <a:ext cx="271317" cy="333329"/>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cxnSp>
        <p:nvCxnSpPr>
          <p:cNvPr id="25" name="Straight Arrow Connector 24">
            <a:extLst>
              <a:ext uri="{FF2B5EF4-FFF2-40B4-BE49-F238E27FC236}">
                <a16:creationId xmlns:a16="http://schemas.microsoft.com/office/drawing/2014/main" id="{C2A13401-6BE1-4602-BBD0-91E6BE1828E0}"/>
              </a:ext>
            </a:extLst>
          </p:cNvPr>
          <p:cNvCxnSpPr>
            <a:stCxn id="15" idx="6"/>
          </p:cNvCxnSpPr>
          <p:nvPr/>
        </p:nvCxnSpPr>
        <p:spPr>
          <a:xfrm>
            <a:off x="2515132" y="2242521"/>
            <a:ext cx="939945" cy="4109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2C7D6A3-E0EA-4331-9E80-39A7FD930225}"/>
              </a:ext>
            </a:extLst>
          </p:cNvPr>
          <p:cNvCxnSpPr>
            <a:stCxn id="19" idx="6"/>
          </p:cNvCxnSpPr>
          <p:nvPr/>
        </p:nvCxnSpPr>
        <p:spPr>
          <a:xfrm>
            <a:off x="4857326" y="2274873"/>
            <a:ext cx="680049" cy="2206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666A8AE-0DD9-486D-B774-58913A49052F}"/>
              </a:ext>
            </a:extLst>
          </p:cNvPr>
          <p:cNvCxnSpPr>
            <a:stCxn id="23" idx="7"/>
            <a:endCxn id="24" idx="1"/>
          </p:cNvCxnSpPr>
          <p:nvPr/>
        </p:nvCxnSpPr>
        <p:spPr>
          <a:xfrm flipV="1">
            <a:off x="6832581" y="1876882"/>
            <a:ext cx="980399" cy="9798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845F120D-9EF6-4AC0-B991-36135B09DE2D}"/>
              </a:ext>
            </a:extLst>
          </p:cNvPr>
          <p:cNvSpPr/>
          <p:nvPr/>
        </p:nvSpPr>
        <p:spPr>
          <a:xfrm>
            <a:off x="8084297" y="1676400"/>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rPr>
              <a:t>NULL</a:t>
            </a:r>
          </a:p>
        </p:txBody>
      </p:sp>
      <p:sp>
        <p:nvSpPr>
          <p:cNvPr id="29" name="Rectangle 28">
            <a:extLst>
              <a:ext uri="{FF2B5EF4-FFF2-40B4-BE49-F238E27FC236}">
                <a16:creationId xmlns:a16="http://schemas.microsoft.com/office/drawing/2014/main" id="{0B481175-1AA0-4CFB-AFE1-F8EC0513F83E}"/>
              </a:ext>
            </a:extLst>
          </p:cNvPr>
          <p:cNvSpPr/>
          <p:nvPr/>
        </p:nvSpPr>
        <p:spPr>
          <a:xfrm>
            <a:off x="1351409" y="2429241"/>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first</a:t>
            </a:r>
          </a:p>
        </p:txBody>
      </p:sp>
      <p:cxnSp>
        <p:nvCxnSpPr>
          <p:cNvPr id="30" name="Straight Connector 29">
            <a:extLst>
              <a:ext uri="{FF2B5EF4-FFF2-40B4-BE49-F238E27FC236}">
                <a16:creationId xmlns:a16="http://schemas.microsoft.com/office/drawing/2014/main" id="{D2D7FBB8-BE93-4832-99BE-420F29777372}"/>
              </a:ext>
            </a:extLst>
          </p:cNvPr>
          <p:cNvCxnSpPr/>
          <p:nvPr/>
        </p:nvCxnSpPr>
        <p:spPr>
          <a:xfrm>
            <a:off x="1456641" y="1838670"/>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643467B6-1598-4853-AD9A-ED90AAC00322}"/>
              </a:ext>
            </a:extLst>
          </p:cNvPr>
          <p:cNvSpPr/>
          <p:nvPr/>
        </p:nvSpPr>
        <p:spPr>
          <a:xfrm>
            <a:off x="1152034" y="1936982"/>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E1FF57B-1B73-4009-BA4C-4E17CCEE92B6}"/>
              </a:ext>
            </a:extLst>
          </p:cNvPr>
          <p:cNvSpPr/>
          <p:nvPr/>
        </p:nvSpPr>
        <p:spPr>
          <a:xfrm>
            <a:off x="187386" y="1878091"/>
            <a:ext cx="271317" cy="333329"/>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33" name="Rectangle 32">
            <a:extLst>
              <a:ext uri="{FF2B5EF4-FFF2-40B4-BE49-F238E27FC236}">
                <a16:creationId xmlns:a16="http://schemas.microsoft.com/office/drawing/2014/main" id="{A1351D3B-7F2B-4275-8555-0A65C5DF3420}"/>
              </a:ext>
            </a:extLst>
          </p:cNvPr>
          <p:cNvSpPr/>
          <p:nvPr/>
        </p:nvSpPr>
        <p:spPr>
          <a:xfrm>
            <a:off x="-76200" y="2310006"/>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NULL</a:t>
            </a:r>
          </a:p>
        </p:txBody>
      </p:sp>
      <p:cxnSp>
        <p:nvCxnSpPr>
          <p:cNvPr id="34" name="Straight Connector 33">
            <a:extLst>
              <a:ext uri="{FF2B5EF4-FFF2-40B4-BE49-F238E27FC236}">
                <a16:creationId xmlns:a16="http://schemas.microsoft.com/office/drawing/2014/main" id="{0C2FEEC8-7D19-4B89-9EFE-21BF0D693A1D}"/>
              </a:ext>
            </a:extLst>
          </p:cNvPr>
          <p:cNvCxnSpPr/>
          <p:nvPr/>
        </p:nvCxnSpPr>
        <p:spPr>
          <a:xfrm>
            <a:off x="3931134" y="1873322"/>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C585498-FAFC-443E-8A6C-A999489E4EA4}"/>
              </a:ext>
            </a:extLst>
          </p:cNvPr>
          <p:cNvSpPr/>
          <p:nvPr/>
        </p:nvSpPr>
        <p:spPr>
          <a:xfrm>
            <a:off x="3562571" y="1912743"/>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ED85121D-9105-4036-B440-4EE26DA43653}"/>
              </a:ext>
            </a:extLst>
          </p:cNvPr>
          <p:cNvCxnSpPr>
            <a:stCxn id="35" idx="2"/>
          </p:cNvCxnSpPr>
          <p:nvPr/>
        </p:nvCxnSpPr>
        <p:spPr>
          <a:xfrm flipH="1" flipV="1">
            <a:off x="2561348" y="1959606"/>
            <a:ext cx="1001223" cy="6091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B5AFE930-89AE-4136-BE94-EF60CF4B340D}"/>
              </a:ext>
            </a:extLst>
          </p:cNvPr>
          <p:cNvSpPr/>
          <p:nvPr/>
        </p:nvSpPr>
        <p:spPr>
          <a:xfrm>
            <a:off x="5616092" y="1899399"/>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B927C847-453E-45BB-ADD9-C541D9DFA92A}"/>
              </a:ext>
            </a:extLst>
          </p:cNvPr>
          <p:cNvCxnSpPr/>
          <p:nvPr/>
        </p:nvCxnSpPr>
        <p:spPr>
          <a:xfrm>
            <a:off x="5954003" y="1857603"/>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AF96045-D560-4734-94E9-4778BE58835E}"/>
              </a:ext>
            </a:extLst>
          </p:cNvPr>
          <p:cNvCxnSpPr>
            <a:stCxn id="37" idx="2"/>
          </p:cNvCxnSpPr>
          <p:nvPr/>
        </p:nvCxnSpPr>
        <p:spPr>
          <a:xfrm flipH="1" flipV="1">
            <a:off x="4937155" y="1993550"/>
            <a:ext cx="678937" cy="1362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65F04D0-B87C-42D0-80F5-D18221755DB0}"/>
              </a:ext>
            </a:extLst>
          </p:cNvPr>
          <p:cNvCxnSpPr/>
          <p:nvPr/>
        </p:nvCxnSpPr>
        <p:spPr>
          <a:xfrm>
            <a:off x="7646123" y="2588931"/>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2E807DB6-90D7-49A8-8BAB-2A9C4C166896}"/>
              </a:ext>
            </a:extLst>
          </p:cNvPr>
          <p:cNvSpPr/>
          <p:nvPr/>
        </p:nvSpPr>
        <p:spPr>
          <a:xfrm>
            <a:off x="7268196" y="2768407"/>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urved Connector 87">
            <a:extLst>
              <a:ext uri="{FF2B5EF4-FFF2-40B4-BE49-F238E27FC236}">
                <a16:creationId xmlns:a16="http://schemas.microsoft.com/office/drawing/2014/main" id="{9DDD73ED-D974-45CC-A624-955A7C8160C6}"/>
              </a:ext>
            </a:extLst>
          </p:cNvPr>
          <p:cNvCxnSpPr>
            <a:stCxn id="23" idx="4"/>
            <a:endCxn id="6" idx="1"/>
          </p:cNvCxnSpPr>
          <p:nvPr/>
        </p:nvCxnSpPr>
        <p:spPr>
          <a:xfrm rot="16200000" flipH="1">
            <a:off x="6581504" y="2332951"/>
            <a:ext cx="708904" cy="360696"/>
          </a:xfrm>
          <a:prstGeom prst="curvedConnector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25E4C3D3-D08E-4CD1-8F0E-AE09037A1815}"/>
              </a:ext>
            </a:extLst>
          </p:cNvPr>
          <p:cNvSpPr/>
          <p:nvPr/>
        </p:nvSpPr>
        <p:spPr>
          <a:xfrm>
            <a:off x="5639465" y="2407352"/>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last</a:t>
            </a:r>
          </a:p>
        </p:txBody>
      </p:sp>
      <p:cxnSp>
        <p:nvCxnSpPr>
          <p:cNvPr id="44" name="Straight Arrow Connector 43">
            <a:extLst>
              <a:ext uri="{FF2B5EF4-FFF2-40B4-BE49-F238E27FC236}">
                <a16:creationId xmlns:a16="http://schemas.microsoft.com/office/drawing/2014/main" id="{894D3B71-A744-42D5-8F33-65152916B030}"/>
              </a:ext>
            </a:extLst>
          </p:cNvPr>
          <p:cNvCxnSpPr>
            <a:stCxn id="31" idx="2"/>
            <a:endCxn id="32" idx="3"/>
          </p:cNvCxnSpPr>
          <p:nvPr/>
        </p:nvCxnSpPr>
        <p:spPr>
          <a:xfrm flipH="1">
            <a:off x="458703" y="2044755"/>
            <a:ext cx="693331"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B9281699-DA6F-48B1-85EF-2EF46FF0E57D}"/>
              </a:ext>
            </a:extLst>
          </p:cNvPr>
          <p:cNvSpPr txBox="1">
            <a:spLocks/>
          </p:cNvSpPr>
          <p:nvPr/>
        </p:nvSpPr>
        <p:spPr>
          <a:xfrm>
            <a:off x="66893" y="3184066"/>
            <a:ext cx="6257707" cy="702134"/>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20000"/>
              </a:lnSpc>
              <a:spcBef>
                <a:spcPts val="0"/>
              </a:spcBef>
              <a:buFont typeface="Arial" panose="020B0604020202020204" pitchFamily="34" charset="0"/>
              <a:buNone/>
            </a:pPr>
            <a:r>
              <a:rPr lang="en-US" sz="2000" b="1" u="sng" dirty="0" err="1"/>
              <a:t>Bước</a:t>
            </a:r>
            <a:r>
              <a:rPr lang="en-US" sz="2000" b="1" u="sng" dirty="0"/>
              <a:t> 1:</a:t>
            </a:r>
            <a:r>
              <a:rPr lang="en-US" sz="2000" dirty="0"/>
              <a:t> </a:t>
            </a:r>
            <a:r>
              <a:rPr lang="en-US" sz="2000" dirty="0" err="1"/>
              <a:t>Cấp</a:t>
            </a:r>
            <a:r>
              <a:rPr lang="en-US" sz="2000" dirty="0"/>
              <a:t> </a:t>
            </a:r>
            <a:r>
              <a:rPr lang="en-US" sz="2000" dirty="0" err="1"/>
              <a:t>phát</a:t>
            </a:r>
            <a:r>
              <a:rPr lang="en-US" sz="2000" dirty="0"/>
              <a:t> </a:t>
            </a:r>
            <a:r>
              <a:rPr lang="en-US" sz="2000" dirty="0" err="1"/>
              <a:t>phần</a:t>
            </a:r>
            <a:r>
              <a:rPr lang="en-US" sz="2000" dirty="0"/>
              <a:t> </a:t>
            </a:r>
            <a:r>
              <a:rPr lang="en-US" sz="2000" dirty="0" err="1"/>
              <a:t>tử</a:t>
            </a:r>
            <a:r>
              <a:rPr lang="en-US" sz="2000" dirty="0"/>
              <a:t> </a:t>
            </a:r>
            <a:r>
              <a:rPr lang="en-US" sz="2000" dirty="0" err="1"/>
              <a:t>mới</a:t>
            </a:r>
            <a:r>
              <a:rPr lang="en-US" sz="2000" dirty="0"/>
              <a:t> (</a:t>
            </a:r>
            <a:r>
              <a:rPr lang="en-US" sz="2000" dirty="0" err="1"/>
              <a:t>có</a:t>
            </a:r>
            <a:r>
              <a:rPr lang="en-US" sz="2000" dirty="0"/>
              <a:t> </a:t>
            </a:r>
            <a:r>
              <a:rPr lang="en-US" sz="2000" dirty="0" err="1"/>
              <a:t>địa</a:t>
            </a:r>
            <a:r>
              <a:rPr lang="en-US" sz="2000" dirty="0"/>
              <a:t> </a:t>
            </a:r>
            <a:r>
              <a:rPr lang="en-US" sz="2000" dirty="0" err="1"/>
              <a:t>chỉ</a:t>
            </a:r>
            <a:r>
              <a:rPr lang="en-US" sz="2000" dirty="0"/>
              <a:t> </a:t>
            </a:r>
            <a:r>
              <a:rPr lang="en-US" sz="2000" dirty="0" err="1"/>
              <a:t>được</a:t>
            </a:r>
            <a:r>
              <a:rPr lang="en-US" sz="2000" dirty="0"/>
              <a:t> </a:t>
            </a:r>
            <a:r>
              <a:rPr lang="en-US" sz="2000" dirty="0" err="1"/>
              <a:t>quản</a:t>
            </a:r>
            <a:r>
              <a:rPr lang="en-US" sz="2000" dirty="0"/>
              <a:t> </a:t>
            </a:r>
            <a:r>
              <a:rPr lang="en-US" sz="2000" dirty="0" err="1"/>
              <a:t>lý</a:t>
            </a:r>
            <a:r>
              <a:rPr lang="en-US" sz="2000" dirty="0"/>
              <a:t> </a:t>
            </a:r>
            <a:r>
              <a:rPr lang="en-US" sz="2000" dirty="0" err="1"/>
              <a:t>bởi</a:t>
            </a:r>
            <a:r>
              <a:rPr lang="en-US" sz="2000" dirty="0"/>
              <a:t> </a:t>
            </a:r>
            <a:r>
              <a:rPr lang="en-US" sz="2000" dirty="0" err="1"/>
              <a:t>biến</a:t>
            </a:r>
            <a:r>
              <a:rPr lang="en-US" sz="2000" dirty="0"/>
              <a:t> </a:t>
            </a:r>
            <a:r>
              <a:rPr lang="en-US" sz="2000" dirty="0">
                <a:solidFill>
                  <a:srgbClr val="0070C0"/>
                </a:solidFill>
              </a:rPr>
              <a:t>p</a:t>
            </a:r>
            <a:r>
              <a:rPr lang="en-US" sz="2000" dirty="0"/>
              <a:t>)</a:t>
            </a:r>
          </a:p>
        </p:txBody>
      </p:sp>
      <p:sp>
        <p:nvSpPr>
          <p:cNvPr id="46" name="Content Placeholder 2">
            <a:extLst>
              <a:ext uri="{FF2B5EF4-FFF2-40B4-BE49-F238E27FC236}">
                <a16:creationId xmlns:a16="http://schemas.microsoft.com/office/drawing/2014/main" id="{E97464E7-8689-4B30-B9FF-3DA4F31A0F9F}"/>
              </a:ext>
            </a:extLst>
          </p:cNvPr>
          <p:cNvSpPr txBox="1">
            <a:spLocks/>
          </p:cNvSpPr>
          <p:nvPr/>
        </p:nvSpPr>
        <p:spPr>
          <a:xfrm>
            <a:off x="39459" y="3848992"/>
            <a:ext cx="6117881" cy="10278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en-US" sz="2000" b="1" u="sng" dirty="0" err="1">
                <a:latin typeface="Arial" panose="020B0604020202020204" pitchFamily="34" charset="0"/>
                <a:cs typeface="Arial" panose="020B0604020202020204" pitchFamily="34" charset="0"/>
              </a:rPr>
              <a:t>Bước</a:t>
            </a:r>
            <a:r>
              <a:rPr lang="en-US" sz="2000" b="1" u="sng" dirty="0">
                <a:latin typeface="Arial" panose="020B0604020202020204" pitchFamily="34" charset="0"/>
                <a:cs typeface="Arial" panose="020B0604020202020204" pitchFamily="34" charset="0"/>
              </a:rPr>
              <a:t> 2:</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X (X = 30),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gán</a:t>
            </a:r>
            <a:r>
              <a:rPr lang="en-US" sz="2000" dirty="0">
                <a:latin typeface="Arial" panose="020B0604020202020204" pitchFamily="34" charset="0"/>
                <a:cs typeface="Arial" panose="020B0604020202020204" pitchFamily="34" charset="0"/>
              </a:rPr>
              <a:t> con </a:t>
            </a:r>
            <a:r>
              <a:rPr lang="en-US" sz="2000" dirty="0" err="1">
                <a:latin typeface="Arial" panose="020B0604020202020204" pitchFamily="34" charset="0"/>
                <a:cs typeface="Arial" panose="020B0604020202020204" pitchFamily="34" charset="0"/>
              </a:rPr>
              <a:t>trỏ</a:t>
            </a:r>
            <a:r>
              <a:rPr lang="en-US" sz="2000" dirty="0">
                <a:latin typeface="Arial" panose="020B0604020202020204" pitchFamily="34" charset="0"/>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next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p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NULL</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-&gt;</a:t>
            </a:r>
            <a:r>
              <a:rPr lang="en-US" sz="2000" dirty="0">
                <a:solidFill>
                  <a:srgbClr val="00B050"/>
                </a:solidFill>
                <a:latin typeface="Arial" panose="020B0604020202020204" pitchFamily="34" charset="0"/>
                <a:cs typeface="Arial" panose="020B0604020202020204" pitchFamily="34" charset="0"/>
              </a:rPr>
              <a:t>next</a:t>
            </a:r>
            <a:r>
              <a:rPr lang="en-US" sz="2000" dirty="0">
                <a:latin typeface="Arial" panose="020B0604020202020204" pitchFamily="34" charset="0"/>
                <a:cs typeface="Arial" panose="020B0604020202020204" pitchFamily="34" charset="0"/>
              </a:rPr>
              <a:t> = </a:t>
            </a:r>
            <a:r>
              <a:rPr lang="en-US" sz="2000" dirty="0">
                <a:solidFill>
                  <a:srgbClr val="FF0000"/>
                </a:solidFill>
                <a:latin typeface="Arial" panose="020B0604020202020204" pitchFamily="34" charset="0"/>
                <a:cs typeface="Arial" panose="020B0604020202020204" pitchFamily="34" charset="0"/>
              </a:rPr>
              <a:t>NULL</a:t>
            </a:r>
            <a:r>
              <a:rPr lang="en-US" sz="2000" dirty="0">
                <a:latin typeface="Arial" panose="020B0604020202020204" pitchFamily="34" charset="0"/>
                <a:cs typeface="Arial" panose="020B0604020202020204" pitchFamily="34" charset="0"/>
              </a:rPr>
              <a:t>)</a:t>
            </a:r>
          </a:p>
        </p:txBody>
      </p:sp>
      <p:sp>
        <p:nvSpPr>
          <p:cNvPr id="47" name="Content Placeholder 2">
            <a:extLst>
              <a:ext uri="{FF2B5EF4-FFF2-40B4-BE49-F238E27FC236}">
                <a16:creationId xmlns:a16="http://schemas.microsoft.com/office/drawing/2014/main" id="{8824574D-37EB-43C8-8DBE-3942507C5911}"/>
              </a:ext>
            </a:extLst>
          </p:cNvPr>
          <p:cNvSpPr txBox="1">
            <a:spLocks/>
          </p:cNvSpPr>
          <p:nvPr/>
        </p:nvSpPr>
        <p:spPr>
          <a:xfrm>
            <a:off x="70023" y="4738717"/>
            <a:ext cx="6107667" cy="9762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en-US" sz="2000" b="1" u="sng" dirty="0" err="1">
                <a:latin typeface="Arial" panose="020B0604020202020204" pitchFamily="34" charset="0"/>
                <a:cs typeface="Arial" panose="020B0604020202020204" pitchFamily="34" charset="0"/>
              </a:rPr>
              <a:t>Bước</a:t>
            </a:r>
            <a:r>
              <a:rPr lang="en-US" sz="2000" b="1" u="sng" dirty="0">
                <a:latin typeface="Arial" panose="020B0604020202020204" pitchFamily="34" charset="0"/>
                <a:cs typeface="Arial" panose="020B0604020202020204" pitchFamily="34" charset="0"/>
              </a:rPr>
              <a:t> 3:</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vùng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previous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p </a:t>
            </a:r>
            <a:r>
              <a:rPr lang="en-US" sz="2000" dirty="0" err="1">
                <a:latin typeface="Arial" panose="020B0604020202020204" pitchFamily="34" charset="0"/>
                <a:cs typeface="Arial" panose="020B0604020202020204" pitchFamily="34" charset="0"/>
              </a:rPr>
              <a:t>thành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last</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-&gt;</a:t>
            </a:r>
            <a:r>
              <a:rPr lang="en-US" sz="2000" dirty="0">
                <a:solidFill>
                  <a:srgbClr val="00B050"/>
                </a:solidFill>
                <a:latin typeface="Arial" panose="020B0604020202020204" pitchFamily="34" charset="0"/>
                <a:cs typeface="Arial" panose="020B0604020202020204" pitchFamily="34" charset="0"/>
              </a:rPr>
              <a:t>previous</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 last</a:t>
            </a:r>
            <a:r>
              <a:rPr lang="en-US" sz="2000" dirty="0">
                <a:latin typeface="Arial" panose="020B0604020202020204" pitchFamily="34" charset="0"/>
                <a:cs typeface="Arial" panose="020B0604020202020204" pitchFamily="34" charset="0"/>
              </a:rPr>
              <a:t>)</a:t>
            </a:r>
          </a:p>
        </p:txBody>
      </p:sp>
      <p:sp>
        <p:nvSpPr>
          <p:cNvPr id="48" name="Content Placeholder 2">
            <a:extLst>
              <a:ext uri="{FF2B5EF4-FFF2-40B4-BE49-F238E27FC236}">
                <a16:creationId xmlns:a16="http://schemas.microsoft.com/office/drawing/2014/main" id="{41FD63EB-F633-4553-83DE-30DD7BFD911C}"/>
              </a:ext>
            </a:extLst>
          </p:cNvPr>
          <p:cNvSpPr txBox="1">
            <a:spLocks/>
          </p:cNvSpPr>
          <p:nvPr/>
        </p:nvSpPr>
        <p:spPr>
          <a:xfrm>
            <a:off x="99052" y="5638800"/>
            <a:ext cx="6164639" cy="7010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en-US" sz="2000" b="1" u="sng" dirty="0" err="1">
                <a:latin typeface="Arial" panose="020B0604020202020204" pitchFamily="34" charset="0"/>
                <a:cs typeface="Arial" panose="020B0604020202020204" pitchFamily="34" charset="0"/>
              </a:rPr>
              <a:t>Bước</a:t>
            </a:r>
            <a:r>
              <a:rPr lang="en-US" sz="2000" b="1" u="sng" dirty="0">
                <a:latin typeface="Arial" panose="020B0604020202020204" pitchFamily="34" charset="0"/>
                <a:cs typeface="Arial" panose="020B0604020202020204" pitchFamily="34" charset="0"/>
              </a:rPr>
              <a:t> 4:</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Gán</a:t>
            </a:r>
            <a:r>
              <a:rPr lang="en-US" sz="2000"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giá</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trị</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địa</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chỉ</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bộ</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nhớ</a:t>
            </a:r>
            <a:r>
              <a:rPr lang="en-US" sz="2000" b="1" i="1"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vùng</a:t>
            </a:r>
            <a:r>
              <a:rPr lang="en-US" sz="2000" dirty="0">
                <a:latin typeface="Arial" panose="020B0604020202020204" pitchFamily="34" charset="0"/>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next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last</a:t>
            </a:r>
            <a:endParaRPr lang="en-US" sz="2000" dirty="0">
              <a:latin typeface="Arial" panose="020B0604020202020204" pitchFamily="34" charset="0"/>
              <a:cs typeface="Arial" panose="020B0604020202020204" pitchFamily="34" charset="0"/>
            </a:endParaRPr>
          </a:p>
        </p:txBody>
      </p:sp>
      <p:sp>
        <p:nvSpPr>
          <p:cNvPr id="49" name="Content Placeholder 2">
            <a:extLst>
              <a:ext uri="{FF2B5EF4-FFF2-40B4-BE49-F238E27FC236}">
                <a16:creationId xmlns:a16="http://schemas.microsoft.com/office/drawing/2014/main" id="{5FDBE92E-6281-4EF9-BCFE-C1010187F029}"/>
              </a:ext>
            </a:extLst>
          </p:cNvPr>
          <p:cNvSpPr txBox="1">
            <a:spLocks/>
          </p:cNvSpPr>
          <p:nvPr/>
        </p:nvSpPr>
        <p:spPr>
          <a:xfrm>
            <a:off x="86475" y="6324600"/>
            <a:ext cx="6095760" cy="7324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en-US" sz="2000" b="1" u="sng" dirty="0" err="1">
                <a:latin typeface="Arial" panose="020B0604020202020204" pitchFamily="34" charset="0"/>
                <a:cs typeface="Arial" panose="020B0604020202020204" pitchFamily="34" charset="0"/>
              </a:rPr>
              <a:t>Bước</a:t>
            </a:r>
            <a:r>
              <a:rPr lang="en-US" sz="2000" b="1" u="sng" dirty="0">
                <a:latin typeface="Arial" panose="020B0604020202020204" pitchFamily="34" charset="0"/>
                <a:cs typeface="Arial" panose="020B0604020202020204" pitchFamily="34" charset="0"/>
              </a:rPr>
              <a:t> 5:</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last </a:t>
            </a:r>
            <a:r>
              <a:rPr lang="en-US" sz="2000" dirty="0">
                <a:latin typeface="Arial" panose="020B0604020202020204" pitchFamily="34" charset="0"/>
                <a:cs typeface="Arial" panose="020B0604020202020204" pitchFamily="34" charset="0"/>
              </a:rPr>
              <a:t>(</a:t>
            </a:r>
            <a:r>
              <a:rPr lang="en-US" sz="2000" dirty="0">
                <a:solidFill>
                  <a:srgbClr val="0070C0"/>
                </a:solidFill>
                <a:latin typeface="Arial" panose="020B0604020202020204" pitchFamily="34" charset="0"/>
                <a:cs typeface="Arial" panose="020B0604020202020204" pitchFamily="34" charset="0"/>
              </a:rPr>
              <a:t>last</a:t>
            </a:r>
            <a:r>
              <a:rPr lang="en-US" sz="2000" dirty="0">
                <a:latin typeface="Arial" panose="020B0604020202020204" pitchFamily="34" charset="0"/>
                <a:cs typeface="Arial" panose="020B0604020202020204" pitchFamily="34" charset="0"/>
              </a:rPr>
              <a:t> = </a:t>
            </a:r>
            <a:r>
              <a:rPr lang="en-US" sz="2000" dirty="0">
                <a:solidFill>
                  <a:srgbClr val="0070C0"/>
                </a:solidFill>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a:t>
            </a:r>
          </a:p>
        </p:txBody>
      </p:sp>
      <p:sp>
        <p:nvSpPr>
          <p:cNvPr id="50" name="Content Placeholder 2">
            <a:extLst>
              <a:ext uri="{FF2B5EF4-FFF2-40B4-BE49-F238E27FC236}">
                <a16:creationId xmlns:a16="http://schemas.microsoft.com/office/drawing/2014/main" id="{6E882710-CB1C-4A38-B601-A3A56D3DE47D}"/>
              </a:ext>
            </a:extLst>
          </p:cNvPr>
          <p:cNvSpPr txBox="1">
            <a:spLocks/>
          </p:cNvSpPr>
          <p:nvPr/>
        </p:nvSpPr>
        <p:spPr>
          <a:xfrm>
            <a:off x="6291943" y="3692557"/>
            <a:ext cx="2833163" cy="457590"/>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dirty="0">
                <a:solidFill>
                  <a:srgbClr val="C00000"/>
                </a:solidFill>
              </a:rPr>
              <a:t>Node</a:t>
            </a:r>
            <a:r>
              <a:rPr lang="en-US" sz="2000" dirty="0"/>
              <a:t> *</a:t>
            </a:r>
            <a:r>
              <a:rPr lang="en-US" sz="2000" dirty="0">
                <a:solidFill>
                  <a:srgbClr val="0070C0"/>
                </a:solidFill>
              </a:rPr>
              <a:t>p</a:t>
            </a:r>
            <a:r>
              <a:rPr lang="en-US" sz="2000" dirty="0"/>
              <a:t> =</a:t>
            </a:r>
            <a:r>
              <a:rPr lang="en-US" sz="2000" dirty="0">
                <a:solidFill>
                  <a:srgbClr val="0070C0"/>
                </a:solidFill>
              </a:rPr>
              <a:t> new</a:t>
            </a:r>
            <a:r>
              <a:rPr lang="en-US" sz="2000" dirty="0"/>
              <a:t> </a:t>
            </a:r>
            <a:r>
              <a:rPr lang="en-US" sz="2000" dirty="0">
                <a:solidFill>
                  <a:srgbClr val="C00000"/>
                </a:solidFill>
              </a:rPr>
              <a:t>Node</a:t>
            </a:r>
            <a:r>
              <a:rPr lang="en-US" sz="2000" dirty="0"/>
              <a:t>;</a:t>
            </a:r>
          </a:p>
          <a:p>
            <a:pPr marL="0" lvl="2" indent="-457200">
              <a:lnSpc>
                <a:spcPct val="100000"/>
              </a:lnSpc>
              <a:spcBef>
                <a:spcPts val="0"/>
              </a:spcBef>
              <a:buNone/>
            </a:pPr>
            <a:endParaRPr lang="en-US" sz="2000" dirty="0"/>
          </a:p>
        </p:txBody>
      </p:sp>
      <p:sp>
        <p:nvSpPr>
          <p:cNvPr id="51" name="Content Placeholder 2">
            <a:extLst>
              <a:ext uri="{FF2B5EF4-FFF2-40B4-BE49-F238E27FC236}">
                <a16:creationId xmlns:a16="http://schemas.microsoft.com/office/drawing/2014/main" id="{AB4492F7-8D7A-4C3E-BBF4-9A5E1D3F4488}"/>
              </a:ext>
            </a:extLst>
          </p:cNvPr>
          <p:cNvSpPr txBox="1">
            <a:spLocks/>
          </p:cNvSpPr>
          <p:nvPr/>
        </p:nvSpPr>
        <p:spPr>
          <a:xfrm>
            <a:off x="6291943" y="4269428"/>
            <a:ext cx="2833163" cy="68357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dirty="0">
                <a:solidFill>
                  <a:srgbClr val="0070C0"/>
                </a:solidFill>
              </a:rPr>
              <a:t>p-</a:t>
            </a:r>
            <a:r>
              <a:rPr lang="en-US" sz="2000" dirty="0"/>
              <a:t>&gt;</a:t>
            </a:r>
            <a:r>
              <a:rPr lang="en-US" sz="2000" dirty="0">
                <a:solidFill>
                  <a:srgbClr val="00B050"/>
                </a:solidFill>
              </a:rPr>
              <a:t>info</a:t>
            </a:r>
            <a:r>
              <a:rPr lang="en-US" sz="2000" dirty="0"/>
              <a:t> =</a:t>
            </a:r>
            <a:r>
              <a:rPr lang="en-US" sz="2000" dirty="0">
                <a:solidFill>
                  <a:srgbClr val="0070C0"/>
                </a:solidFill>
              </a:rPr>
              <a:t> x;</a:t>
            </a:r>
          </a:p>
          <a:p>
            <a:pPr marL="0" lvl="2" indent="-457200">
              <a:lnSpc>
                <a:spcPct val="100000"/>
              </a:lnSpc>
              <a:spcBef>
                <a:spcPts val="0"/>
              </a:spcBef>
              <a:buNone/>
            </a:pPr>
            <a:r>
              <a:rPr lang="en-US" sz="2000" dirty="0">
                <a:solidFill>
                  <a:srgbClr val="0070C0"/>
                </a:solidFill>
              </a:rPr>
              <a:t>p-</a:t>
            </a:r>
            <a:r>
              <a:rPr lang="en-US" sz="2000" dirty="0"/>
              <a:t>&gt;</a:t>
            </a:r>
            <a:r>
              <a:rPr lang="en-US" sz="2000" dirty="0">
                <a:solidFill>
                  <a:srgbClr val="00B050"/>
                </a:solidFill>
              </a:rPr>
              <a:t>next</a:t>
            </a:r>
            <a:r>
              <a:rPr lang="en-US" sz="2000" dirty="0"/>
              <a:t> =</a:t>
            </a:r>
            <a:r>
              <a:rPr lang="en-US" sz="2000" dirty="0">
                <a:solidFill>
                  <a:srgbClr val="0070C0"/>
                </a:solidFill>
              </a:rPr>
              <a:t> </a:t>
            </a:r>
            <a:r>
              <a:rPr lang="en-US" sz="1800" dirty="0">
                <a:solidFill>
                  <a:srgbClr val="FF0000"/>
                </a:solidFill>
              </a:rPr>
              <a:t>NULL</a:t>
            </a:r>
            <a:r>
              <a:rPr lang="en-US" sz="1800" dirty="0"/>
              <a:t>;</a:t>
            </a:r>
            <a:endParaRPr lang="en-US" sz="2000" dirty="0"/>
          </a:p>
          <a:p>
            <a:pPr marL="0" lvl="2" indent="-457200">
              <a:lnSpc>
                <a:spcPct val="100000"/>
              </a:lnSpc>
              <a:spcBef>
                <a:spcPts val="0"/>
              </a:spcBef>
              <a:buNone/>
            </a:pPr>
            <a:endParaRPr lang="en-US" sz="2000" dirty="0"/>
          </a:p>
        </p:txBody>
      </p:sp>
      <p:sp>
        <p:nvSpPr>
          <p:cNvPr id="52" name="Content Placeholder 2">
            <a:extLst>
              <a:ext uri="{FF2B5EF4-FFF2-40B4-BE49-F238E27FC236}">
                <a16:creationId xmlns:a16="http://schemas.microsoft.com/office/drawing/2014/main" id="{E7981B58-58E8-47CF-8F0C-C084E6A17988}"/>
              </a:ext>
            </a:extLst>
          </p:cNvPr>
          <p:cNvSpPr txBox="1">
            <a:spLocks/>
          </p:cNvSpPr>
          <p:nvPr/>
        </p:nvSpPr>
        <p:spPr>
          <a:xfrm>
            <a:off x="6291943" y="5029200"/>
            <a:ext cx="2833163" cy="505729"/>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dirty="0">
                <a:solidFill>
                  <a:srgbClr val="0070C0"/>
                </a:solidFill>
              </a:rPr>
              <a:t>p</a:t>
            </a:r>
            <a:r>
              <a:rPr lang="en-US" sz="2000" dirty="0"/>
              <a:t>-&gt;</a:t>
            </a:r>
            <a:r>
              <a:rPr lang="en-US" sz="2000" dirty="0">
                <a:solidFill>
                  <a:srgbClr val="00B050"/>
                </a:solidFill>
              </a:rPr>
              <a:t>previous</a:t>
            </a:r>
            <a:r>
              <a:rPr lang="en-US" sz="2000" dirty="0"/>
              <a:t> =</a:t>
            </a:r>
            <a:r>
              <a:rPr lang="en-US" sz="2000" dirty="0">
                <a:solidFill>
                  <a:srgbClr val="0070C0"/>
                </a:solidFill>
              </a:rPr>
              <a:t> last;</a:t>
            </a:r>
          </a:p>
          <a:p>
            <a:pPr marL="0" lvl="2" indent="-457200">
              <a:lnSpc>
                <a:spcPct val="100000"/>
              </a:lnSpc>
              <a:spcBef>
                <a:spcPts val="0"/>
              </a:spcBef>
              <a:buNone/>
            </a:pPr>
            <a:endParaRPr lang="en-US" sz="2000" dirty="0"/>
          </a:p>
        </p:txBody>
      </p:sp>
      <p:sp>
        <p:nvSpPr>
          <p:cNvPr id="53" name="Content Placeholder 2">
            <a:extLst>
              <a:ext uri="{FF2B5EF4-FFF2-40B4-BE49-F238E27FC236}">
                <a16:creationId xmlns:a16="http://schemas.microsoft.com/office/drawing/2014/main" id="{9BAB2C20-34ED-4BFD-852F-D5A431DA82FF}"/>
              </a:ext>
            </a:extLst>
          </p:cNvPr>
          <p:cNvSpPr txBox="1">
            <a:spLocks/>
          </p:cNvSpPr>
          <p:nvPr/>
        </p:nvSpPr>
        <p:spPr>
          <a:xfrm>
            <a:off x="6291943" y="6248400"/>
            <a:ext cx="2833163" cy="514766"/>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dirty="0">
                <a:solidFill>
                  <a:srgbClr val="0070C0"/>
                </a:solidFill>
              </a:rPr>
              <a:t>last </a:t>
            </a:r>
            <a:r>
              <a:rPr lang="en-US" sz="2000" dirty="0"/>
              <a:t>=</a:t>
            </a:r>
            <a:r>
              <a:rPr lang="en-US" sz="2000" dirty="0">
                <a:solidFill>
                  <a:srgbClr val="0070C0"/>
                </a:solidFill>
              </a:rPr>
              <a:t> p;</a:t>
            </a:r>
            <a:endParaRPr lang="en-US" sz="2000" dirty="0"/>
          </a:p>
          <a:p>
            <a:pPr marL="0" lvl="2" indent="-457200">
              <a:lnSpc>
                <a:spcPct val="100000"/>
              </a:lnSpc>
              <a:spcBef>
                <a:spcPts val="0"/>
              </a:spcBef>
              <a:buNone/>
            </a:pPr>
            <a:endParaRPr lang="en-US" sz="2000" dirty="0"/>
          </a:p>
        </p:txBody>
      </p:sp>
      <p:sp>
        <p:nvSpPr>
          <p:cNvPr id="54" name="Content Placeholder 2">
            <a:extLst>
              <a:ext uri="{FF2B5EF4-FFF2-40B4-BE49-F238E27FC236}">
                <a16:creationId xmlns:a16="http://schemas.microsoft.com/office/drawing/2014/main" id="{66E1E9C1-CA49-4F75-BA6B-3F836779193E}"/>
              </a:ext>
            </a:extLst>
          </p:cNvPr>
          <p:cNvSpPr txBox="1">
            <a:spLocks/>
          </p:cNvSpPr>
          <p:nvPr/>
        </p:nvSpPr>
        <p:spPr>
          <a:xfrm>
            <a:off x="6291943" y="5562600"/>
            <a:ext cx="2833163" cy="602184"/>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a:solidFill>
                  <a:srgbClr val="0070C0"/>
                </a:solidFill>
              </a:rPr>
              <a:t>last</a:t>
            </a:r>
            <a:r>
              <a:rPr lang="en-US" sz="2000"/>
              <a:t>-&gt;</a:t>
            </a:r>
            <a:r>
              <a:rPr lang="en-US" sz="2000">
                <a:solidFill>
                  <a:srgbClr val="00B050"/>
                </a:solidFill>
              </a:rPr>
              <a:t>next</a:t>
            </a:r>
            <a:r>
              <a:rPr lang="en-US" sz="2000"/>
              <a:t> =</a:t>
            </a:r>
            <a:r>
              <a:rPr lang="en-US" sz="2000">
                <a:solidFill>
                  <a:srgbClr val="0070C0"/>
                </a:solidFill>
              </a:rPr>
              <a:t> p;</a:t>
            </a:r>
            <a:endParaRPr lang="en-US" sz="2000"/>
          </a:p>
          <a:p>
            <a:pPr marL="0" lvl="2" indent="-457200">
              <a:lnSpc>
                <a:spcPct val="100000"/>
              </a:lnSpc>
              <a:spcBef>
                <a:spcPts val="0"/>
              </a:spcBef>
              <a:buNone/>
            </a:pPr>
            <a:endParaRPr lang="en-US" sz="2000"/>
          </a:p>
        </p:txBody>
      </p:sp>
      <p:cxnSp>
        <p:nvCxnSpPr>
          <p:cNvPr id="55" name="Straight Arrow Connector 54">
            <a:extLst>
              <a:ext uri="{FF2B5EF4-FFF2-40B4-BE49-F238E27FC236}">
                <a16:creationId xmlns:a16="http://schemas.microsoft.com/office/drawing/2014/main" id="{20D908CA-2CF3-439F-AAB1-F370AC97160D}"/>
              </a:ext>
            </a:extLst>
          </p:cNvPr>
          <p:cNvCxnSpPr>
            <a:stCxn id="7" idx="0"/>
            <a:endCxn id="24" idx="2"/>
          </p:cNvCxnSpPr>
          <p:nvPr/>
        </p:nvCxnSpPr>
        <p:spPr>
          <a:xfrm flipH="1" flipV="1">
            <a:off x="7948639" y="2043546"/>
            <a:ext cx="516287" cy="73917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66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xEl>
                                              <p:pRg st="0" end="0"/>
                                            </p:txEl>
                                          </p:spTgt>
                                        </p:tgtEl>
                                        <p:attrNameLst>
                                          <p:attrName>style.visibility</p:attrName>
                                        </p:attrNameLst>
                                      </p:cBhvr>
                                      <p:to>
                                        <p:strVal val="visible"/>
                                      </p:to>
                                    </p:set>
                                    <p:animEffect transition="in" filter="fade">
                                      <p:cBhvr>
                                        <p:cTn id="12" dur="500"/>
                                        <p:tgtEl>
                                          <p:spTgt spid="4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500"/>
                                        <p:tgtEl>
                                          <p:spTgt spid="41"/>
                                        </p:tgtEl>
                                      </p:cBhvr>
                                    </p:animEffect>
                                  </p:childTnLst>
                                </p:cTn>
                              </p:par>
                              <p:par>
                                <p:cTn id="35" presetID="10"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5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fade">
                                      <p:cBhvr>
                                        <p:cTn id="47" dur="500"/>
                                        <p:tgtEl>
                                          <p:spTgt spid="4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fade">
                                      <p:cBhvr>
                                        <p:cTn id="57" dur="500"/>
                                        <p:tgtEl>
                                          <p:spTgt spid="5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7">
                                            <p:txEl>
                                              <p:pRg st="0" end="0"/>
                                            </p:txEl>
                                          </p:spTgt>
                                        </p:tgtEl>
                                        <p:attrNameLst>
                                          <p:attrName>style.visibility</p:attrName>
                                        </p:attrNameLst>
                                      </p:cBhvr>
                                      <p:to>
                                        <p:strVal val="visible"/>
                                      </p:to>
                                    </p:set>
                                    <p:animEffect transition="in" filter="fade">
                                      <p:cBhvr>
                                        <p:cTn id="67" dur="500"/>
                                        <p:tgtEl>
                                          <p:spTgt spid="47">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500"/>
                                        <p:tgtEl>
                                          <p:spTgt spid="5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8">
                                            <p:txEl>
                                              <p:pRg st="0" end="0"/>
                                            </p:txEl>
                                          </p:spTgt>
                                        </p:tgtEl>
                                        <p:attrNameLst>
                                          <p:attrName>style.visibility</p:attrName>
                                        </p:attrNameLst>
                                      </p:cBhvr>
                                      <p:to>
                                        <p:strVal val="visible"/>
                                      </p:to>
                                    </p:set>
                                    <p:animEffect transition="in" filter="fade">
                                      <p:cBhvr>
                                        <p:cTn id="82" dur="500"/>
                                        <p:tgtEl>
                                          <p:spTgt spid="48">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500"/>
                                        <p:tgtEl>
                                          <p:spTgt spid="27"/>
                                        </p:tgtEl>
                                      </p:cBhvr>
                                    </p:animEffect>
                                    <p:set>
                                      <p:cBhvr>
                                        <p:cTn id="87" dur="1" fill="hold">
                                          <p:stCondLst>
                                            <p:cond delay="499"/>
                                          </p:stCondLst>
                                        </p:cTn>
                                        <p:tgtEl>
                                          <p:spTgt spid="27"/>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fade">
                                      <p:cBhvr>
                                        <p:cTn id="92" dur="500"/>
                                        <p:tgtEl>
                                          <p:spTgt spid="4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54"/>
                                        </p:tgtEl>
                                        <p:attrNameLst>
                                          <p:attrName>style.visibility</p:attrName>
                                        </p:attrNameLst>
                                      </p:cBhvr>
                                      <p:to>
                                        <p:strVal val="visible"/>
                                      </p:to>
                                    </p:set>
                                    <p:animEffect transition="in" filter="fade">
                                      <p:cBhvr>
                                        <p:cTn id="97" dur="500"/>
                                        <p:tgtEl>
                                          <p:spTgt spid="5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49">
                                            <p:txEl>
                                              <p:pRg st="0" end="0"/>
                                            </p:txEl>
                                          </p:spTgt>
                                        </p:tgtEl>
                                        <p:attrNameLst>
                                          <p:attrName>style.visibility</p:attrName>
                                        </p:attrNameLst>
                                      </p:cBhvr>
                                      <p:to>
                                        <p:strVal val="visible"/>
                                      </p:to>
                                    </p:set>
                                    <p:animEffect transition="in" filter="fade">
                                      <p:cBhvr>
                                        <p:cTn id="102" dur="500"/>
                                        <p:tgtEl>
                                          <p:spTgt spid="49">
                                            <p:txEl>
                                              <p:pRg st="0" end="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grpId="0" nodeType="clickEffect">
                                  <p:stCondLst>
                                    <p:cond delay="0"/>
                                  </p:stCondLst>
                                  <p:childTnLst>
                                    <p:animMotion origin="layout" path="M 8.33333E-7 2.22222E-6 L 0.14219 0.10694 " pathEditMode="relative" rAng="0" ptsTypes="AA">
                                      <p:cBhvr>
                                        <p:cTn id="106" dur="2000" fill="hold"/>
                                        <p:tgtEl>
                                          <p:spTgt spid="43"/>
                                        </p:tgtEl>
                                        <p:attrNameLst>
                                          <p:attrName>ppt_x</p:attrName>
                                          <p:attrName>ppt_y</p:attrName>
                                        </p:attrNameLst>
                                      </p:cBhvr>
                                      <p:rCtr x="7101" y="5347"/>
                                    </p:animMotion>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53"/>
                                        </p:tgtEl>
                                        <p:attrNameLst>
                                          <p:attrName>style.visibility</p:attrName>
                                        </p:attrNameLst>
                                      </p:cBhvr>
                                      <p:to>
                                        <p:strVal val="visible"/>
                                      </p:to>
                                    </p:set>
                                    <p:animEffect transition="in" filter="fade">
                                      <p:cBhvr>
                                        <p:cTn id="11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8" grpId="0" animBg="1"/>
      <p:bldP spid="9" grpId="0"/>
      <p:bldP spid="11" grpId="0"/>
      <p:bldP spid="41" grpId="0" animBg="1"/>
      <p:bldP spid="43" grpId="0"/>
      <p:bldP spid="50" grpId="0" animBg="1"/>
      <p:bldP spid="51" grpId="0" animBg="1"/>
      <p:bldP spid="52" grpId="0" animBg="1"/>
      <p:bldP spid="53" grpId="0" animBg="1"/>
      <p:bldP spid="5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33600" y="3048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KÉP</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0206A497-E996-408E-A182-400B345036A4}"/>
              </a:ext>
            </a:extLst>
          </p:cNvPr>
          <p:cNvSpPr txBox="1">
            <a:spLocks/>
          </p:cNvSpPr>
          <p:nvPr/>
        </p:nvSpPr>
        <p:spPr>
          <a:xfrm>
            <a:off x="142322" y="1524000"/>
            <a:ext cx="8094376" cy="533399"/>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dirty="0">
                <a:ln/>
                <a:solidFill>
                  <a:schemeClr val="accent4"/>
                </a:solidFill>
              </a:rPr>
              <a:t>THỦ TỤC THÊM CUỐI DS</a:t>
            </a:r>
          </a:p>
        </p:txBody>
      </p:sp>
      <p:sp>
        <p:nvSpPr>
          <p:cNvPr id="4" name="Content Placeholder 2">
            <a:extLst>
              <a:ext uri="{FF2B5EF4-FFF2-40B4-BE49-F238E27FC236}">
                <a16:creationId xmlns:a16="http://schemas.microsoft.com/office/drawing/2014/main" id="{437A4D9D-84F2-4AAC-9CC2-AC507970CC01}"/>
              </a:ext>
            </a:extLst>
          </p:cNvPr>
          <p:cNvSpPr txBox="1">
            <a:spLocks/>
          </p:cNvSpPr>
          <p:nvPr/>
        </p:nvSpPr>
        <p:spPr>
          <a:xfrm>
            <a:off x="76200" y="2286000"/>
            <a:ext cx="5791200" cy="4267200"/>
          </a:xfrm>
          <a:prstGeom prst="rect">
            <a:avLst/>
          </a:prstGeom>
          <a:solidFill>
            <a:schemeClr val="bg1"/>
          </a:solidFill>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1800" dirty="0">
                <a:solidFill>
                  <a:srgbClr val="0070C0"/>
                </a:solidFill>
              </a:rPr>
              <a:t>void </a:t>
            </a:r>
            <a:r>
              <a:rPr lang="en-US" sz="1800" dirty="0" err="1">
                <a:solidFill>
                  <a:srgbClr val="C00000"/>
                </a:solidFill>
              </a:rPr>
              <a:t>Insert_last</a:t>
            </a:r>
            <a:r>
              <a:rPr lang="en-US" sz="1800" dirty="0">
                <a:solidFill>
                  <a:srgbClr val="C00000"/>
                </a:solidFill>
              </a:rPr>
              <a:t>(</a:t>
            </a:r>
            <a:r>
              <a:rPr lang="en-US" sz="1800" dirty="0">
                <a:solidFill>
                  <a:srgbClr val="0070C0"/>
                </a:solidFill>
              </a:rPr>
              <a:t>int</a:t>
            </a:r>
            <a:r>
              <a:rPr lang="en-US" sz="1800" dirty="0">
                <a:solidFill>
                  <a:srgbClr val="C00000"/>
                </a:solidFill>
              </a:rPr>
              <a:t> </a:t>
            </a:r>
            <a:r>
              <a:rPr lang="en-US" sz="1800" dirty="0"/>
              <a:t>x</a:t>
            </a:r>
            <a:r>
              <a:rPr lang="en-US" sz="1800" dirty="0">
                <a:solidFill>
                  <a:srgbClr val="C00000"/>
                </a:solidFill>
              </a:rPr>
              <a:t>)</a:t>
            </a:r>
            <a:endParaRPr lang="en-US" sz="1800" dirty="0"/>
          </a:p>
          <a:p>
            <a:pPr marL="0" lvl="2" indent="-457200">
              <a:lnSpc>
                <a:spcPct val="100000"/>
              </a:lnSpc>
              <a:spcBef>
                <a:spcPts val="0"/>
              </a:spcBef>
              <a:buNone/>
            </a:pPr>
            <a:r>
              <a:rPr lang="en-US" sz="1800" dirty="0"/>
              <a:t>{</a:t>
            </a:r>
          </a:p>
          <a:p>
            <a:pPr marL="0" lvl="2" indent="-457200">
              <a:lnSpc>
                <a:spcPct val="100000"/>
              </a:lnSpc>
              <a:spcBef>
                <a:spcPts val="0"/>
              </a:spcBef>
              <a:buNone/>
            </a:pPr>
            <a:r>
              <a:rPr lang="en-US" sz="2000" dirty="0">
                <a:solidFill>
                  <a:srgbClr val="C00000"/>
                </a:solidFill>
              </a:rPr>
              <a:t>	Node</a:t>
            </a:r>
            <a:r>
              <a:rPr lang="en-US" sz="2000" dirty="0"/>
              <a:t> *</a:t>
            </a:r>
            <a:r>
              <a:rPr lang="en-US" sz="2000" dirty="0">
                <a:solidFill>
                  <a:srgbClr val="0070C0"/>
                </a:solidFill>
              </a:rPr>
              <a:t>p;</a:t>
            </a:r>
          </a:p>
          <a:p>
            <a:pPr marL="0" lvl="2" indent="-457200">
              <a:lnSpc>
                <a:spcPct val="100000"/>
              </a:lnSpc>
              <a:spcBef>
                <a:spcPts val="0"/>
              </a:spcBef>
              <a:buNone/>
            </a:pPr>
            <a:r>
              <a:rPr lang="en-US" sz="2000" dirty="0">
                <a:solidFill>
                  <a:srgbClr val="0070C0"/>
                </a:solidFill>
              </a:rPr>
              <a:t>	p</a:t>
            </a:r>
            <a:r>
              <a:rPr lang="en-US" sz="2000" dirty="0"/>
              <a:t> =</a:t>
            </a:r>
            <a:r>
              <a:rPr lang="en-US" sz="2400" dirty="0">
                <a:solidFill>
                  <a:srgbClr val="0070C0"/>
                </a:solidFill>
              </a:rPr>
              <a:t> new</a:t>
            </a:r>
            <a:r>
              <a:rPr lang="en-US" sz="2400" dirty="0"/>
              <a:t> </a:t>
            </a:r>
            <a:r>
              <a:rPr lang="en-US" sz="2400" dirty="0">
                <a:solidFill>
                  <a:srgbClr val="C00000"/>
                </a:solidFill>
              </a:rPr>
              <a:t>Node</a:t>
            </a:r>
            <a:r>
              <a:rPr lang="en-US" sz="2000" dirty="0"/>
              <a:t>;</a:t>
            </a:r>
          </a:p>
          <a:p>
            <a:pPr marL="914400" lvl="4" indent="-457200">
              <a:lnSpc>
                <a:spcPct val="100000"/>
              </a:lnSpc>
              <a:spcBef>
                <a:spcPts val="0"/>
              </a:spcBef>
              <a:buNone/>
            </a:pPr>
            <a:r>
              <a:rPr lang="en-US" sz="2000" dirty="0">
                <a:solidFill>
                  <a:srgbClr val="0070C0"/>
                </a:solidFill>
              </a:rPr>
              <a:t>	p-</a:t>
            </a:r>
            <a:r>
              <a:rPr lang="en-US" sz="2000" dirty="0"/>
              <a:t>&gt;</a:t>
            </a:r>
            <a:r>
              <a:rPr lang="en-US" sz="2000" dirty="0">
                <a:solidFill>
                  <a:srgbClr val="00B050"/>
                </a:solidFill>
              </a:rPr>
              <a:t>info</a:t>
            </a:r>
            <a:r>
              <a:rPr lang="en-US" sz="2000" dirty="0"/>
              <a:t> =</a:t>
            </a:r>
            <a:r>
              <a:rPr lang="en-US" sz="2000" dirty="0">
                <a:solidFill>
                  <a:srgbClr val="0070C0"/>
                </a:solidFill>
              </a:rPr>
              <a:t> x;</a:t>
            </a:r>
          </a:p>
          <a:p>
            <a:pPr marL="914400" lvl="4" indent="-457200">
              <a:lnSpc>
                <a:spcPct val="100000"/>
              </a:lnSpc>
              <a:spcBef>
                <a:spcPts val="0"/>
              </a:spcBef>
              <a:buNone/>
            </a:pPr>
            <a:r>
              <a:rPr lang="en-US" sz="2000" dirty="0">
                <a:solidFill>
                  <a:srgbClr val="0070C0"/>
                </a:solidFill>
              </a:rPr>
              <a:t>	p</a:t>
            </a:r>
            <a:r>
              <a:rPr lang="en-US" sz="2000" dirty="0"/>
              <a:t>-&gt;</a:t>
            </a:r>
            <a:r>
              <a:rPr lang="en-US" sz="2000" dirty="0">
                <a:solidFill>
                  <a:srgbClr val="00B050"/>
                </a:solidFill>
              </a:rPr>
              <a:t>next</a:t>
            </a:r>
            <a:r>
              <a:rPr lang="en-US" sz="2000" dirty="0"/>
              <a:t> =</a:t>
            </a:r>
            <a:r>
              <a:rPr lang="en-US" sz="2000" dirty="0">
                <a:solidFill>
                  <a:srgbClr val="0070C0"/>
                </a:solidFill>
              </a:rPr>
              <a:t> </a:t>
            </a:r>
            <a:r>
              <a:rPr lang="en-US" sz="2000" dirty="0">
                <a:solidFill>
                  <a:srgbClr val="FF0000"/>
                </a:solidFill>
              </a:rPr>
              <a:t>NULL</a:t>
            </a:r>
            <a:r>
              <a:rPr lang="en-US" sz="2000" dirty="0">
                <a:solidFill>
                  <a:srgbClr val="0070C0"/>
                </a:solidFill>
              </a:rPr>
              <a:t>;</a:t>
            </a:r>
          </a:p>
          <a:p>
            <a:pPr marL="914400" lvl="4" indent="-457200">
              <a:lnSpc>
                <a:spcPct val="100000"/>
              </a:lnSpc>
              <a:spcBef>
                <a:spcPts val="0"/>
              </a:spcBef>
              <a:buNone/>
            </a:pPr>
            <a:r>
              <a:rPr lang="en-US" sz="2000" dirty="0">
                <a:solidFill>
                  <a:srgbClr val="0070C0"/>
                </a:solidFill>
              </a:rPr>
              <a:t>	p</a:t>
            </a:r>
            <a:r>
              <a:rPr lang="en-US" sz="2000" dirty="0"/>
              <a:t>-&gt;</a:t>
            </a:r>
            <a:r>
              <a:rPr lang="en-US" sz="2000" dirty="0">
                <a:solidFill>
                  <a:srgbClr val="00B050"/>
                </a:solidFill>
              </a:rPr>
              <a:t>previous </a:t>
            </a:r>
            <a:r>
              <a:rPr lang="en-US" sz="2000" dirty="0"/>
              <a:t>=</a:t>
            </a:r>
            <a:r>
              <a:rPr lang="en-US" sz="2000" dirty="0">
                <a:solidFill>
                  <a:srgbClr val="0070C0"/>
                </a:solidFill>
              </a:rPr>
              <a:t> last;</a:t>
            </a:r>
          </a:p>
          <a:p>
            <a:pPr marL="914400" lvl="4" indent="-457200">
              <a:lnSpc>
                <a:spcPct val="100000"/>
              </a:lnSpc>
              <a:spcBef>
                <a:spcPts val="0"/>
              </a:spcBef>
              <a:buNone/>
            </a:pPr>
            <a:r>
              <a:rPr lang="en-US" sz="2000" dirty="0">
                <a:solidFill>
                  <a:srgbClr val="0070C0"/>
                </a:solidFill>
              </a:rPr>
              <a:t>	if</a:t>
            </a:r>
            <a:r>
              <a:rPr lang="en-US" sz="2000" dirty="0"/>
              <a:t>(</a:t>
            </a:r>
            <a:r>
              <a:rPr lang="en-US" sz="2000" dirty="0">
                <a:solidFill>
                  <a:srgbClr val="0070C0"/>
                </a:solidFill>
              </a:rPr>
              <a:t>last</a:t>
            </a:r>
            <a:r>
              <a:rPr lang="en-US" sz="2000" dirty="0"/>
              <a:t> != </a:t>
            </a:r>
            <a:r>
              <a:rPr lang="en-US" sz="2000" dirty="0">
                <a:solidFill>
                  <a:srgbClr val="FF0000"/>
                </a:solidFill>
              </a:rPr>
              <a:t>NULL</a:t>
            </a:r>
            <a:r>
              <a:rPr lang="en-US" sz="2000" dirty="0"/>
              <a:t>)	</a:t>
            </a:r>
          </a:p>
          <a:p>
            <a:pPr marL="914400" lvl="4" indent="-457200">
              <a:lnSpc>
                <a:spcPct val="100000"/>
              </a:lnSpc>
              <a:spcBef>
                <a:spcPts val="0"/>
              </a:spcBef>
              <a:buNone/>
            </a:pPr>
            <a:r>
              <a:rPr lang="en-US" sz="2000" dirty="0"/>
              <a:t>		</a:t>
            </a:r>
            <a:r>
              <a:rPr lang="en-US" sz="2000" dirty="0">
                <a:solidFill>
                  <a:srgbClr val="0070C0"/>
                </a:solidFill>
              </a:rPr>
              <a:t>last</a:t>
            </a:r>
            <a:r>
              <a:rPr lang="en-US" sz="2000" dirty="0"/>
              <a:t>-&gt;</a:t>
            </a:r>
            <a:r>
              <a:rPr lang="en-US" sz="2000" dirty="0">
                <a:solidFill>
                  <a:srgbClr val="00B050"/>
                </a:solidFill>
              </a:rPr>
              <a:t>next</a:t>
            </a:r>
            <a:r>
              <a:rPr lang="en-US" sz="2000" dirty="0"/>
              <a:t> =</a:t>
            </a:r>
            <a:r>
              <a:rPr lang="en-US" sz="2000" dirty="0">
                <a:solidFill>
                  <a:srgbClr val="0070C0"/>
                </a:solidFill>
              </a:rPr>
              <a:t> p;</a:t>
            </a:r>
            <a:endParaRPr lang="en-US" sz="2000" dirty="0"/>
          </a:p>
          <a:p>
            <a:pPr marL="914400" lvl="4" indent="-457200">
              <a:lnSpc>
                <a:spcPct val="100000"/>
              </a:lnSpc>
              <a:spcBef>
                <a:spcPts val="0"/>
              </a:spcBef>
              <a:buNone/>
            </a:pPr>
            <a:r>
              <a:rPr lang="en-US" sz="2000" dirty="0"/>
              <a:t>	</a:t>
            </a:r>
            <a:r>
              <a:rPr lang="en-US" sz="2000" dirty="0">
                <a:solidFill>
                  <a:srgbClr val="0070C0"/>
                </a:solidFill>
              </a:rPr>
              <a:t>else </a:t>
            </a:r>
            <a:r>
              <a:rPr lang="en-US" sz="1600" i="1" dirty="0"/>
              <a:t>// </a:t>
            </a:r>
            <a:r>
              <a:rPr lang="en-US" sz="1600" i="1" dirty="0" err="1"/>
              <a:t>danh</a:t>
            </a:r>
            <a:r>
              <a:rPr lang="en-US" sz="1600" i="1" dirty="0"/>
              <a:t> </a:t>
            </a:r>
            <a:r>
              <a:rPr lang="en-US" sz="1600" i="1" dirty="0" err="1"/>
              <a:t>sách</a:t>
            </a:r>
            <a:r>
              <a:rPr lang="en-US" sz="1600" i="1" dirty="0"/>
              <a:t> </a:t>
            </a:r>
            <a:r>
              <a:rPr lang="en-US" sz="1600" i="1" dirty="0" err="1"/>
              <a:t>rỗng</a:t>
            </a:r>
            <a:r>
              <a:rPr lang="en-US" sz="1600" i="1" dirty="0"/>
              <a:t>, </a:t>
            </a:r>
            <a:r>
              <a:rPr lang="en-US" sz="1600" i="1" dirty="0" err="1"/>
              <a:t>trước</a:t>
            </a:r>
            <a:r>
              <a:rPr lang="en-US" sz="1600" i="1" dirty="0"/>
              <a:t> </a:t>
            </a:r>
            <a:r>
              <a:rPr lang="en-US" sz="1600" i="1" dirty="0" err="1"/>
              <a:t>khi</a:t>
            </a:r>
            <a:r>
              <a:rPr lang="en-US" sz="1600" i="1" dirty="0"/>
              <a:t> </a:t>
            </a:r>
            <a:r>
              <a:rPr lang="en-US" sz="1600" i="1" dirty="0" err="1"/>
              <a:t>thêm</a:t>
            </a:r>
            <a:r>
              <a:rPr lang="en-US" sz="1600" i="1" dirty="0"/>
              <a:t> p</a:t>
            </a:r>
            <a:endParaRPr lang="en-US" sz="2000" i="1" dirty="0"/>
          </a:p>
          <a:p>
            <a:pPr marL="914400" lvl="4" indent="-457200">
              <a:lnSpc>
                <a:spcPct val="100000"/>
              </a:lnSpc>
              <a:spcBef>
                <a:spcPts val="0"/>
              </a:spcBef>
              <a:buNone/>
            </a:pPr>
            <a:r>
              <a:rPr lang="en-US" sz="2000" dirty="0"/>
              <a:t>		</a:t>
            </a:r>
            <a:r>
              <a:rPr lang="en-US" sz="2000" dirty="0">
                <a:solidFill>
                  <a:srgbClr val="0070C0"/>
                </a:solidFill>
              </a:rPr>
              <a:t>first</a:t>
            </a:r>
            <a:r>
              <a:rPr lang="en-US" sz="2000" dirty="0"/>
              <a:t> = </a:t>
            </a:r>
            <a:r>
              <a:rPr lang="en-US" sz="2000" dirty="0">
                <a:solidFill>
                  <a:srgbClr val="0070C0"/>
                </a:solidFill>
              </a:rPr>
              <a:t>p</a:t>
            </a:r>
            <a:r>
              <a:rPr lang="en-US" sz="2000" dirty="0"/>
              <a:t>; </a:t>
            </a:r>
            <a:r>
              <a:rPr lang="en-US" sz="1400" i="1" dirty="0"/>
              <a:t>// </a:t>
            </a:r>
            <a:r>
              <a:rPr lang="en-US" sz="1400" i="1" dirty="0" err="1"/>
              <a:t>sau</a:t>
            </a:r>
            <a:r>
              <a:rPr lang="en-US" sz="1400" i="1" dirty="0"/>
              <a:t> </a:t>
            </a:r>
            <a:r>
              <a:rPr lang="en-US" sz="1400" i="1" dirty="0" err="1"/>
              <a:t>khi</a:t>
            </a:r>
            <a:r>
              <a:rPr lang="en-US" sz="1400" i="1" dirty="0"/>
              <a:t> them </a:t>
            </a:r>
            <a:r>
              <a:rPr lang="en-US" sz="1400" i="1" dirty="0" err="1"/>
              <a:t>phần</a:t>
            </a:r>
            <a:r>
              <a:rPr lang="en-US" sz="1400" i="1" dirty="0"/>
              <a:t> </a:t>
            </a:r>
            <a:r>
              <a:rPr lang="en-US" sz="1400" i="1" dirty="0" err="1"/>
              <a:t>tử</a:t>
            </a:r>
            <a:r>
              <a:rPr lang="en-US" sz="1400" i="1" dirty="0"/>
              <a:t> p, </a:t>
            </a:r>
            <a:r>
              <a:rPr lang="en-US" sz="1400" i="1" dirty="0" err="1"/>
              <a:t>danh</a:t>
            </a:r>
            <a:r>
              <a:rPr lang="en-US" sz="1400" i="1" dirty="0"/>
              <a:t> </a:t>
            </a:r>
            <a:r>
              <a:rPr lang="en-US" sz="1400" i="1" dirty="0" err="1"/>
              <a:t>sách</a:t>
            </a:r>
            <a:r>
              <a:rPr lang="en-US" sz="1400" i="1" dirty="0"/>
              <a:t> </a:t>
            </a:r>
            <a:r>
              <a:rPr lang="en-US" sz="1400" i="1" dirty="0" err="1"/>
              <a:t>có</a:t>
            </a:r>
            <a:r>
              <a:rPr lang="en-US" sz="1400" i="1" dirty="0"/>
              <a:t> 1 </a:t>
            </a:r>
            <a:r>
              <a:rPr lang="en-US" sz="1400" i="1" dirty="0" err="1"/>
              <a:t>phần</a:t>
            </a:r>
            <a:r>
              <a:rPr lang="en-US" sz="1400" i="1" dirty="0"/>
              <a:t> </a:t>
            </a:r>
            <a:r>
              <a:rPr lang="en-US" sz="1400" i="1" dirty="0" err="1"/>
              <a:t>tử</a:t>
            </a:r>
            <a:endParaRPr lang="en-US" sz="2000" i="1" dirty="0"/>
          </a:p>
          <a:p>
            <a:pPr marL="914400" lvl="4" indent="-457200">
              <a:lnSpc>
                <a:spcPct val="100000"/>
              </a:lnSpc>
              <a:spcBef>
                <a:spcPts val="0"/>
              </a:spcBef>
              <a:buNone/>
            </a:pPr>
            <a:r>
              <a:rPr lang="en-US" sz="2000" dirty="0">
                <a:solidFill>
                  <a:srgbClr val="0070C0"/>
                </a:solidFill>
              </a:rPr>
              <a:t>	last </a:t>
            </a:r>
            <a:r>
              <a:rPr lang="en-US" sz="2000" dirty="0"/>
              <a:t>=</a:t>
            </a:r>
            <a:r>
              <a:rPr lang="en-US" sz="2000" dirty="0">
                <a:solidFill>
                  <a:srgbClr val="0070C0"/>
                </a:solidFill>
              </a:rPr>
              <a:t> p;</a:t>
            </a:r>
            <a:endParaRPr lang="en-US" sz="1800" dirty="0"/>
          </a:p>
          <a:p>
            <a:pPr marL="0" lvl="2" indent="-457200">
              <a:lnSpc>
                <a:spcPct val="100000"/>
              </a:lnSpc>
              <a:spcBef>
                <a:spcPts val="0"/>
              </a:spcBef>
              <a:buNone/>
            </a:pPr>
            <a:r>
              <a:rPr lang="en-US" sz="1800" dirty="0"/>
              <a:t>}</a:t>
            </a:r>
          </a:p>
        </p:txBody>
      </p:sp>
      <p:sp>
        <p:nvSpPr>
          <p:cNvPr id="5" name="Content Placeholder 2">
            <a:extLst>
              <a:ext uri="{FF2B5EF4-FFF2-40B4-BE49-F238E27FC236}">
                <a16:creationId xmlns:a16="http://schemas.microsoft.com/office/drawing/2014/main" id="{146EA89E-D181-4C1D-8A70-F97188D8933C}"/>
              </a:ext>
            </a:extLst>
          </p:cNvPr>
          <p:cNvSpPr txBox="1">
            <a:spLocks/>
          </p:cNvSpPr>
          <p:nvPr/>
        </p:nvSpPr>
        <p:spPr>
          <a:xfrm>
            <a:off x="6096000" y="2743200"/>
            <a:ext cx="2833163" cy="457590"/>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dirty="0">
                <a:solidFill>
                  <a:srgbClr val="C00000"/>
                </a:solidFill>
              </a:rPr>
              <a:t>Node</a:t>
            </a:r>
            <a:r>
              <a:rPr lang="en-US" sz="2000" dirty="0"/>
              <a:t> *</a:t>
            </a:r>
            <a:r>
              <a:rPr lang="en-US" sz="2000" dirty="0">
                <a:solidFill>
                  <a:srgbClr val="0070C0"/>
                </a:solidFill>
              </a:rPr>
              <a:t>p</a:t>
            </a:r>
            <a:r>
              <a:rPr lang="en-US" sz="2000" dirty="0"/>
              <a:t> =</a:t>
            </a:r>
            <a:r>
              <a:rPr lang="en-US" sz="2000" dirty="0">
                <a:solidFill>
                  <a:srgbClr val="0070C0"/>
                </a:solidFill>
              </a:rPr>
              <a:t> new</a:t>
            </a:r>
            <a:r>
              <a:rPr lang="en-US" sz="2000" dirty="0"/>
              <a:t> </a:t>
            </a:r>
            <a:r>
              <a:rPr lang="en-US" sz="2000" dirty="0">
                <a:solidFill>
                  <a:srgbClr val="C00000"/>
                </a:solidFill>
              </a:rPr>
              <a:t>Node</a:t>
            </a:r>
            <a:r>
              <a:rPr lang="en-US" sz="2000" dirty="0"/>
              <a:t>;</a:t>
            </a:r>
          </a:p>
          <a:p>
            <a:pPr marL="0" lvl="2" indent="-457200">
              <a:lnSpc>
                <a:spcPct val="100000"/>
              </a:lnSpc>
              <a:spcBef>
                <a:spcPts val="0"/>
              </a:spcBef>
              <a:buNone/>
            </a:pPr>
            <a:endParaRPr lang="en-US" sz="2000" dirty="0"/>
          </a:p>
        </p:txBody>
      </p:sp>
      <p:sp>
        <p:nvSpPr>
          <p:cNvPr id="6" name="Content Placeholder 2">
            <a:extLst>
              <a:ext uri="{FF2B5EF4-FFF2-40B4-BE49-F238E27FC236}">
                <a16:creationId xmlns:a16="http://schemas.microsoft.com/office/drawing/2014/main" id="{A22E3FBE-7815-4FEF-BEF3-3185C3391545}"/>
              </a:ext>
            </a:extLst>
          </p:cNvPr>
          <p:cNvSpPr txBox="1">
            <a:spLocks/>
          </p:cNvSpPr>
          <p:nvPr/>
        </p:nvSpPr>
        <p:spPr>
          <a:xfrm>
            <a:off x="6096000" y="3320071"/>
            <a:ext cx="2833163" cy="68357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dirty="0">
                <a:solidFill>
                  <a:srgbClr val="0070C0"/>
                </a:solidFill>
              </a:rPr>
              <a:t>p-</a:t>
            </a:r>
            <a:r>
              <a:rPr lang="en-US" sz="2000" dirty="0"/>
              <a:t>&gt;</a:t>
            </a:r>
            <a:r>
              <a:rPr lang="en-US" sz="2000" dirty="0">
                <a:solidFill>
                  <a:srgbClr val="00B050"/>
                </a:solidFill>
              </a:rPr>
              <a:t>info</a:t>
            </a:r>
            <a:r>
              <a:rPr lang="en-US" sz="2000" dirty="0"/>
              <a:t> =</a:t>
            </a:r>
            <a:r>
              <a:rPr lang="en-US" sz="2000" dirty="0">
                <a:solidFill>
                  <a:srgbClr val="0070C0"/>
                </a:solidFill>
              </a:rPr>
              <a:t> x;</a:t>
            </a:r>
          </a:p>
          <a:p>
            <a:pPr marL="0" lvl="2" indent="-457200">
              <a:lnSpc>
                <a:spcPct val="100000"/>
              </a:lnSpc>
              <a:spcBef>
                <a:spcPts val="0"/>
              </a:spcBef>
              <a:buNone/>
            </a:pPr>
            <a:r>
              <a:rPr lang="en-US" sz="2000" dirty="0">
                <a:solidFill>
                  <a:srgbClr val="0070C0"/>
                </a:solidFill>
              </a:rPr>
              <a:t>p-</a:t>
            </a:r>
            <a:r>
              <a:rPr lang="en-US" sz="2000" dirty="0"/>
              <a:t>&gt;</a:t>
            </a:r>
            <a:r>
              <a:rPr lang="en-US" sz="2000" dirty="0">
                <a:solidFill>
                  <a:srgbClr val="00B050"/>
                </a:solidFill>
              </a:rPr>
              <a:t> next</a:t>
            </a:r>
            <a:r>
              <a:rPr lang="en-US" sz="2000" dirty="0"/>
              <a:t> =</a:t>
            </a:r>
            <a:r>
              <a:rPr lang="en-US" sz="2000" dirty="0">
                <a:solidFill>
                  <a:srgbClr val="0070C0"/>
                </a:solidFill>
              </a:rPr>
              <a:t> </a:t>
            </a:r>
            <a:r>
              <a:rPr lang="en-US" sz="1800" dirty="0">
                <a:solidFill>
                  <a:srgbClr val="FF0000"/>
                </a:solidFill>
              </a:rPr>
              <a:t>NULL</a:t>
            </a:r>
            <a:r>
              <a:rPr lang="en-US" sz="1800" dirty="0"/>
              <a:t>;</a:t>
            </a:r>
            <a:endParaRPr lang="en-US" sz="2000" dirty="0"/>
          </a:p>
          <a:p>
            <a:pPr marL="0" lvl="2" indent="-457200">
              <a:lnSpc>
                <a:spcPct val="100000"/>
              </a:lnSpc>
              <a:spcBef>
                <a:spcPts val="0"/>
              </a:spcBef>
              <a:buNone/>
            </a:pPr>
            <a:endParaRPr lang="en-US" sz="2000" dirty="0"/>
          </a:p>
        </p:txBody>
      </p:sp>
      <p:sp>
        <p:nvSpPr>
          <p:cNvPr id="7" name="Content Placeholder 2">
            <a:extLst>
              <a:ext uri="{FF2B5EF4-FFF2-40B4-BE49-F238E27FC236}">
                <a16:creationId xmlns:a16="http://schemas.microsoft.com/office/drawing/2014/main" id="{51995F15-8FB5-4FB2-9A70-57D9168978A6}"/>
              </a:ext>
            </a:extLst>
          </p:cNvPr>
          <p:cNvSpPr txBox="1">
            <a:spLocks/>
          </p:cNvSpPr>
          <p:nvPr/>
        </p:nvSpPr>
        <p:spPr>
          <a:xfrm>
            <a:off x="6096000" y="4079843"/>
            <a:ext cx="2833163" cy="505729"/>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dirty="0">
                <a:solidFill>
                  <a:srgbClr val="0070C0"/>
                </a:solidFill>
              </a:rPr>
              <a:t>p</a:t>
            </a:r>
            <a:r>
              <a:rPr lang="en-US" sz="2000" dirty="0"/>
              <a:t>-&gt;</a:t>
            </a:r>
            <a:r>
              <a:rPr lang="en-US" sz="2000" dirty="0">
                <a:solidFill>
                  <a:srgbClr val="00B050"/>
                </a:solidFill>
              </a:rPr>
              <a:t>previous</a:t>
            </a:r>
            <a:r>
              <a:rPr lang="en-US" sz="2000" dirty="0"/>
              <a:t> =</a:t>
            </a:r>
            <a:r>
              <a:rPr lang="en-US" sz="2000" dirty="0">
                <a:solidFill>
                  <a:srgbClr val="0070C0"/>
                </a:solidFill>
              </a:rPr>
              <a:t> last;</a:t>
            </a:r>
          </a:p>
          <a:p>
            <a:pPr marL="0" lvl="2" indent="-457200">
              <a:lnSpc>
                <a:spcPct val="100000"/>
              </a:lnSpc>
              <a:spcBef>
                <a:spcPts val="0"/>
              </a:spcBef>
              <a:buNone/>
            </a:pPr>
            <a:endParaRPr lang="en-US" sz="2000" dirty="0"/>
          </a:p>
        </p:txBody>
      </p:sp>
      <p:sp>
        <p:nvSpPr>
          <p:cNvPr id="8" name="Content Placeholder 2">
            <a:extLst>
              <a:ext uri="{FF2B5EF4-FFF2-40B4-BE49-F238E27FC236}">
                <a16:creationId xmlns:a16="http://schemas.microsoft.com/office/drawing/2014/main" id="{804A74D0-3CA0-4496-98EC-CCD2D2557BE9}"/>
              </a:ext>
            </a:extLst>
          </p:cNvPr>
          <p:cNvSpPr txBox="1">
            <a:spLocks/>
          </p:cNvSpPr>
          <p:nvPr/>
        </p:nvSpPr>
        <p:spPr>
          <a:xfrm>
            <a:off x="6096000" y="5299043"/>
            <a:ext cx="2833163" cy="514766"/>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a:solidFill>
                  <a:srgbClr val="0070C0"/>
                </a:solidFill>
              </a:rPr>
              <a:t>last </a:t>
            </a:r>
            <a:r>
              <a:rPr lang="en-US" sz="2000"/>
              <a:t>=</a:t>
            </a:r>
            <a:r>
              <a:rPr lang="en-US" sz="2000">
                <a:solidFill>
                  <a:srgbClr val="0070C0"/>
                </a:solidFill>
              </a:rPr>
              <a:t> p;</a:t>
            </a:r>
            <a:endParaRPr lang="en-US" sz="2000"/>
          </a:p>
          <a:p>
            <a:pPr marL="0" lvl="2" indent="-457200">
              <a:lnSpc>
                <a:spcPct val="100000"/>
              </a:lnSpc>
              <a:spcBef>
                <a:spcPts val="0"/>
              </a:spcBef>
              <a:buNone/>
            </a:pPr>
            <a:endParaRPr lang="en-US" sz="2000"/>
          </a:p>
        </p:txBody>
      </p:sp>
      <p:sp>
        <p:nvSpPr>
          <p:cNvPr id="9" name="Content Placeholder 2">
            <a:extLst>
              <a:ext uri="{FF2B5EF4-FFF2-40B4-BE49-F238E27FC236}">
                <a16:creationId xmlns:a16="http://schemas.microsoft.com/office/drawing/2014/main" id="{CCB374CA-D058-4DAF-9185-E01E3C04C987}"/>
              </a:ext>
            </a:extLst>
          </p:cNvPr>
          <p:cNvSpPr txBox="1">
            <a:spLocks/>
          </p:cNvSpPr>
          <p:nvPr/>
        </p:nvSpPr>
        <p:spPr>
          <a:xfrm>
            <a:off x="6096000" y="4613243"/>
            <a:ext cx="2833163" cy="602184"/>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a:solidFill>
                  <a:srgbClr val="0070C0"/>
                </a:solidFill>
              </a:rPr>
              <a:t>last</a:t>
            </a:r>
            <a:r>
              <a:rPr lang="en-US" sz="2000"/>
              <a:t>-&gt;</a:t>
            </a:r>
            <a:r>
              <a:rPr lang="en-US" sz="2000">
                <a:solidFill>
                  <a:srgbClr val="00B050"/>
                </a:solidFill>
              </a:rPr>
              <a:t>next</a:t>
            </a:r>
            <a:r>
              <a:rPr lang="en-US" sz="2000"/>
              <a:t> =</a:t>
            </a:r>
            <a:r>
              <a:rPr lang="en-US" sz="2000">
                <a:solidFill>
                  <a:srgbClr val="0070C0"/>
                </a:solidFill>
              </a:rPr>
              <a:t> p;</a:t>
            </a:r>
            <a:endParaRPr lang="en-US" sz="2000"/>
          </a:p>
          <a:p>
            <a:pPr marL="0" lvl="2" indent="-457200">
              <a:lnSpc>
                <a:spcPct val="100000"/>
              </a:lnSpc>
              <a:spcBef>
                <a:spcPts val="0"/>
              </a:spcBef>
              <a:buNone/>
            </a:pPr>
            <a:endParaRPr lang="en-US" sz="2000"/>
          </a:p>
        </p:txBody>
      </p:sp>
    </p:spTree>
    <p:extLst>
      <p:ext uri="{BB962C8B-B14F-4D97-AF65-F5344CB8AC3E}">
        <p14:creationId xmlns:p14="http://schemas.microsoft.com/office/powerpoint/2010/main" val="67907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8" grpId="0" animBg="1"/>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33600" y="3048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KÉP</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45DB017E-7EA0-44D6-9D02-FC8E51438CAC}"/>
              </a:ext>
            </a:extLst>
          </p:cNvPr>
          <p:cNvSpPr txBox="1">
            <a:spLocks/>
          </p:cNvSpPr>
          <p:nvPr/>
        </p:nvSpPr>
        <p:spPr>
          <a:xfrm>
            <a:off x="854735" y="1881924"/>
            <a:ext cx="7984465" cy="682824"/>
          </a:xfrm>
          <a:prstGeom prst="rect">
            <a:avLst/>
          </a:prstGeom>
        </p:spPr>
        <p:txBody>
          <a:bodyPr>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dirty="0">
                <a:ln/>
                <a:solidFill>
                  <a:schemeClr val="accent4"/>
                </a:solidFill>
              </a:rPr>
              <a:t>XÓA PHẦN TỬ TRONG DANH SÁCH</a:t>
            </a:r>
          </a:p>
        </p:txBody>
      </p:sp>
      <p:sp>
        <p:nvSpPr>
          <p:cNvPr id="4" name="Content Placeholder 2">
            <a:extLst>
              <a:ext uri="{FF2B5EF4-FFF2-40B4-BE49-F238E27FC236}">
                <a16:creationId xmlns:a16="http://schemas.microsoft.com/office/drawing/2014/main" id="{45E43CD4-C6B5-41E8-B9CA-714317CF0678}"/>
              </a:ext>
            </a:extLst>
          </p:cNvPr>
          <p:cNvSpPr txBox="1">
            <a:spLocks/>
          </p:cNvSpPr>
          <p:nvPr/>
        </p:nvSpPr>
        <p:spPr>
          <a:xfrm>
            <a:off x="1219200" y="2579262"/>
            <a:ext cx="7467600" cy="2565302"/>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lnSpc>
                <a:spcPct val="150000"/>
              </a:lnSpc>
              <a:spcBef>
                <a:spcPts val="0"/>
              </a:spcBef>
              <a:buFont typeface="Wingdings" panose="05000000000000000000" pitchFamily="2" charset="2"/>
              <a:buChar char="&amp;"/>
            </a:pPr>
            <a:r>
              <a:rPr lang="en-US" sz="2800" dirty="0" err="1"/>
              <a:t>Xóa</a:t>
            </a:r>
            <a:r>
              <a:rPr lang="en-US" sz="2800" dirty="0"/>
              <a:t> </a:t>
            </a:r>
            <a:r>
              <a:rPr lang="en-US" sz="2800" dirty="0" err="1"/>
              <a:t>đầu</a:t>
            </a:r>
            <a:endParaRPr lang="en-US" sz="2800" dirty="0"/>
          </a:p>
          <a:p>
            <a:pPr marL="731520" indent="-731520" algn="just">
              <a:lnSpc>
                <a:spcPct val="150000"/>
              </a:lnSpc>
              <a:spcBef>
                <a:spcPts val="0"/>
              </a:spcBef>
              <a:buFont typeface="Wingdings" panose="05000000000000000000" pitchFamily="2" charset="2"/>
              <a:buChar char="&amp;"/>
            </a:pPr>
            <a:r>
              <a:rPr lang="en-US" sz="2800" dirty="0" err="1"/>
              <a:t>Xóa</a:t>
            </a:r>
            <a:r>
              <a:rPr lang="en-US" sz="2800" dirty="0"/>
              <a:t> </a:t>
            </a:r>
            <a:r>
              <a:rPr lang="en-US" sz="2800" dirty="0" err="1"/>
              <a:t>cuối</a:t>
            </a:r>
            <a:endParaRPr lang="en-US" sz="2800" dirty="0"/>
          </a:p>
          <a:p>
            <a:pPr marL="731520" indent="-731520" algn="just">
              <a:lnSpc>
                <a:spcPct val="150000"/>
              </a:lnSpc>
              <a:spcBef>
                <a:spcPts val="0"/>
              </a:spcBef>
              <a:buFont typeface="Wingdings" panose="05000000000000000000" pitchFamily="2" charset="2"/>
              <a:buChar char="&amp;"/>
            </a:pPr>
            <a:r>
              <a:rPr lang="en-US" sz="2800" dirty="0" err="1">
                <a:solidFill>
                  <a:srgbClr val="FF0000"/>
                </a:solidFill>
              </a:rPr>
              <a:t>Xóa</a:t>
            </a:r>
            <a:r>
              <a:rPr lang="en-US" sz="2800" dirty="0">
                <a:solidFill>
                  <a:srgbClr val="FF0000"/>
                </a:solidFill>
              </a:rPr>
              <a:t> </a:t>
            </a:r>
            <a:r>
              <a:rPr lang="en-US" sz="2800" dirty="0" err="1">
                <a:solidFill>
                  <a:srgbClr val="FF0000"/>
                </a:solidFill>
              </a:rPr>
              <a:t>sau</a:t>
            </a:r>
            <a:r>
              <a:rPr lang="en-US" sz="2800" dirty="0">
                <a:solidFill>
                  <a:srgbClr val="FF0000"/>
                </a:solidFill>
              </a:rPr>
              <a:t> node q. </a:t>
            </a:r>
            <a:r>
              <a:rPr lang="en-US" sz="1800" i="1" dirty="0">
                <a:solidFill>
                  <a:srgbClr val="FF0000"/>
                </a:solidFill>
              </a:rPr>
              <a:t>(</a:t>
            </a:r>
            <a:r>
              <a:rPr lang="en-US" sz="1800" i="1" dirty="0" err="1">
                <a:solidFill>
                  <a:srgbClr val="FF0000"/>
                </a:solidFill>
              </a:rPr>
              <a:t>Sinh</a:t>
            </a:r>
            <a:r>
              <a:rPr lang="en-US" sz="1800" i="1" dirty="0">
                <a:solidFill>
                  <a:srgbClr val="FF0000"/>
                </a:solidFill>
              </a:rPr>
              <a:t> </a:t>
            </a:r>
            <a:r>
              <a:rPr lang="en-US" sz="1800" i="1" dirty="0" err="1">
                <a:solidFill>
                  <a:srgbClr val="FF0000"/>
                </a:solidFill>
              </a:rPr>
              <a:t>viên</a:t>
            </a:r>
            <a:r>
              <a:rPr lang="en-US" sz="1800" i="1" dirty="0">
                <a:solidFill>
                  <a:srgbClr val="FF0000"/>
                </a:solidFill>
              </a:rPr>
              <a:t> </a:t>
            </a:r>
            <a:r>
              <a:rPr lang="en-US" sz="1800" i="1" dirty="0" err="1">
                <a:solidFill>
                  <a:srgbClr val="FF0000"/>
                </a:solidFill>
              </a:rPr>
              <a:t>tự</a:t>
            </a:r>
            <a:r>
              <a:rPr lang="en-US" sz="1800" i="1" dirty="0">
                <a:solidFill>
                  <a:srgbClr val="FF0000"/>
                </a:solidFill>
              </a:rPr>
              <a:t> </a:t>
            </a:r>
            <a:r>
              <a:rPr lang="en-US" sz="1800" i="1" dirty="0" err="1">
                <a:solidFill>
                  <a:srgbClr val="FF0000"/>
                </a:solidFill>
              </a:rPr>
              <a:t>phát</a:t>
            </a:r>
            <a:r>
              <a:rPr lang="en-US" sz="1800" i="1" dirty="0">
                <a:solidFill>
                  <a:srgbClr val="FF0000"/>
                </a:solidFill>
              </a:rPr>
              <a:t> </a:t>
            </a:r>
            <a:r>
              <a:rPr lang="en-US" sz="1800" i="1" dirty="0" err="1">
                <a:solidFill>
                  <a:srgbClr val="FF0000"/>
                </a:solidFill>
              </a:rPr>
              <a:t>triển</a:t>
            </a:r>
            <a:r>
              <a:rPr lang="en-US" sz="1800" i="1" dirty="0">
                <a:solidFill>
                  <a:srgbClr val="FF0000"/>
                </a:solidFill>
              </a:rPr>
              <a:t>)</a:t>
            </a:r>
            <a:endParaRPr lang="en-US" sz="2800" dirty="0">
              <a:solidFill>
                <a:srgbClr val="FF0000"/>
              </a:solidFill>
            </a:endParaRPr>
          </a:p>
        </p:txBody>
      </p:sp>
    </p:spTree>
    <p:extLst>
      <p:ext uri="{BB962C8B-B14F-4D97-AF65-F5344CB8AC3E}">
        <p14:creationId xmlns:p14="http://schemas.microsoft.com/office/powerpoint/2010/main" val="323195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33600" y="3048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KÉP</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E5AC7485-9CE3-4297-AD60-713758A16572}"/>
              </a:ext>
            </a:extLst>
          </p:cNvPr>
          <p:cNvSpPr txBox="1">
            <a:spLocks/>
          </p:cNvSpPr>
          <p:nvPr/>
        </p:nvSpPr>
        <p:spPr>
          <a:xfrm>
            <a:off x="304800" y="1742959"/>
            <a:ext cx="8495446" cy="703474"/>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dirty="0">
                <a:ln/>
                <a:solidFill>
                  <a:schemeClr val="accent4"/>
                </a:solidFill>
              </a:rPr>
              <a:t>XÓA PHẦN TỬ ĐẦU TRONG DANH SÁCH</a:t>
            </a:r>
          </a:p>
        </p:txBody>
      </p:sp>
      <p:cxnSp>
        <p:nvCxnSpPr>
          <p:cNvPr id="4" name="Straight Connector 3">
            <a:extLst>
              <a:ext uri="{FF2B5EF4-FFF2-40B4-BE49-F238E27FC236}">
                <a16:creationId xmlns:a16="http://schemas.microsoft.com/office/drawing/2014/main" id="{78974E62-1014-4DC1-B9C6-E00445DEF9CE}"/>
              </a:ext>
            </a:extLst>
          </p:cNvPr>
          <p:cNvCxnSpPr/>
          <p:nvPr/>
        </p:nvCxnSpPr>
        <p:spPr>
          <a:xfrm>
            <a:off x="2574831" y="3753639"/>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C008333-4C7A-438A-9051-908D4D9D59AD}"/>
              </a:ext>
            </a:extLst>
          </p:cNvPr>
          <p:cNvSpPr/>
          <p:nvPr/>
        </p:nvSpPr>
        <p:spPr>
          <a:xfrm>
            <a:off x="1813882" y="3848310"/>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10</a:t>
            </a:r>
          </a:p>
        </p:txBody>
      </p:sp>
      <p:sp>
        <p:nvSpPr>
          <p:cNvPr id="6" name="Rectangle 5">
            <a:extLst>
              <a:ext uri="{FF2B5EF4-FFF2-40B4-BE49-F238E27FC236}">
                <a16:creationId xmlns:a16="http://schemas.microsoft.com/office/drawing/2014/main" id="{825F5A66-4097-4A98-9B29-26A3FC0DD8F3}"/>
              </a:ext>
            </a:extLst>
          </p:cNvPr>
          <p:cNvSpPr/>
          <p:nvPr/>
        </p:nvSpPr>
        <p:spPr>
          <a:xfrm>
            <a:off x="1428203" y="3753639"/>
            <a:ext cx="1523999"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7" name="Oval 6">
            <a:extLst>
              <a:ext uri="{FF2B5EF4-FFF2-40B4-BE49-F238E27FC236}">
                <a16:creationId xmlns:a16="http://schemas.microsoft.com/office/drawing/2014/main" id="{3099D6C9-58DA-4FDA-8AE3-DE42313D1971}"/>
              </a:ext>
            </a:extLst>
          </p:cNvPr>
          <p:cNvSpPr/>
          <p:nvPr/>
        </p:nvSpPr>
        <p:spPr>
          <a:xfrm>
            <a:off x="2654658" y="4056942"/>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03BF627-EADC-4074-8F6E-CDC10A31A7B9}"/>
              </a:ext>
            </a:extLst>
          </p:cNvPr>
          <p:cNvCxnSpPr/>
          <p:nvPr/>
        </p:nvCxnSpPr>
        <p:spPr>
          <a:xfrm>
            <a:off x="4625172" y="3760864"/>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B47CA30-83D3-4E6B-923B-35EB95612F08}"/>
              </a:ext>
            </a:extLst>
          </p:cNvPr>
          <p:cNvSpPr/>
          <p:nvPr/>
        </p:nvSpPr>
        <p:spPr>
          <a:xfrm>
            <a:off x="3864223" y="3855535"/>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5</a:t>
            </a:r>
          </a:p>
        </p:txBody>
      </p:sp>
      <p:sp>
        <p:nvSpPr>
          <p:cNvPr id="10" name="Rectangle 9">
            <a:extLst>
              <a:ext uri="{FF2B5EF4-FFF2-40B4-BE49-F238E27FC236}">
                <a16:creationId xmlns:a16="http://schemas.microsoft.com/office/drawing/2014/main" id="{047A080A-E547-4242-A5C2-4C22BECBDED0}"/>
              </a:ext>
            </a:extLst>
          </p:cNvPr>
          <p:cNvSpPr/>
          <p:nvPr/>
        </p:nvSpPr>
        <p:spPr>
          <a:xfrm>
            <a:off x="3505200" y="3760864"/>
            <a:ext cx="1497343"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1" name="Oval 10">
            <a:extLst>
              <a:ext uri="{FF2B5EF4-FFF2-40B4-BE49-F238E27FC236}">
                <a16:creationId xmlns:a16="http://schemas.microsoft.com/office/drawing/2014/main" id="{88A12299-47E4-4833-9785-158A7C670692}"/>
              </a:ext>
            </a:extLst>
          </p:cNvPr>
          <p:cNvSpPr/>
          <p:nvPr/>
        </p:nvSpPr>
        <p:spPr>
          <a:xfrm>
            <a:off x="4704999" y="4054642"/>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C8516D0-E0C0-448A-BE5A-71609C0D7E5B}"/>
              </a:ext>
            </a:extLst>
          </p:cNvPr>
          <p:cNvCxnSpPr/>
          <p:nvPr/>
        </p:nvCxnSpPr>
        <p:spPr>
          <a:xfrm>
            <a:off x="6907472" y="3760864"/>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DBC6B91-14B9-44F9-8133-E8BEF1865ABA}"/>
              </a:ext>
            </a:extLst>
          </p:cNvPr>
          <p:cNvSpPr/>
          <p:nvPr/>
        </p:nvSpPr>
        <p:spPr>
          <a:xfrm>
            <a:off x="6203673" y="3855535"/>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15</a:t>
            </a:r>
          </a:p>
        </p:txBody>
      </p:sp>
      <p:sp>
        <p:nvSpPr>
          <p:cNvPr id="14" name="Rectangle 13">
            <a:extLst>
              <a:ext uri="{FF2B5EF4-FFF2-40B4-BE49-F238E27FC236}">
                <a16:creationId xmlns:a16="http://schemas.microsoft.com/office/drawing/2014/main" id="{252627C5-A83E-4534-A1B5-F2DC1BB2B19D}"/>
              </a:ext>
            </a:extLst>
          </p:cNvPr>
          <p:cNvSpPr/>
          <p:nvPr/>
        </p:nvSpPr>
        <p:spPr>
          <a:xfrm>
            <a:off x="5867400" y="3760864"/>
            <a:ext cx="1417444"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5" name="Oval 14">
            <a:extLst>
              <a:ext uri="{FF2B5EF4-FFF2-40B4-BE49-F238E27FC236}">
                <a16:creationId xmlns:a16="http://schemas.microsoft.com/office/drawing/2014/main" id="{AD02F477-73BD-4485-9B28-7DFA3A1D8069}"/>
              </a:ext>
            </a:extLst>
          </p:cNvPr>
          <p:cNvSpPr/>
          <p:nvPr/>
        </p:nvSpPr>
        <p:spPr>
          <a:xfrm>
            <a:off x="6990619" y="3998963"/>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DC736B5-4EAF-4A53-8755-DE5D55505030}"/>
              </a:ext>
            </a:extLst>
          </p:cNvPr>
          <p:cNvSpPr/>
          <p:nvPr/>
        </p:nvSpPr>
        <p:spPr>
          <a:xfrm>
            <a:off x="8534400" y="3936858"/>
            <a:ext cx="271317" cy="333329"/>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cxnSp>
        <p:nvCxnSpPr>
          <p:cNvPr id="17" name="Straight Arrow Connector 16">
            <a:extLst>
              <a:ext uri="{FF2B5EF4-FFF2-40B4-BE49-F238E27FC236}">
                <a16:creationId xmlns:a16="http://schemas.microsoft.com/office/drawing/2014/main" id="{97B2818B-E44C-424A-ACB6-2A9B949DE205}"/>
              </a:ext>
            </a:extLst>
          </p:cNvPr>
          <p:cNvCxnSpPr>
            <a:cxnSpLocks/>
            <a:stCxn id="7" idx="6"/>
          </p:cNvCxnSpPr>
          <p:nvPr/>
        </p:nvCxnSpPr>
        <p:spPr>
          <a:xfrm flipV="1">
            <a:off x="2872373" y="4162415"/>
            <a:ext cx="632827" cy="230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F29D86-7035-41D5-8FA3-43F3CED11056}"/>
              </a:ext>
            </a:extLst>
          </p:cNvPr>
          <p:cNvCxnSpPr>
            <a:cxnSpLocks/>
            <a:stCxn id="11" idx="6"/>
          </p:cNvCxnSpPr>
          <p:nvPr/>
        </p:nvCxnSpPr>
        <p:spPr>
          <a:xfrm>
            <a:off x="4922714" y="4162415"/>
            <a:ext cx="944686"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270620D-ED7D-4E35-AD4A-3EB5E1C91C9F}"/>
              </a:ext>
            </a:extLst>
          </p:cNvPr>
          <p:cNvCxnSpPr>
            <a:stCxn id="15" idx="6"/>
            <a:endCxn id="16" idx="1"/>
          </p:cNvCxnSpPr>
          <p:nvPr/>
        </p:nvCxnSpPr>
        <p:spPr>
          <a:xfrm flipV="1">
            <a:off x="7208334" y="4103523"/>
            <a:ext cx="1326066" cy="321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20561E-3DE7-4A98-9798-5A8394168143}"/>
              </a:ext>
            </a:extLst>
          </p:cNvPr>
          <p:cNvSpPr/>
          <p:nvPr/>
        </p:nvSpPr>
        <p:spPr>
          <a:xfrm>
            <a:off x="1708650" y="4351435"/>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first</a:t>
            </a:r>
          </a:p>
        </p:txBody>
      </p:sp>
      <p:cxnSp>
        <p:nvCxnSpPr>
          <p:cNvPr id="21" name="Straight Connector 20">
            <a:extLst>
              <a:ext uri="{FF2B5EF4-FFF2-40B4-BE49-F238E27FC236}">
                <a16:creationId xmlns:a16="http://schemas.microsoft.com/office/drawing/2014/main" id="{62F43A63-C48B-42E2-929B-301CB568CA46}"/>
              </a:ext>
            </a:extLst>
          </p:cNvPr>
          <p:cNvCxnSpPr/>
          <p:nvPr/>
        </p:nvCxnSpPr>
        <p:spPr>
          <a:xfrm>
            <a:off x="1813882" y="3760864"/>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DF71D3C1-F6C6-45F7-BBE1-56444A4BCE02}"/>
              </a:ext>
            </a:extLst>
          </p:cNvPr>
          <p:cNvSpPr/>
          <p:nvPr/>
        </p:nvSpPr>
        <p:spPr>
          <a:xfrm>
            <a:off x="1509275" y="3859176"/>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0762B81F-33DD-4B4D-BB9D-D4BDFE5DE7D3}"/>
              </a:ext>
            </a:extLst>
          </p:cNvPr>
          <p:cNvCxnSpPr>
            <a:stCxn id="22" idx="2"/>
            <a:endCxn id="24" idx="3"/>
          </p:cNvCxnSpPr>
          <p:nvPr/>
        </p:nvCxnSpPr>
        <p:spPr>
          <a:xfrm flipH="1">
            <a:off x="815944" y="3966949"/>
            <a:ext cx="693331"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11BF288-7394-4304-B942-A7CE4A7FF559}"/>
              </a:ext>
            </a:extLst>
          </p:cNvPr>
          <p:cNvSpPr/>
          <p:nvPr/>
        </p:nvSpPr>
        <p:spPr>
          <a:xfrm>
            <a:off x="544627" y="3800285"/>
            <a:ext cx="271317" cy="333329"/>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25" name="Rectangle 24">
            <a:extLst>
              <a:ext uri="{FF2B5EF4-FFF2-40B4-BE49-F238E27FC236}">
                <a16:creationId xmlns:a16="http://schemas.microsoft.com/office/drawing/2014/main" id="{1BFD38E6-4927-486F-B968-A3F4473989FE}"/>
              </a:ext>
            </a:extLst>
          </p:cNvPr>
          <p:cNvSpPr/>
          <p:nvPr/>
        </p:nvSpPr>
        <p:spPr>
          <a:xfrm>
            <a:off x="154020" y="4263658"/>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FF0000"/>
                </a:solidFill>
              </a:rPr>
              <a:t>NULL</a:t>
            </a:r>
          </a:p>
        </p:txBody>
      </p:sp>
      <p:cxnSp>
        <p:nvCxnSpPr>
          <p:cNvPr id="26" name="Straight Connector 25">
            <a:extLst>
              <a:ext uri="{FF2B5EF4-FFF2-40B4-BE49-F238E27FC236}">
                <a16:creationId xmlns:a16="http://schemas.microsoft.com/office/drawing/2014/main" id="{ED1C1698-8F35-4624-AC26-97036FDBCEB8}"/>
              </a:ext>
            </a:extLst>
          </p:cNvPr>
          <p:cNvCxnSpPr/>
          <p:nvPr/>
        </p:nvCxnSpPr>
        <p:spPr>
          <a:xfrm>
            <a:off x="3996522" y="3760864"/>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B16071E0-D7F8-4C34-B4A3-8A12C79D07A4}"/>
              </a:ext>
            </a:extLst>
          </p:cNvPr>
          <p:cNvSpPr/>
          <p:nvPr/>
        </p:nvSpPr>
        <p:spPr>
          <a:xfrm>
            <a:off x="3627959" y="3800285"/>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48CCBBAB-81BE-4993-A7A4-8C9C3D552C4B}"/>
              </a:ext>
            </a:extLst>
          </p:cNvPr>
          <p:cNvCxnSpPr>
            <a:cxnSpLocks/>
            <a:stCxn id="27" idx="2"/>
          </p:cNvCxnSpPr>
          <p:nvPr/>
        </p:nvCxnSpPr>
        <p:spPr>
          <a:xfrm flipH="1" flipV="1">
            <a:off x="2952202" y="3903506"/>
            <a:ext cx="675757" cy="455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A6BC4B08-3BFD-42F8-8CB9-F2279BEC19BE}"/>
              </a:ext>
            </a:extLst>
          </p:cNvPr>
          <p:cNvSpPr/>
          <p:nvPr/>
        </p:nvSpPr>
        <p:spPr>
          <a:xfrm>
            <a:off x="5959961" y="3802660"/>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672521A7-597F-4516-A6CF-1EF8E1784A89}"/>
              </a:ext>
            </a:extLst>
          </p:cNvPr>
          <p:cNvCxnSpPr/>
          <p:nvPr/>
        </p:nvCxnSpPr>
        <p:spPr>
          <a:xfrm>
            <a:off x="6297872" y="3760864"/>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29F1A80-8AAD-410A-AAB8-49E07D791B9F}"/>
              </a:ext>
            </a:extLst>
          </p:cNvPr>
          <p:cNvCxnSpPr>
            <a:cxnSpLocks/>
            <a:stCxn id="29" idx="2"/>
          </p:cNvCxnSpPr>
          <p:nvPr/>
        </p:nvCxnSpPr>
        <p:spPr>
          <a:xfrm flipH="1" flipV="1">
            <a:off x="5002543" y="3903506"/>
            <a:ext cx="957418" cy="692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D057B99-9D6C-4F7D-A0E6-77012199992F}"/>
              </a:ext>
            </a:extLst>
          </p:cNvPr>
          <p:cNvSpPr/>
          <p:nvPr/>
        </p:nvSpPr>
        <p:spPr>
          <a:xfrm>
            <a:off x="6040985" y="4447231"/>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last</a:t>
            </a:r>
          </a:p>
        </p:txBody>
      </p:sp>
      <p:cxnSp>
        <p:nvCxnSpPr>
          <p:cNvPr id="33" name="Curved Connector 7">
            <a:extLst>
              <a:ext uri="{FF2B5EF4-FFF2-40B4-BE49-F238E27FC236}">
                <a16:creationId xmlns:a16="http://schemas.microsoft.com/office/drawing/2014/main" id="{1F784738-0ECB-49B0-8039-0D5CFEDAA8EE}"/>
              </a:ext>
            </a:extLst>
          </p:cNvPr>
          <p:cNvCxnSpPr>
            <a:stCxn id="27" idx="1"/>
            <a:endCxn id="24" idx="0"/>
          </p:cNvCxnSpPr>
          <p:nvPr/>
        </p:nvCxnSpPr>
        <p:spPr>
          <a:xfrm rot="16200000" flipV="1">
            <a:off x="2154282" y="2326289"/>
            <a:ext cx="31566" cy="2979557"/>
          </a:xfrm>
          <a:prstGeom prst="curvedConnector3">
            <a:avLst>
              <a:gd name="adj1" fmla="val 2574339"/>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 name="Multiply 3">
            <a:extLst>
              <a:ext uri="{FF2B5EF4-FFF2-40B4-BE49-F238E27FC236}">
                <a16:creationId xmlns:a16="http://schemas.microsoft.com/office/drawing/2014/main" id="{16260AA6-537E-492B-894D-171892F2E270}"/>
              </a:ext>
            </a:extLst>
          </p:cNvPr>
          <p:cNvSpPr/>
          <p:nvPr/>
        </p:nvSpPr>
        <p:spPr>
          <a:xfrm>
            <a:off x="948243" y="3341113"/>
            <a:ext cx="2370942" cy="1349433"/>
          </a:xfrm>
          <a:prstGeom prst="mathMultiply">
            <a:avLst>
              <a:gd name="adj1" fmla="val 1175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4B882F4-2843-4512-9846-91F45A453736}"/>
              </a:ext>
            </a:extLst>
          </p:cNvPr>
          <p:cNvSpPr/>
          <p:nvPr/>
        </p:nvSpPr>
        <p:spPr>
          <a:xfrm>
            <a:off x="8005154" y="4436852"/>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NULL</a:t>
            </a:r>
          </a:p>
        </p:txBody>
      </p:sp>
    </p:spTree>
    <p:extLst>
      <p:ext uri="{BB962C8B-B14F-4D97-AF65-F5344CB8AC3E}">
        <p14:creationId xmlns:p14="http://schemas.microsoft.com/office/powerpoint/2010/main" val="252598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94444E-6 -1.11111E-6 L 0.21736 0.00579 " pathEditMode="relative" rAng="0" ptsTypes="AA">
                                      <p:cBhvr>
                                        <p:cTn id="6" dur="2000" fill="hold"/>
                                        <p:tgtEl>
                                          <p:spTgt spid="20"/>
                                        </p:tgtEl>
                                        <p:attrNameLst>
                                          <p:attrName>ppt_x</p:attrName>
                                          <p:attrName>ppt_y</p:attrName>
                                        </p:attrNameLst>
                                      </p:cBhvr>
                                      <p:rCtr x="10868" y="278"/>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8"/>
                                        </p:tgtEl>
                                      </p:cBhvr>
                                    </p:animEffect>
                                    <p:set>
                                      <p:cBhvr>
                                        <p:cTn id="11" dur="1" fill="hold">
                                          <p:stCondLst>
                                            <p:cond delay="499"/>
                                          </p:stCondLst>
                                        </p:cTn>
                                        <p:tgtEl>
                                          <p:spTgt spid="2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rgbClr val="0070C0"/>
                </a:solidFill>
                <a:latin typeface="Arial" panose="020B0604020202020204" pitchFamily="34" charset="0"/>
                <a:cs typeface="Arial" panose="020B0604020202020204" pitchFamily="34" charset="0"/>
              </a:rPr>
              <a:t>2.1 – DANH SÁCH ĐẶC</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E5877C70-EA18-4382-BAF8-82A7D774A740}"/>
              </a:ext>
            </a:extLst>
          </p:cNvPr>
          <p:cNvSpPr>
            <a:spLocks noGrp="1"/>
          </p:cNvSpPr>
          <p:nvPr/>
        </p:nvSpPr>
        <p:spPr>
          <a:xfrm>
            <a:off x="487858" y="1489335"/>
            <a:ext cx="8111908" cy="838201"/>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sz="3600" b="1" dirty="0">
                <a:ln/>
                <a:solidFill>
                  <a:schemeClr val="accent4"/>
                </a:solidFill>
                <a:latin typeface="Arial" panose="020B0604020202020204" pitchFamily="34" charset="0"/>
                <a:cs typeface="Arial" panose="020B0604020202020204" pitchFamily="34" charset="0"/>
              </a:rPr>
              <a:t>ĐỊNH NGHĨA</a:t>
            </a:r>
          </a:p>
        </p:txBody>
      </p:sp>
      <p:sp>
        <p:nvSpPr>
          <p:cNvPr id="6" name="Content Placeholder 2">
            <a:extLst>
              <a:ext uri="{FF2B5EF4-FFF2-40B4-BE49-F238E27FC236}">
                <a16:creationId xmlns:a16="http://schemas.microsoft.com/office/drawing/2014/main" id="{584E55FD-F81D-495D-A35C-5AD2FE54DE52}"/>
              </a:ext>
            </a:extLst>
          </p:cNvPr>
          <p:cNvSpPr>
            <a:spLocks noGrp="1"/>
          </p:cNvSpPr>
          <p:nvPr/>
        </p:nvSpPr>
        <p:spPr>
          <a:xfrm>
            <a:off x="419099" y="2688093"/>
            <a:ext cx="8305801" cy="267531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31520" indent="-731520" algn="just">
              <a:lnSpc>
                <a:spcPct val="150000"/>
              </a:lnSpc>
              <a:spcBef>
                <a:spcPts val="0"/>
              </a:spcBef>
              <a:buFont typeface="Wingdings" panose="05000000000000000000" pitchFamily="2" charset="2"/>
              <a:buChar char="&amp;"/>
            </a:pPr>
            <a:r>
              <a:rPr lang="en-US" dirty="0" err="1"/>
              <a:t>Danh</a:t>
            </a:r>
            <a:r>
              <a:rPr lang="en-US" dirty="0"/>
              <a:t> </a:t>
            </a:r>
            <a:r>
              <a:rPr lang="en-US" dirty="0" err="1"/>
              <a:t>sách</a:t>
            </a:r>
            <a:r>
              <a:rPr lang="en-US" dirty="0"/>
              <a:t> </a:t>
            </a:r>
            <a:r>
              <a:rPr lang="en-US" dirty="0" err="1"/>
              <a:t>đặc</a:t>
            </a:r>
            <a:r>
              <a:rPr lang="en-US" dirty="0"/>
              <a:t> </a:t>
            </a:r>
            <a:r>
              <a:rPr lang="en-US" dirty="0" err="1"/>
              <a:t>là</a:t>
            </a:r>
            <a:r>
              <a:rPr lang="en-US" dirty="0"/>
              <a:t> </a:t>
            </a:r>
            <a:r>
              <a:rPr lang="en-US" dirty="0" err="1"/>
              <a:t>một</a:t>
            </a:r>
            <a:r>
              <a:rPr lang="en-US" dirty="0"/>
              <a:t> </a:t>
            </a:r>
            <a:r>
              <a:rPr lang="en-US" dirty="0" err="1"/>
              <a:t>danh</a:t>
            </a:r>
            <a:r>
              <a:rPr lang="en-US" dirty="0"/>
              <a:t> </a:t>
            </a:r>
            <a:r>
              <a:rPr lang="en-US" dirty="0" err="1"/>
              <a:t>sách</a:t>
            </a:r>
            <a:r>
              <a:rPr lang="en-US" dirty="0"/>
              <a:t> </a:t>
            </a:r>
            <a:r>
              <a:rPr lang="en-US" dirty="0" err="1"/>
              <a:t>mà</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danh</a:t>
            </a:r>
            <a:r>
              <a:rPr lang="en-US" dirty="0"/>
              <a:t> </a:t>
            </a:r>
            <a:r>
              <a:rPr lang="en-US" dirty="0" err="1"/>
              <a:t>sách</a:t>
            </a:r>
            <a:r>
              <a:rPr lang="en-US" dirty="0"/>
              <a:t> </a:t>
            </a:r>
            <a:r>
              <a:rPr lang="en-US" dirty="0" err="1"/>
              <a:t>có</a:t>
            </a:r>
            <a:r>
              <a:rPr lang="en-US" dirty="0"/>
              <a:t> </a:t>
            </a:r>
            <a:r>
              <a:rPr lang="en-US" i="1" dirty="0" err="1">
                <a:solidFill>
                  <a:srgbClr val="FF0000"/>
                </a:solidFill>
              </a:rPr>
              <a:t>cùng</a:t>
            </a:r>
            <a:r>
              <a:rPr lang="en-US" i="1" dirty="0">
                <a:solidFill>
                  <a:srgbClr val="FF0000"/>
                </a:solidFill>
              </a:rPr>
              <a:t> </a:t>
            </a:r>
            <a:r>
              <a:rPr lang="en-US" i="1" dirty="0" err="1">
                <a:solidFill>
                  <a:srgbClr val="FF0000"/>
                </a:solidFill>
              </a:rPr>
              <a:t>kiểu</a:t>
            </a:r>
            <a:r>
              <a:rPr lang="en-US" i="1" dirty="0">
                <a:solidFill>
                  <a:srgbClr val="FF0000"/>
                </a:solidFill>
              </a:rPr>
              <a:t> </a:t>
            </a:r>
            <a:r>
              <a:rPr lang="en-US" i="1" dirty="0" err="1">
                <a:solidFill>
                  <a:srgbClr val="FF0000"/>
                </a:solidFill>
              </a:rPr>
              <a:t>dữ</a:t>
            </a:r>
            <a:r>
              <a:rPr lang="en-US" i="1" dirty="0">
                <a:solidFill>
                  <a:srgbClr val="FF0000"/>
                </a:solidFill>
              </a:rPr>
              <a:t> </a:t>
            </a:r>
            <a:r>
              <a:rPr lang="en-US" i="1" dirty="0" err="1">
                <a:solidFill>
                  <a:srgbClr val="FF0000"/>
                </a:solidFill>
              </a:rPr>
              <a:t>liệu</a:t>
            </a:r>
            <a:r>
              <a:rPr lang="en-US" dirty="0"/>
              <a:t>, </a:t>
            </a:r>
            <a:r>
              <a:rPr lang="en-US" dirty="0" err="1"/>
              <a:t>và</a:t>
            </a:r>
            <a:r>
              <a:rPr lang="en-US" dirty="0"/>
              <a:t> </a:t>
            </a:r>
            <a:r>
              <a:rPr lang="en-US" dirty="0" err="1"/>
              <a:t>được</a:t>
            </a:r>
            <a:r>
              <a:rPr lang="en-US" dirty="0"/>
              <a:t> </a:t>
            </a:r>
            <a:r>
              <a:rPr lang="en-US" i="1" dirty="0" err="1">
                <a:solidFill>
                  <a:srgbClr val="FF0000"/>
                </a:solidFill>
              </a:rPr>
              <a:t>cấp</a:t>
            </a:r>
            <a:r>
              <a:rPr lang="en-US" i="1" dirty="0">
                <a:solidFill>
                  <a:srgbClr val="FF0000"/>
                </a:solidFill>
              </a:rPr>
              <a:t> </a:t>
            </a:r>
            <a:r>
              <a:rPr lang="en-US" i="1" dirty="0" err="1">
                <a:solidFill>
                  <a:srgbClr val="FF0000"/>
                </a:solidFill>
              </a:rPr>
              <a:t>phát</a:t>
            </a:r>
            <a:r>
              <a:rPr lang="en-US" i="1" dirty="0">
                <a:solidFill>
                  <a:srgbClr val="FF0000"/>
                </a:solidFill>
              </a:rPr>
              <a:t> </a:t>
            </a:r>
            <a:r>
              <a:rPr lang="en-US" i="1" dirty="0" err="1">
                <a:solidFill>
                  <a:srgbClr val="FF0000"/>
                </a:solidFill>
              </a:rPr>
              <a:t>liên</a:t>
            </a:r>
            <a:r>
              <a:rPr lang="en-US" i="1" dirty="0">
                <a:solidFill>
                  <a:srgbClr val="FF0000"/>
                </a:solidFill>
              </a:rPr>
              <a:t> </a:t>
            </a:r>
            <a:r>
              <a:rPr lang="en-US" i="1" dirty="0" err="1">
                <a:solidFill>
                  <a:srgbClr val="FF0000"/>
                </a:solidFill>
              </a:rPr>
              <a:t>tục</a:t>
            </a:r>
            <a:r>
              <a:rPr lang="en-US" dirty="0"/>
              <a:t> </a:t>
            </a:r>
            <a:r>
              <a:rPr lang="en-US" dirty="0" err="1"/>
              <a:t>trong</a:t>
            </a:r>
            <a:r>
              <a:rPr lang="en-US" dirty="0"/>
              <a:t> </a:t>
            </a:r>
            <a:r>
              <a:rPr lang="en-US" dirty="0" err="1"/>
              <a:t>bộ</a:t>
            </a:r>
            <a:r>
              <a:rPr lang="en-US" dirty="0"/>
              <a:t> </a:t>
            </a:r>
            <a:r>
              <a:rPr lang="en-US" dirty="0" err="1"/>
              <a:t>nhớ</a:t>
            </a:r>
            <a:r>
              <a:rPr lang="en-US" dirty="0"/>
              <a:t>.</a:t>
            </a:r>
          </a:p>
        </p:txBody>
      </p:sp>
    </p:spTree>
    <p:extLst>
      <p:ext uri="{BB962C8B-B14F-4D97-AF65-F5344CB8AC3E}">
        <p14:creationId xmlns:p14="http://schemas.microsoft.com/office/powerpoint/2010/main" val="41996972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33600" y="3048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KÉP</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DBBD8633-146F-4DE0-889A-DF71BBAA9DF4}"/>
              </a:ext>
            </a:extLst>
          </p:cNvPr>
          <p:cNvSpPr txBox="1">
            <a:spLocks/>
          </p:cNvSpPr>
          <p:nvPr/>
        </p:nvSpPr>
        <p:spPr>
          <a:xfrm>
            <a:off x="266700" y="1426123"/>
            <a:ext cx="8610600" cy="609600"/>
          </a:xfrm>
          <a:prstGeom prst="rect">
            <a:avLst/>
          </a:prstGeom>
        </p:spPr>
        <p:txBody>
          <a:bodyPr>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dirty="0">
                <a:ln/>
                <a:solidFill>
                  <a:schemeClr val="accent4"/>
                </a:solidFill>
              </a:rPr>
              <a:t>THUẬT GIẢI XÓA ĐẦU PHẦN TỬ ĐẦU</a:t>
            </a:r>
          </a:p>
        </p:txBody>
      </p:sp>
      <p:sp>
        <p:nvSpPr>
          <p:cNvPr id="4" name="Content Placeholder 2">
            <a:extLst>
              <a:ext uri="{FF2B5EF4-FFF2-40B4-BE49-F238E27FC236}">
                <a16:creationId xmlns:a16="http://schemas.microsoft.com/office/drawing/2014/main" id="{81E8D842-A69E-4107-B622-C658A6D07AC8}"/>
              </a:ext>
            </a:extLst>
          </p:cNvPr>
          <p:cNvSpPr txBox="1">
            <a:spLocks/>
          </p:cNvSpPr>
          <p:nvPr/>
        </p:nvSpPr>
        <p:spPr>
          <a:xfrm>
            <a:off x="-25400" y="1905000"/>
            <a:ext cx="6045200" cy="4954916"/>
          </a:xfrm>
          <a:prstGeom prst="rect">
            <a:avLst/>
          </a:prstGeom>
        </p:spPr>
        <p:txBody>
          <a:bodyPr>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lnSpc>
                <a:spcPct val="150000"/>
              </a:lnSpc>
              <a:spcBef>
                <a:spcPts val="0"/>
              </a:spcBef>
              <a:buFont typeface="Wingdings" panose="05000000000000000000" pitchFamily="2" charset="2"/>
              <a:buChar char="&amp;"/>
            </a:pPr>
            <a:r>
              <a:rPr lang="en-US" sz="2400" u="sng" dirty="0" err="1"/>
              <a:t>Bước</a:t>
            </a:r>
            <a:r>
              <a:rPr lang="en-US" sz="2400" u="sng" dirty="0"/>
              <a:t> 1:</a:t>
            </a:r>
            <a:r>
              <a:rPr lang="en-US" sz="2400" dirty="0"/>
              <a:t> </a:t>
            </a:r>
            <a:r>
              <a:rPr lang="en-US" sz="2400" dirty="0" err="1"/>
              <a:t>Khai</a:t>
            </a:r>
            <a:r>
              <a:rPr lang="en-US" sz="2400" dirty="0"/>
              <a:t> </a:t>
            </a:r>
            <a:r>
              <a:rPr lang="en-US" sz="2400" dirty="0" err="1"/>
              <a:t>báo</a:t>
            </a:r>
            <a:r>
              <a:rPr lang="en-US" sz="2400" dirty="0"/>
              <a:t> </a:t>
            </a:r>
            <a:r>
              <a:rPr lang="en-US" sz="2400" dirty="0" err="1"/>
              <a:t>biến</a:t>
            </a:r>
            <a:r>
              <a:rPr lang="en-US" sz="2400" dirty="0"/>
              <a:t> p </a:t>
            </a:r>
            <a:r>
              <a:rPr lang="en-US" sz="2400" dirty="0" err="1"/>
              <a:t>lưu</a:t>
            </a:r>
            <a:r>
              <a:rPr lang="en-US" sz="2400" dirty="0"/>
              <a:t> </a:t>
            </a:r>
            <a:r>
              <a:rPr lang="en-US" sz="2400" dirty="0" err="1"/>
              <a:t>trữ</a:t>
            </a:r>
            <a:r>
              <a:rPr lang="en-US" sz="2400" dirty="0"/>
              <a:t> </a:t>
            </a:r>
            <a:r>
              <a:rPr lang="en-US" sz="2400" dirty="0" err="1"/>
              <a:t>địa</a:t>
            </a:r>
            <a:r>
              <a:rPr lang="en-US" sz="2400" dirty="0"/>
              <a:t> </a:t>
            </a:r>
            <a:r>
              <a:rPr lang="en-US" sz="2400" dirty="0" err="1"/>
              <a:t>chỉ</a:t>
            </a:r>
            <a:r>
              <a:rPr lang="en-US" sz="2400" dirty="0"/>
              <a:t> </a:t>
            </a:r>
            <a:r>
              <a:rPr lang="en-US" sz="2400" dirty="0" err="1"/>
              <a:t>của</a:t>
            </a:r>
            <a:r>
              <a:rPr lang="en-US" sz="2400" dirty="0"/>
              <a:t> </a:t>
            </a:r>
            <a:r>
              <a:rPr lang="en-US" sz="2400" dirty="0" err="1"/>
              <a:t>phàn</a:t>
            </a:r>
            <a:r>
              <a:rPr lang="en-US" sz="2400" dirty="0"/>
              <a:t> </a:t>
            </a:r>
            <a:r>
              <a:rPr lang="en-US" sz="2400" dirty="0" err="1"/>
              <a:t>tử</a:t>
            </a:r>
            <a:r>
              <a:rPr lang="en-US" sz="2400" dirty="0"/>
              <a:t> </a:t>
            </a:r>
            <a:r>
              <a:rPr lang="en-US" sz="2400" dirty="0" err="1"/>
              <a:t>đầu</a:t>
            </a:r>
            <a:r>
              <a:rPr lang="en-US" sz="2400" dirty="0"/>
              <a:t> </a:t>
            </a:r>
            <a:r>
              <a:rPr lang="en-US" sz="2400" dirty="0" err="1"/>
              <a:t>tiên</a:t>
            </a:r>
            <a:r>
              <a:rPr lang="en-US" sz="2400" dirty="0"/>
              <a:t> (</a:t>
            </a:r>
            <a:r>
              <a:rPr lang="en-US" sz="2400" dirty="0" err="1"/>
              <a:t>gán</a:t>
            </a:r>
            <a:r>
              <a:rPr lang="en-US" sz="2400" dirty="0"/>
              <a:t> </a:t>
            </a:r>
            <a:r>
              <a:rPr lang="en-US" sz="2400" dirty="0" err="1"/>
              <a:t>giá</a:t>
            </a:r>
            <a:r>
              <a:rPr lang="en-US" sz="2400" dirty="0"/>
              <a:t> </a:t>
            </a:r>
            <a:r>
              <a:rPr lang="en-US" sz="2400" dirty="0" err="1"/>
              <a:t>trị</a:t>
            </a:r>
            <a:r>
              <a:rPr lang="en-US" sz="2400" dirty="0"/>
              <a:t> </a:t>
            </a:r>
            <a:r>
              <a:rPr lang="en-US" sz="2400" dirty="0" err="1"/>
              <a:t>biến</a:t>
            </a:r>
            <a:r>
              <a:rPr lang="en-US" sz="2400" dirty="0"/>
              <a:t> p </a:t>
            </a:r>
            <a:r>
              <a:rPr lang="en-US" sz="2400" dirty="0" err="1"/>
              <a:t>bằng</a:t>
            </a:r>
            <a:r>
              <a:rPr lang="en-US" sz="2400" dirty="0"/>
              <a:t> </a:t>
            </a:r>
            <a:r>
              <a:rPr lang="en-US" sz="2400" dirty="0" err="1"/>
              <a:t>giá</a:t>
            </a:r>
            <a:r>
              <a:rPr lang="en-US" sz="2400" dirty="0"/>
              <a:t> </a:t>
            </a:r>
            <a:r>
              <a:rPr lang="en-US" sz="2400" dirty="0" err="1"/>
              <a:t>trị</a:t>
            </a:r>
            <a:r>
              <a:rPr lang="en-US" sz="2400" dirty="0"/>
              <a:t> </a:t>
            </a:r>
            <a:r>
              <a:rPr lang="en-US" sz="2400" dirty="0" err="1"/>
              <a:t>biến</a:t>
            </a:r>
            <a:r>
              <a:rPr lang="en-US" sz="2400" dirty="0"/>
              <a:t> first)</a:t>
            </a:r>
          </a:p>
          <a:p>
            <a:pPr marL="731520" lvl="2" indent="-731520" algn="just">
              <a:lnSpc>
                <a:spcPct val="150000"/>
              </a:lnSpc>
              <a:spcBef>
                <a:spcPts val="0"/>
              </a:spcBef>
              <a:buFont typeface="Wingdings" panose="05000000000000000000" pitchFamily="2" charset="2"/>
              <a:buChar char="&amp;"/>
            </a:pPr>
            <a:r>
              <a:rPr lang="en-US" sz="2400" u="sng" dirty="0" err="1"/>
              <a:t>Bước</a:t>
            </a:r>
            <a:r>
              <a:rPr lang="en-US" sz="2400" u="sng" dirty="0"/>
              <a:t> 2: </a:t>
            </a:r>
            <a:r>
              <a:rPr lang="en-US" sz="2400" dirty="0" err="1"/>
              <a:t>Cập</a:t>
            </a:r>
            <a:r>
              <a:rPr lang="en-US" sz="2400" dirty="0"/>
              <a:t> </a:t>
            </a:r>
            <a:r>
              <a:rPr lang="en-US" sz="2400" dirty="0" err="1"/>
              <a:t>nhật</a:t>
            </a:r>
            <a:r>
              <a:rPr lang="en-US" sz="2400" dirty="0"/>
              <a:t> </a:t>
            </a:r>
            <a:r>
              <a:rPr lang="en-US" sz="2400" dirty="0" err="1"/>
              <a:t>giá</a:t>
            </a:r>
            <a:r>
              <a:rPr lang="en-US" sz="2400" dirty="0"/>
              <a:t> </a:t>
            </a:r>
            <a:r>
              <a:rPr lang="en-US" sz="2400" dirty="0" err="1"/>
              <a:t>trị</a:t>
            </a:r>
            <a:r>
              <a:rPr lang="en-US" sz="2400" dirty="0"/>
              <a:t> </a:t>
            </a:r>
            <a:r>
              <a:rPr lang="en-US" sz="2400" dirty="0" err="1"/>
              <a:t>biến</a:t>
            </a:r>
            <a:r>
              <a:rPr lang="en-US" sz="2400" dirty="0"/>
              <a:t> first </a:t>
            </a:r>
            <a:r>
              <a:rPr lang="en-US" sz="2400" dirty="0" err="1"/>
              <a:t>lưu</a:t>
            </a:r>
            <a:r>
              <a:rPr lang="en-US" sz="2400" dirty="0"/>
              <a:t> </a:t>
            </a:r>
            <a:r>
              <a:rPr lang="en-US" sz="2400" dirty="0" err="1"/>
              <a:t>trữ</a:t>
            </a:r>
            <a:r>
              <a:rPr lang="en-US" sz="2400" dirty="0"/>
              <a:t> </a:t>
            </a:r>
            <a:r>
              <a:rPr lang="en-US" sz="2400" dirty="0" err="1"/>
              <a:t>địa</a:t>
            </a:r>
            <a:r>
              <a:rPr lang="en-US" sz="2400" dirty="0"/>
              <a:t> </a:t>
            </a:r>
            <a:r>
              <a:rPr lang="en-US" sz="2400" dirty="0" err="1"/>
              <a:t>chỉ</a:t>
            </a:r>
            <a:r>
              <a:rPr lang="en-US" sz="2400" dirty="0"/>
              <a:t> </a:t>
            </a:r>
            <a:r>
              <a:rPr lang="en-US" sz="2400" dirty="0" err="1"/>
              <a:t>phần</a:t>
            </a:r>
            <a:r>
              <a:rPr lang="en-US" sz="2400" dirty="0"/>
              <a:t> </a:t>
            </a:r>
            <a:r>
              <a:rPr lang="en-US" sz="2400" dirty="0" err="1"/>
              <a:t>tử</a:t>
            </a:r>
            <a:r>
              <a:rPr lang="en-US" sz="2400" dirty="0"/>
              <a:t> </a:t>
            </a:r>
            <a:r>
              <a:rPr lang="en-US" sz="2400" dirty="0" err="1"/>
              <a:t>liền</a:t>
            </a:r>
            <a:r>
              <a:rPr lang="en-US" sz="2400" dirty="0"/>
              <a:t> </a:t>
            </a:r>
            <a:r>
              <a:rPr lang="en-US" sz="2400" dirty="0" err="1"/>
              <a:t>sau</a:t>
            </a:r>
            <a:r>
              <a:rPr lang="en-US" sz="2400" dirty="0"/>
              <a:t> </a:t>
            </a:r>
            <a:r>
              <a:rPr lang="en-US" sz="2400" dirty="0" err="1"/>
              <a:t>phần</a:t>
            </a:r>
            <a:r>
              <a:rPr lang="en-US" sz="2400" dirty="0"/>
              <a:t> </a:t>
            </a:r>
            <a:r>
              <a:rPr lang="en-US" sz="2400" dirty="0" err="1"/>
              <a:t>tử</a:t>
            </a:r>
            <a:r>
              <a:rPr lang="en-US" sz="2400" dirty="0"/>
              <a:t> first (</a:t>
            </a:r>
            <a:r>
              <a:rPr lang="en-US" sz="2400" dirty="0">
                <a:solidFill>
                  <a:srgbClr val="0070C0"/>
                </a:solidFill>
              </a:rPr>
              <a:t>first = first</a:t>
            </a:r>
            <a:r>
              <a:rPr lang="en-US" sz="2400" dirty="0"/>
              <a:t>-&gt;</a:t>
            </a:r>
            <a:r>
              <a:rPr lang="en-US" sz="2400" dirty="0">
                <a:solidFill>
                  <a:srgbClr val="00B050"/>
                </a:solidFill>
              </a:rPr>
              <a:t>next</a:t>
            </a:r>
            <a:r>
              <a:rPr lang="en-US" sz="2400" dirty="0"/>
              <a:t>).</a:t>
            </a:r>
          </a:p>
          <a:p>
            <a:pPr marL="731520" lvl="2" indent="-731520" algn="just">
              <a:lnSpc>
                <a:spcPct val="150000"/>
              </a:lnSpc>
              <a:spcBef>
                <a:spcPts val="0"/>
              </a:spcBef>
              <a:buFont typeface="Wingdings" panose="05000000000000000000" pitchFamily="2" charset="2"/>
              <a:buChar char="&amp;"/>
            </a:pPr>
            <a:r>
              <a:rPr lang="en-US" sz="2400" u="sng" dirty="0" err="1"/>
              <a:t>Bước</a:t>
            </a:r>
            <a:r>
              <a:rPr lang="en-US" sz="2400" u="sng" dirty="0"/>
              <a:t> 3: </a:t>
            </a:r>
            <a:r>
              <a:rPr lang="en-US" sz="2400" dirty="0" err="1"/>
              <a:t>Nếu</a:t>
            </a:r>
            <a:r>
              <a:rPr lang="en-US" sz="2400" dirty="0"/>
              <a:t> </a:t>
            </a:r>
            <a:r>
              <a:rPr lang="en-US" sz="2400" dirty="0">
                <a:solidFill>
                  <a:srgbClr val="0070C0"/>
                </a:solidFill>
              </a:rPr>
              <a:t>first</a:t>
            </a:r>
            <a:r>
              <a:rPr lang="en-US" sz="2400" dirty="0"/>
              <a:t> </a:t>
            </a:r>
            <a:r>
              <a:rPr lang="en-US" sz="2400" dirty="0" err="1"/>
              <a:t>khác</a:t>
            </a:r>
            <a:r>
              <a:rPr lang="en-US" sz="2400" dirty="0"/>
              <a:t> </a:t>
            </a:r>
            <a:r>
              <a:rPr lang="en-US" sz="2400" dirty="0">
                <a:solidFill>
                  <a:srgbClr val="FF0000"/>
                </a:solidFill>
              </a:rPr>
              <a:t>NULL</a:t>
            </a:r>
            <a:r>
              <a:rPr lang="en-US" sz="2400" dirty="0"/>
              <a:t> </a:t>
            </a:r>
            <a:r>
              <a:rPr lang="en-US" sz="2400" dirty="0" err="1"/>
              <a:t>thì</a:t>
            </a:r>
            <a:r>
              <a:rPr lang="en-US" sz="2400" dirty="0"/>
              <a:t> </a:t>
            </a:r>
            <a:r>
              <a:rPr lang="en-US" sz="2400" dirty="0" err="1"/>
              <a:t>cho</a:t>
            </a:r>
            <a:r>
              <a:rPr lang="en-US" sz="2400" dirty="0"/>
              <a:t> </a:t>
            </a:r>
            <a:r>
              <a:rPr lang="en-US" sz="2400" dirty="0">
                <a:solidFill>
                  <a:srgbClr val="00B050"/>
                </a:solidFill>
              </a:rPr>
              <a:t>previous</a:t>
            </a:r>
            <a:r>
              <a:rPr lang="en-US" sz="2400" dirty="0"/>
              <a:t> </a:t>
            </a:r>
            <a:r>
              <a:rPr lang="en-US" sz="2400" dirty="0" err="1"/>
              <a:t>của</a:t>
            </a:r>
            <a:r>
              <a:rPr lang="en-US" sz="2400" dirty="0"/>
              <a:t> </a:t>
            </a:r>
            <a:r>
              <a:rPr lang="en-US" sz="2400" dirty="0">
                <a:solidFill>
                  <a:srgbClr val="0070C0"/>
                </a:solidFill>
              </a:rPr>
              <a:t>first</a:t>
            </a:r>
            <a:r>
              <a:rPr lang="en-US" sz="2400" dirty="0"/>
              <a:t> </a:t>
            </a:r>
            <a:r>
              <a:rPr lang="en-US" sz="2400" dirty="0" err="1"/>
              <a:t>trỏ</a:t>
            </a:r>
            <a:r>
              <a:rPr lang="en-US" sz="2400" dirty="0"/>
              <a:t> </a:t>
            </a:r>
            <a:r>
              <a:rPr lang="en-US" sz="2400" dirty="0" err="1"/>
              <a:t>về</a:t>
            </a:r>
            <a:r>
              <a:rPr lang="en-US" sz="2400" dirty="0"/>
              <a:t> </a:t>
            </a:r>
            <a:r>
              <a:rPr lang="en-US" sz="2400" dirty="0">
                <a:solidFill>
                  <a:srgbClr val="FF0000"/>
                </a:solidFill>
              </a:rPr>
              <a:t>NULL</a:t>
            </a:r>
            <a:r>
              <a:rPr lang="en-US" sz="2400" dirty="0"/>
              <a:t> (</a:t>
            </a:r>
            <a:r>
              <a:rPr lang="en-US" sz="2400" dirty="0">
                <a:solidFill>
                  <a:srgbClr val="0070C0"/>
                </a:solidFill>
              </a:rPr>
              <a:t>first</a:t>
            </a:r>
            <a:r>
              <a:rPr lang="en-US" sz="2400" dirty="0"/>
              <a:t>-&gt;</a:t>
            </a:r>
            <a:r>
              <a:rPr lang="en-US" sz="2400" dirty="0">
                <a:solidFill>
                  <a:srgbClr val="00B050"/>
                </a:solidFill>
              </a:rPr>
              <a:t>previous</a:t>
            </a:r>
            <a:r>
              <a:rPr lang="en-US" sz="2400" dirty="0"/>
              <a:t> = </a:t>
            </a:r>
            <a:r>
              <a:rPr lang="en-US" sz="2400" dirty="0">
                <a:solidFill>
                  <a:srgbClr val="FF0000"/>
                </a:solidFill>
              </a:rPr>
              <a:t>NULL</a:t>
            </a:r>
            <a:r>
              <a:rPr lang="en-US" sz="2400" dirty="0"/>
              <a:t>), </a:t>
            </a:r>
            <a:r>
              <a:rPr lang="en-US" sz="2400" dirty="0" err="1"/>
              <a:t>ngược</a:t>
            </a:r>
            <a:r>
              <a:rPr lang="en-US" sz="2400" dirty="0"/>
              <a:t> </a:t>
            </a:r>
            <a:r>
              <a:rPr lang="en-US" sz="2400" dirty="0" err="1"/>
              <a:t>lại</a:t>
            </a:r>
            <a:r>
              <a:rPr lang="en-US" sz="2400" dirty="0"/>
              <a:t> </a:t>
            </a:r>
            <a:r>
              <a:rPr lang="en-US" sz="2400" dirty="0" err="1"/>
              <a:t>cho</a:t>
            </a:r>
            <a:r>
              <a:rPr lang="en-US" sz="2400" dirty="0"/>
              <a:t> </a:t>
            </a:r>
            <a:r>
              <a:rPr lang="en-US" sz="2400" dirty="0">
                <a:solidFill>
                  <a:srgbClr val="0070C0"/>
                </a:solidFill>
              </a:rPr>
              <a:t>last</a:t>
            </a:r>
            <a:r>
              <a:rPr lang="en-US" sz="2400" dirty="0"/>
              <a:t> = </a:t>
            </a:r>
            <a:r>
              <a:rPr lang="en-US" sz="2400" dirty="0">
                <a:solidFill>
                  <a:srgbClr val="FF0000"/>
                </a:solidFill>
              </a:rPr>
              <a:t>NULL</a:t>
            </a:r>
            <a:r>
              <a:rPr lang="en-US" sz="2400" dirty="0"/>
              <a:t>;</a:t>
            </a:r>
          </a:p>
          <a:p>
            <a:pPr marL="731520" lvl="2" indent="-731520" algn="just">
              <a:lnSpc>
                <a:spcPct val="150000"/>
              </a:lnSpc>
              <a:spcBef>
                <a:spcPts val="0"/>
              </a:spcBef>
              <a:buFont typeface="Wingdings" panose="05000000000000000000" pitchFamily="2" charset="2"/>
              <a:buChar char="&amp;"/>
            </a:pPr>
            <a:r>
              <a:rPr lang="en-US" sz="2400" u="sng" dirty="0" err="1"/>
              <a:t>Bước</a:t>
            </a:r>
            <a:r>
              <a:rPr lang="en-US" sz="2400" u="sng" dirty="0"/>
              <a:t> 4: </a:t>
            </a:r>
            <a:r>
              <a:rPr lang="en-US" sz="2400" dirty="0" err="1"/>
              <a:t>Giải</a:t>
            </a:r>
            <a:r>
              <a:rPr lang="en-US" sz="2400" dirty="0"/>
              <a:t> </a:t>
            </a:r>
            <a:r>
              <a:rPr lang="en-US" sz="2400" dirty="0" err="1"/>
              <a:t>phóng</a:t>
            </a:r>
            <a:r>
              <a:rPr lang="en-US" sz="2400" dirty="0"/>
              <a:t> </a:t>
            </a:r>
            <a:r>
              <a:rPr lang="en-US" sz="2400" dirty="0" err="1"/>
              <a:t>vùng</a:t>
            </a:r>
            <a:r>
              <a:rPr lang="en-US" sz="2400" dirty="0"/>
              <a:t> </a:t>
            </a:r>
            <a:r>
              <a:rPr lang="en-US" sz="2400" dirty="0" err="1"/>
              <a:t>nhớ</a:t>
            </a:r>
            <a:r>
              <a:rPr lang="en-US" sz="2400" dirty="0"/>
              <a:t> </a:t>
            </a:r>
            <a:r>
              <a:rPr lang="en-US" sz="2400" dirty="0" err="1"/>
              <a:t>tại</a:t>
            </a:r>
            <a:r>
              <a:rPr lang="en-US" sz="2400" dirty="0"/>
              <a:t> </a:t>
            </a:r>
            <a:r>
              <a:rPr lang="en-US" sz="2400" dirty="0">
                <a:solidFill>
                  <a:srgbClr val="0070C0"/>
                </a:solidFill>
              </a:rPr>
              <a:t>p</a:t>
            </a:r>
            <a:r>
              <a:rPr lang="en-US" sz="2400" dirty="0"/>
              <a:t> (</a:t>
            </a:r>
            <a:r>
              <a:rPr lang="en-US" sz="2400" dirty="0">
                <a:solidFill>
                  <a:srgbClr val="C00000"/>
                </a:solidFill>
              </a:rPr>
              <a:t>delete</a:t>
            </a:r>
            <a:r>
              <a:rPr lang="en-US" sz="2400" dirty="0">
                <a:solidFill>
                  <a:srgbClr val="0070C0"/>
                </a:solidFill>
              </a:rPr>
              <a:t> p</a:t>
            </a:r>
            <a:r>
              <a:rPr lang="en-US" sz="2400" dirty="0"/>
              <a:t>);</a:t>
            </a:r>
          </a:p>
          <a:p>
            <a:pPr marL="0" lvl="2" indent="0" algn="just">
              <a:lnSpc>
                <a:spcPct val="150000"/>
              </a:lnSpc>
              <a:spcBef>
                <a:spcPts val="0"/>
              </a:spcBef>
              <a:buFont typeface="Arial" panose="020B0604020202020204" pitchFamily="34" charset="0"/>
              <a:buNone/>
            </a:pPr>
            <a:endParaRPr lang="en-US" sz="2400" dirty="0"/>
          </a:p>
        </p:txBody>
      </p:sp>
      <p:sp>
        <p:nvSpPr>
          <p:cNvPr id="5" name="Content Placeholder 2">
            <a:extLst>
              <a:ext uri="{FF2B5EF4-FFF2-40B4-BE49-F238E27FC236}">
                <a16:creationId xmlns:a16="http://schemas.microsoft.com/office/drawing/2014/main" id="{9EFCDE3E-B392-4A32-AD89-1747F63BA71B}"/>
              </a:ext>
            </a:extLst>
          </p:cNvPr>
          <p:cNvSpPr txBox="1">
            <a:spLocks/>
          </p:cNvSpPr>
          <p:nvPr/>
        </p:nvSpPr>
        <p:spPr>
          <a:xfrm>
            <a:off x="6019800" y="2249976"/>
            <a:ext cx="3124200" cy="472749"/>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a:solidFill>
                  <a:srgbClr val="C00000"/>
                </a:solidFill>
              </a:rPr>
              <a:t>Node</a:t>
            </a:r>
            <a:r>
              <a:rPr lang="en-US" sz="2000"/>
              <a:t> *</a:t>
            </a:r>
            <a:r>
              <a:rPr lang="en-US" sz="2000">
                <a:solidFill>
                  <a:srgbClr val="0070C0"/>
                </a:solidFill>
              </a:rPr>
              <a:t>p</a:t>
            </a:r>
            <a:r>
              <a:rPr lang="en-US" sz="2000"/>
              <a:t> =</a:t>
            </a:r>
            <a:r>
              <a:rPr lang="en-US" sz="2000">
                <a:solidFill>
                  <a:srgbClr val="0070C0"/>
                </a:solidFill>
              </a:rPr>
              <a:t> first;</a:t>
            </a:r>
            <a:endParaRPr lang="en-US" sz="2000"/>
          </a:p>
          <a:p>
            <a:pPr marL="0" lvl="2" indent="-457200">
              <a:lnSpc>
                <a:spcPct val="100000"/>
              </a:lnSpc>
              <a:spcBef>
                <a:spcPts val="0"/>
              </a:spcBef>
              <a:buNone/>
            </a:pPr>
            <a:endParaRPr lang="en-US" sz="2000"/>
          </a:p>
        </p:txBody>
      </p:sp>
      <p:sp>
        <p:nvSpPr>
          <p:cNvPr id="6" name="Content Placeholder 2">
            <a:extLst>
              <a:ext uri="{FF2B5EF4-FFF2-40B4-BE49-F238E27FC236}">
                <a16:creationId xmlns:a16="http://schemas.microsoft.com/office/drawing/2014/main" id="{58962E6A-CF0C-4D05-8A5A-D21755269AA2}"/>
              </a:ext>
            </a:extLst>
          </p:cNvPr>
          <p:cNvSpPr txBox="1">
            <a:spLocks/>
          </p:cNvSpPr>
          <p:nvPr/>
        </p:nvSpPr>
        <p:spPr>
          <a:xfrm>
            <a:off x="6019800" y="3171609"/>
            <a:ext cx="3124200" cy="390287"/>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a:solidFill>
                  <a:srgbClr val="0070C0"/>
                </a:solidFill>
              </a:rPr>
              <a:t>first</a:t>
            </a:r>
            <a:r>
              <a:rPr lang="en-US" sz="2000"/>
              <a:t> =</a:t>
            </a:r>
            <a:r>
              <a:rPr lang="en-US" sz="2000">
                <a:solidFill>
                  <a:srgbClr val="0070C0"/>
                </a:solidFill>
              </a:rPr>
              <a:t> first</a:t>
            </a:r>
            <a:r>
              <a:rPr lang="en-US" sz="2000"/>
              <a:t>-&gt;</a:t>
            </a:r>
            <a:r>
              <a:rPr lang="en-US" sz="2000">
                <a:solidFill>
                  <a:srgbClr val="00B050"/>
                </a:solidFill>
              </a:rPr>
              <a:t>next</a:t>
            </a:r>
            <a:r>
              <a:rPr lang="en-US" sz="2000">
                <a:solidFill>
                  <a:srgbClr val="0070C0"/>
                </a:solidFill>
              </a:rPr>
              <a:t>;</a:t>
            </a:r>
          </a:p>
          <a:p>
            <a:pPr marL="0" lvl="2" indent="-457200">
              <a:lnSpc>
                <a:spcPct val="100000"/>
              </a:lnSpc>
              <a:spcBef>
                <a:spcPts val="0"/>
              </a:spcBef>
              <a:buNone/>
            </a:pPr>
            <a:endParaRPr lang="en-US" sz="2000"/>
          </a:p>
          <a:p>
            <a:pPr marL="0" lvl="2" indent="-457200">
              <a:lnSpc>
                <a:spcPct val="100000"/>
              </a:lnSpc>
              <a:spcBef>
                <a:spcPts val="0"/>
              </a:spcBef>
              <a:buNone/>
            </a:pPr>
            <a:endParaRPr lang="en-US" sz="2000"/>
          </a:p>
        </p:txBody>
      </p:sp>
      <p:sp>
        <p:nvSpPr>
          <p:cNvPr id="7" name="Content Placeholder 2">
            <a:extLst>
              <a:ext uri="{FF2B5EF4-FFF2-40B4-BE49-F238E27FC236}">
                <a16:creationId xmlns:a16="http://schemas.microsoft.com/office/drawing/2014/main" id="{F88B32FC-AC4A-4E0A-A1AA-E5C66B664DF7}"/>
              </a:ext>
            </a:extLst>
          </p:cNvPr>
          <p:cNvSpPr txBox="1">
            <a:spLocks/>
          </p:cNvSpPr>
          <p:nvPr/>
        </p:nvSpPr>
        <p:spPr>
          <a:xfrm>
            <a:off x="6019800" y="5759587"/>
            <a:ext cx="3124200" cy="413326"/>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a:solidFill>
                  <a:srgbClr val="C00000"/>
                </a:solidFill>
              </a:rPr>
              <a:t>delete</a:t>
            </a:r>
            <a:r>
              <a:rPr lang="en-US" sz="2000"/>
              <a:t> p;</a:t>
            </a:r>
          </a:p>
          <a:p>
            <a:pPr marL="0" lvl="2" indent="-457200">
              <a:lnSpc>
                <a:spcPct val="100000"/>
              </a:lnSpc>
              <a:spcBef>
                <a:spcPts val="0"/>
              </a:spcBef>
              <a:buNone/>
            </a:pPr>
            <a:endParaRPr lang="en-US" sz="2000"/>
          </a:p>
        </p:txBody>
      </p:sp>
      <p:sp>
        <p:nvSpPr>
          <p:cNvPr id="8" name="Content Placeholder 2">
            <a:extLst>
              <a:ext uri="{FF2B5EF4-FFF2-40B4-BE49-F238E27FC236}">
                <a16:creationId xmlns:a16="http://schemas.microsoft.com/office/drawing/2014/main" id="{1129D0A4-6332-4588-83F2-D4536252FA93}"/>
              </a:ext>
            </a:extLst>
          </p:cNvPr>
          <p:cNvSpPr txBox="1">
            <a:spLocks/>
          </p:cNvSpPr>
          <p:nvPr/>
        </p:nvSpPr>
        <p:spPr>
          <a:xfrm>
            <a:off x="6019800" y="3946587"/>
            <a:ext cx="3124200" cy="1234439"/>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dirty="0">
                <a:solidFill>
                  <a:srgbClr val="0070C0"/>
                </a:solidFill>
              </a:rPr>
              <a:t>if (first != </a:t>
            </a:r>
            <a:r>
              <a:rPr lang="en-US" sz="2000" dirty="0">
                <a:solidFill>
                  <a:srgbClr val="FF0000"/>
                </a:solidFill>
              </a:rPr>
              <a:t>NULL</a:t>
            </a:r>
            <a:r>
              <a:rPr lang="en-US" sz="2000" dirty="0">
                <a:solidFill>
                  <a:srgbClr val="0070C0"/>
                </a:solidFill>
              </a:rPr>
              <a:t>)</a:t>
            </a:r>
          </a:p>
          <a:p>
            <a:pPr marL="0" lvl="2" indent="-457200">
              <a:lnSpc>
                <a:spcPct val="100000"/>
              </a:lnSpc>
              <a:spcBef>
                <a:spcPts val="0"/>
              </a:spcBef>
              <a:buNone/>
            </a:pPr>
            <a:r>
              <a:rPr lang="en-US" sz="2000" dirty="0">
                <a:solidFill>
                  <a:srgbClr val="0070C0"/>
                </a:solidFill>
              </a:rPr>
              <a:t>     first</a:t>
            </a:r>
            <a:r>
              <a:rPr lang="en-US" sz="2000" dirty="0"/>
              <a:t>-&gt;</a:t>
            </a:r>
            <a:r>
              <a:rPr lang="en-US" sz="2000" dirty="0" err="1">
                <a:solidFill>
                  <a:srgbClr val="00B050"/>
                </a:solidFill>
              </a:rPr>
              <a:t>privous</a:t>
            </a:r>
            <a:r>
              <a:rPr lang="en-US" sz="2000" dirty="0">
                <a:solidFill>
                  <a:srgbClr val="00B050"/>
                </a:solidFill>
              </a:rPr>
              <a:t> </a:t>
            </a:r>
            <a:r>
              <a:rPr lang="en-US" sz="1800" dirty="0"/>
              <a:t>= </a:t>
            </a:r>
            <a:r>
              <a:rPr lang="en-US" sz="1800" dirty="0">
                <a:solidFill>
                  <a:srgbClr val="FF0000"/>
                </a:solidFill>
              </a:rPr>
              <a:t>NULL</a:t>
            </a:r>
            <a:r>
              <a:rPr lang="en-US" sz="2000" dirty="0">
                <a:solidFill>
                  <a:srgbClr val="0070C0"/>
                </a:solidFill>
              </a:rPr>
              <a:t>;</a:t>
            </a:r>
          </a:p>
          <a:p>
            <a:pPr marL="0" lvl="2" indent="-457200">
              <a:lnSpc>
                <a:spcPct val="100000"/>
              </a:lnSpc>
              <a:spcBef>
                <a:spcPts val="0"/>
              </a:spcBef>
              <a:buNone/>
            </a:pPr>
            <a:r>
              <a:rPr lang="en-US" sz="2000" dirty="0">
                <a:solidFill>
                  <a:srgbClr val="0070C0"/>
                </a:solidFill>
              </a:rPr>
              <a:t>else</a:t>
            </a:r>
          </a:p>
          <a:p>
            <a:pPr marL="0" lvl="2" indent="-457200">
              <a:lnSpc>
                <a:spcPct val="100000"/>
              </a:lnSpc>
              <a:spcBef>
                <a:spcPts val="0"/>
              </a:spcBef>
              <a:buNone/>
            </a:pPr>
            <a:r>
              <a:rPr lang="en-US" sz="2000" dirty="0">
                <a:solidFill>
                  <a:srgbClr val="0070C0"/>
                </a:solidFill>
              </a:rPr>
              <a:t>     last </a:t>
            </a:r>
            <a:r>
              <a:rPr lang="en-US" sz="2000" dirty="0"/>
              <a:t>= </a:t>
            </a:r>
            <a:r>
              <a:rPr lang="en-US" sz="2000" dirty="0">
                <a:solidFill>
                  <a:srgbClr val="FF0000"/>
                </a:solidFill>
              </a:rPr>
              <a:t>NULL</a:t>
            </a:r>
            <a:r>
              <a:rPr lang="en-US" sz="2000" dirty="0"/>
              <a:t>;</a:t>
            </a:r>
          </a:p>
          <a:p>
            <a:pPr marL="0" lvl="2" indent="-457200">
              <a:lnSpc>
                <a:spcPct val="100000"/>
              </a:lnSpc>
              <a:spcBef>
                <a:spcPts val="0"/>
              </a:spcBef>
              <a:buNone/>
            </a:pPr>
            <a:endParaRPr lang="en-US" sz="2000" dirty="0"/>
          </a:p>
          <a:p>
            <a:pPr marL="0" lvl="2" indent="-457200">
              <a:lnSpc>
                <a:spcPct val="100000"/>
              </a:lnSpc>
              <a:spcBef>
                <a:spcPts val="0"/>
              </a:spcBef>
              <a:buNone/>
            </a:pPr>
            <a:endParaRPr lang="en-US" sz="2000" dirty="0"/>
          </a:p>
        </p:txBody>
      </p:sp>
    </p:spTree>
    <p:extLst>
      <p:ext uri="{BB962C8B-B14F-4D97-AF65-F5344CB8AC3E}">
        <p14:creationId xmlns:p14="http://schemas.microsoft.com/office/powerpoint/2010/main" val="344847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fade">
                                      <p:cBhvr>
                                        <p:cTn id="37" dur="500"/>
                                        <p:tgtEl>
                                          <p:spTgt spid="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33600" y="3048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KÉP</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DBBD8633-146F-4DE0-889A-DF71BBAA9DF4}"/>
              </a:ext>
            </a:extLst>
          </p:cNvPr>
          <p:cNvSpPr txBox="1">
            <a:spLocks/>
          </p:cNvSpPr>
          <p:nvPr/>
        </p:nvSpPr>
        <p:spPr>
          <a:xfrm>
            <a:off x="266700" y="1426123"/>
            <a:ext cx="8610600" cy="609600"/>
          </a:xfrm>
          <a:prstGeom prst="rect">
            <a:avLst/>
          </a:prstGeom>
        </p:spPr>
        <p:txBody>
          <a:bodyPr>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dirty="0">
                <a:ln/>
                <a:solidFill>
                  <a:schemeClr val="accent4"/>
                </a:solidFill>
              </a:rPr>
              <a:t>THUẬT GIẢI XÓA ĐẦU PHẦN TỬ ĐẦU</a:t>
            </a:r>
          </a:p>
        </p:txBody>
      </p:sp>
      <p:sp>
        <p:nvSpPr>
          <p:cNvPr id="5" name="Content Placeholder 2">
            <a:extLst>
              <a:ext uri="{FF2B5EF4-FFF2-40B4-BE49-F238E27FC236}">
                <a16:creationId xmlns:a16="http://schemas.microsoft.com/office/drawing/2014/main" id="{9EFCDE3E-B392-4A32-AD89-1747F63BA71B}"/>
              </a:ext>
            </a:extLst>
          </p:cNvPr>
          <p:cNvSpPr txBox="1">
            <a:spLocks/>
          </p:cNvSpPr>
          <p:nvPr/>
        </p:nvSpPr>
        <p:spPr>
          <a:xfrm>
            <a:off x="6019800" y="2249976"/>
            <a:ext cx="3124200" cy="472749"/>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a:solidFill>
                  <a:srgbClr val="C00000"/>
                </a:solidFill>
              </a:rPr>
              <a:t>Node</a:t>
            </a:r>
            <a:r>
              <a:rPr lang="en-US" sz="2000"/>
              <a:t> *</a:t>
            </a:r>
            <a:r>
              <a:rPr lang="en-US" sz="2000">
                <a:solidFill>
                  <a:srgbClr val="0070C0"/>
                </a:solidFill>
              </a:rPr>
              <a:t>p</a:t>
            </a:r>
            <a:r>
              <a:rPr lang="en-US" sz="2000"/>
              <a:t> =</a:t>
            </a:r>
            <a:r>
              <a:rPr lang="en-US" sz="2000">
                <a:solidFill>
                  <a:srgbClr val="0070C0"/>
                </a:solidFill>
              </a:rPr>
              <a:t> first;</a:t>
            </a:r>
            <a:endParaRPr lang="en-US" sz="2000"/>
          </a:p>
          <a:p>
            <a:pPr marL="0" lvl="2" indent="-457200">
              <a:lnSpc>
                <a:spcPct val="100000"/>
              </a:lnSpc>
              <a:spcBef>
                <a:spcPts val="0"/>
              </a:spcBef>
              <a:buNone/>
            </a:pPr>
            <a:endParaRPr lang="en-US" sz="2000"/>
          </a:p>
        </p:txBody>
      </p:sp>
      <p:sp>
        <p:nvSpPr>
          <p:cNvPr id="6" name="Content Placeholder 2">
            <a:extLst>
              <a:ext uri="{FF2B5EF4-FFF2-40B4-BE49-F238E27FC236}">
                <a16:creationId xmlns:a16="http://schemas.microsoft.com/office/drawing/2014/main" id="{58962E6A-CF0C-4D05-8A5A-D21755269AA2}"/>
              </a:ext>
            </a:extLst>
          </p:cNvPr>
          <p:cNvSpPr txBox="1">
            <a:spLocks/>
          </p:cNvSpPr>
          <p:nvPr/>
        </p:nvSpPr>
        <p:spPr>
          <a:xfrm>
            <a:off x="6019800" y="3171609"/>
            <a:ext cx="3124200" cy="390287"/>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a:solidFill>
                  <a:srgbClr val="0070C0"/>
                </a:solidFill>
              </a:rPr>
              <a:t>first</a:t>
            </a:r>
            <a:r>
              <a:rPr lang="en-US" sz="2000"/>
              <a:t> =</a:t>
            </a:r>
            <a:r>
              <a:rPr lang="en-US" sz="2000">
                <a:solidFill>
                  <a:srgbClr val="0070C0"/>
                </a:solidFill>
              </a:rPr>
              <a:t> first</a:t>
            </a:r>
            <a:r>
              <a:rPr lang="en-US" sz="2000"/>
              <a:t>-&gt;</a:t>
            </a:r>
            <a:r>
              <a:rPr lang="en-US" sz="2000">
                <a:solidFill>
                  <a:srgbClr val="00B050"/>
                </a:solidFill>
              </a:rPr>
              <a:t>next</a:t>
            </a:r>
            <a:r>
              <a:rPr lang="en-US" sz="2000">
                <a:solidFill>
                  <a:srgbClr val="0070C0"/>
                </a:solidFill>
              </a:rPr>
              <a:t>;</a:t>
            </a:r>
          </a:p>
          <a:p>
            <a:pPr marL="0" lvl="2" indent="-457200">
              <a:lnSpc>
                <a:spcPct val="100000"/>
              </a:lnSpc>
              <a:spcBef>
                <a:spcPts val="0"/>
              </a:spcBef>
              <a:buNone/>
            </a:pPr>
            <a:endParaRPr lang="en-US" sz="2000"/>
          </a:p>
          <a:p>
            <a:pPr marL="0" lvl="2" indent="-457200">
              <a:lnSpc>
                <a:spcPct val="100000"/>
              </a:lnSpc>
              <a:spcBef>
                <a:spcPts val="0"/>
              </a:spcBef>
              <a:buNone/>
            </a:pPr>
            <a:endParaRPr lang="en-US" sz="2000"/>
          </a:p>
        </p:txBody>
      </p:sp>
      <p:sp>
        <p:nvSpPr>
          <p:cNvPr id="7" name="Content Placeholder 2">
            <a:extLst>
              <a:ext uri="{FF2B5EF4-FFF2-40B4-BE49-F238E27FC236}">
                <a16:creationId xmlns:a16="http://schemas.microsoft.com/office/drawing/2014/main" id="{F88B32FC-AC4A-4E0A-A1AA-E5C66B664DF7}"/>
              </a:ext>
            </a:extLst>
          </p:cNvPr>
          <p:cNvSpPr txBox="1">
            <a:spLocks/>
          </p:cNvSpPr>
          <p:nvPr/>
        </p:nvSpPr>
        <p:spPr>
          <a:xfrm>
            <a:off x="6019800" y="5759587"/>
            <a:ext cx="3124200" cy="413326"/>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a:solidFill>
                  <a:srgbClr val="C00000"/>
                </a:solidFill>
              </a:rPr>
              <a:t>delete</a:t>
            </a:r>
            <a:r>
              <a:rPr lang="en-US" sz="2000"/>
              <a:t> p;</a:t>
            </a:r>
          </a:p>
          <a:p>
            <a:pPr marL="0" lvl="2" indent="-457200">
              <a:lnSpc>
                <a:spcPct val="100000"/>
              </a:lnSpc>
              <a:spcBef>
                <a:spcPts val="0"/>
              </a:spcBef>
              <a:buNone/>
            </a:pPr>
            <a:endParaRPr lang="en-US" sz="2000"/>
          </a:p>
        </p:txBody>
      </p:sp>
      <p:sp>
        <p:nvSpPr>
          <p:cNvPr id="8" name="Content Placeholder 2">
            <a:extLst>
              <a:ext uri="{FF2B5EF4-FFF2-40B4-BE49-F238E27FC236}">
                <a16:creationId xmlns:a16="http://schemas.microsoft.com/office/drawing/2014/main" id="{1129D0A4-6332-4588-83F2-D4536252FA93}"/>
              </a:ext>
            </a:extLst>
          </p:cNvPr>
          <p:cNvSpPr txBox="1">
            <a:spLocks/>
          </p:cNvSpPr>
          <p:nvPr/>
        </p:nvSpPr>
        <p:spPr>
          <a:xfrm>
            <a:off x="6019800" y="3946587"/>
            <a:ext cx="3124200" cy="1234439"/>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dirty="0">
                <a:solidFill>
                  <a:srgbClr val="0070C0"/>
                </a:solidFill>
              </a:rPr>
              <a:t>if (first != </a:t>
            </a:r>
            <a:r>
              <a:rPr lang="en-US" sz="2000" dirty="0">
                <a:solidFill>
                  <a:srgbClr val="FF0000"/>
                </a:solidFill>
              </a:rPr>
              <a:t>NULL</a:t>
            </a:r>
            <a:r>
              <a:rPr lang="en-US" sz="2000" dirty="0">
                <a:solidFill>
                  <a:srgbClr val="0070C0"/>
                </a:solidFill>
              </a:rPr>
              <a:t>)</a:t>
            </a:r>
          </a:p>
          <a:p>
            <a:pPr marL="0" lvl="2" indent="-457200">
              <a:lnSpc>
                <a:spcPct val="100000"/>
              </a:lnSpc>
              <a:spcBef>
                <a:spcPts val="0"/>
              </a:spcBef>
              <a:buNone/>
            </a:pPr>
            <a:r>
              <a:rPr lang="en-US" sz="2000" dirty="0">
                <a:solidFill>
                  <a:srgbClr val="0070C0"/>
                </a:solidFill>
              </a:rPr>
              <a:t>     first</a:t>
            </a:r>
            <a:r>
              <a:rPr lang="en-US" sz="2000" dirty="0"/>
              <a:t>-&gt;</a:t>
            </a:r>
            <a:r>
              <a:rPr lang="en-US" sz="2000" dirty="0" err="1">
                <a:solidFill>
                  <a:srgbClr val="00B050"/>
                </a:solidFill>
              </a:rPr>
              <a:t>privous</a:t>
            </a:r>
            <a:r>
              <a:rPr lang="en-US" sz="2000" dirty="0">
                <a:solidFill>
                  <a:srgbClr val="00B050"/>
                </a:solidFill>
              </a:rPr>
              <a:t> </a:t>
            </a:r>
            <a:r>
              <a:rPr lang="en-US" sz="1800" dirty="0"/>
              <a:t>= </a:t>
            </a:r>
            <a:r>
              <a:rPr lang="en-US" sz="1800" dirty="0">
                <a:solidFill>
                  <a:srgbClr val="FF0000"/>
                </a:solidFill>
              </a:rPr>
              <a:t>NULL</a:t>
            </a:r>
            <a:r>
              <a:rPr lang="en-US" sz="2000" dirty="0">
                <a:solidFill>
                  <a:srgbClr val="0070C0"/>
                </a:solidFill>
              </a:rPr>
              <a:t>;</a:t>
            </a:r>
          </a:p>
          <a:p>
            <a:pPr marL="0" lvl="2" indent="-457200">
              <a:lnSpc>
                <a:spcPct val="100000"/>
              </a:lnSpc>
              <a:spcBef>
                <a:spcPts val="0"/>
              </a:spcBef>
              <a:buNone/>
            </a:pPr>
            <a:r>
              <a:rPr lang="en-US" sz="2000" dirty="0">
                <a:solidFill>
                  <a:srgbClr val="0070C0"/>
                </a:solidFill>
              </a:rPr>
              <a:t>else</a:t>
            </a:r>
          </a:p>
          <a:p>
            <a:pPr marL="0" lvl="2" indent="-457200">
              <a:lnSpc>
                <a:spcPct val="100000"/>
              </a:lnSpc>
              <a:spcBef>
                <a:spcPts val="0"/>
              </a:spcBef>
              <a:buNone/>
            </a:pPr>
            <a:r>
              <a:rPr lang="en-US" sz="2000" dirty="0">
                <a:solidFill>
                  <a:srgbClr val="0070C0"/>
                </a:solidFill>
              </a:rPr>
              <a:t>     last </a:t>
            </a:r>
            <a:r>
              <a:rPr lang="en-US" sz="2000" dirty="0"/>
              <a:t>= </a:t>
            </a:r>
            <a:r>
              <a:rPr lang="en-US" sz="2000" dirty="0">
                <a:solidFill>
                  <a:srgbClr val="FF0000"/>
                </a:solidFill>
              </a:rPr>
              <a:t>NULL</a:t>
            </a:r>
            <a:r>
              <a:rPr lang="en-US" sz="2000" dirty="0"/>
              <a:t>;</a:t>
            </a:r>
          </a:p>
          <a:p>
            <a:pPr marL="0" lvl="2" indent="-457200">
              <a:lnSpc>
                <a:spcPct val="100000"/>
              </a:lnSpc>
              <a:spcBef>
                <a:spcPts val="0"/>
              </a:spcBef>
              <a:buNone/>
            </a:pPr>
            <a:endParaRPr lang="en-US" sz="2000" dirty="0"/>
          </a:p>
          <a:p>
            <a:pPr marL="0" lvl="2" indent="-457200">
              <a:lnSpc>
                <a:spcPct val="100000"/>
              </a:lnSpc>
              <a:spcBef>
                <a:spcPts val="0"/>
              </a:spcBef>
              <a:buNone/>
            </a:pPr>
            <a:endParaRPr lang="en-US" sz="2000" dirty="0"/>
          </a:p>
        </p:txBody>
      </p:sp>
      <p:sp>
        <p:nvSpPr>
          <p:cNvPr id="9" name="Content Placeholder 2">
            <a:extLst>
              <a:ext uri="{FF2B5EF4-FFF2-40B4-BE49-F238E27FC236}">
                <a16:creationId xmlns:a16="http://schemas.microsoft.com/office/drawing/2014/main" id="{EFF0D5EF-9050-49DA-A9EC-906801B38983}"/>
              </a:ext>
            </a:extLst>
          </p:cNvPr>
          <p:cNvSpPr txBox="1">
            <a:spLocks/>
          </p:cNvSpPr>
          <p:nvPr/>
        </p:nvSpPr>
        <p:spPr>
          <a:xfrm>
            <a:off x="76200" y="1905000"/>
            <a:ext cx="5867401" cy="4782402"/>
          </a:xfrm>
          <a:prstGeom prst="rect">
            <a:avLst/>
          </a:prstGeom>
          <a:solidFill>
            <a:schemeClr val="bg1"/>
          </a:solidFill>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1800" dirty="0">
                <a:solidFill>
                  <a:srgbClr val="0070C0"/>
                </a:solidFill>
                <a:latin typeface="Arial" panose="020B0604020202020204" pitchFamily="34" charset="0"/>
                <a:cs typeface="Arial" panose="020B0604020202020204" pitchFamily="34" charset="0"/>
              </a:rPr>
              <a:t>int </a:t>
            </a:r>
            <a:r>
              <a:rPr lang="en-US" sz="1800" dirty="0" err="1">
                <a:solidFill>
                  <a:srgbClr val="C00000"/>
                </a:solidFill>
                <a:latin typeface="Arial" panose="020B0604020202020204" pitchFamily="34" charset="0"/>
                <a:cs typeface="Arial" panose="020B0604020202020204" pitchFamily="34" charset="0"/>
              </a:rPr>
              <a:t>Delete_first</a:t>
            </a:r>
            <a:r>
              <a:rPr lang="en-US" sz="1800" dirty="0">
                <a:solidFill>
                  <a:srgbClr val="C00000"/>
                </a:solidFill>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marL="0" lvl="2" indent="-457200">
              <a:lnSpc>
                <a:spcPct val="100000"/>
              </a:lnSpc>
              <a:spcBef>
                <a:spcPts val="0"/>
              </a:spcBef>
              <a:buNone/>
            </a:pPr>
            <a:r>
              <a:rPr lang="en-US" sz="1800" dirty="0">
                <a:latin typeface="Arial" panose="020B0604020202020204" pitchFamily="34" charset="0"/>
                <a:cs typeface="Arial" panose="020B0604020202020204" pitchFamily="34" charset="0"/>
              </a:rPr>
              <a:t>{</a:t>
            </a:r>
          </a:p>
          <a:p>
            <a:pPr marL="0" lvl="2" indent="-457200">
              <a:lnSpc>
                <a:spcPct val="100000"/>
              </a:lnSpc>
              <a:spcBef>
                <a:spcPts val="0"/>
              </a:spcBef>
              <a:buNone/>
            </a:pPr>
            <a:r>
              <a:rPr lang="en-US" sz="1800" dirty="0">
                <a:solidFill>
                  <a:srgbClr val="C00000"/>
                </a:solidFill>
                <a:latin typeface="Arial" panose="020B0604020202020204" pitchFamily="34" charset="0"/>
                <a:cs typeface="Arial" panose="020B0604020202020204" pitchFamily="34" charset="0"/>
              </a:rPr>
              <a:t>	</a:t>
            </a:r>
            <a:r>
              <a:rPr lang="en-US" sz="1800" dirty="0">
                <a:solidFill>
                  <a:srgbClr val="0070C0"/>
                </a:solidFill>
                <a:latin typeface="Arial" panose="020B0604020202020204" pitchFamily="34" charset="0"/>
                <a:cs typeface="Arial" panose="020B0604020202020204" pitchFamily="34" charset="0"/>
              </a:rPr>
              <a:t>if (first </a:t>
            </a:r>
            <a:r>
              <a:rPr lang="en-US" sz="1800" dirty="0">
                <a:latin typeface="Arial" panose="020B0604020202020204" pitchFamily="34" charset="0"/>
                <a:cs typeface="Arial" panose="020B0604020202020204" pitchFamily="34" charset="0"/>
              </a:rPr>
              <a:t>!=</a:t>
            </a:r>
            <a:r>
              <a:rPr lang="en-US" sz="1800" dirty="0">
                <a:solidFill>
                  <a:srgbClr val="FF0000"/>
                </a:solidFill>
                <a:latin typeface="Arial" panose="020B0604020202020204" pitchFamily="34" charset="0"/>
                <a:cs typeface="Arial" panose="020B0604020202020204" pitchFamily="34" charset="0"/>
              </a:rPr>
              <a:t> NULL</a:t>
            </a:r>
            <a:r>
              <a:rPr lang="en-US" sz="1800" dirty="0">
                <a:solidFill>
                  <a:srgbClr val="0070C0"/>
                </a:solidFill>
                <a:latin typeface="Arial" panose="020B0604020202020204" pitchFamily="34" charset="0"/>
                <a:cs typeface="Arial" panose="020B0604020202020204" pitchFamily="34" charset="0"/>
              </a:rPr>
              <a:t>)</a:t>
            </a:r>
          </a:p>
          <a:p>
            <a:pPr marL="914400" lvl="4" indent="-457200">
              <a:lnSpc>
                <a:spcPct val="100000"/>
              </a:lnSpc>
              <a:spcBef>
                <a:spcPts val="0"/>
              </a:spcBef>
              <a:buNone/>
            </a:pPr>
            <a:r>
              <a:rPr lang="en-US" sz="1800" dirty="0">
                <a:solidFill>
                  <a:srgbClr val="0070C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a:t>
            </a:r>
          </a:p>
          <a:p>
            <a:pPr marL="0" lvl="2" indent="-457200">
              <a:lnSpc>
                <a:spcPct val="100000"/>
              </a:lnSpc>
              <a:spcBef>
                <a:spcPts val="0"/>
              </a:spcBef>
              <a:buNone/>
            </a:pPr>
            <a:r>
              <a:rPr lang="en-US" sz="1800" dirty="0">
                <a:solidFill>
                  <a:srgbClr val="C00000"/>
                </a:solidFill>
                <a:latin typeface="Arial" panose="020B0604020202020204" pitchFamily="34" charset="0"/>
                <a:cs typeface="Arial" panose="020B0604020202020204" pitchFamily="34" charset="0"/>
              </a:rPr>
              <a:t>		Node</a:t>
            </a:r>
            <a:r>
              <a:rPr lang="en-US" sz="1800" dirty="0">
                <a:latin typeface="Arial" panose="020B0604020202020204" pitchFamily="34" charset="0"/>
                <a:cs typeface="Arial" panose="020B0604020202020204" pitchFamily="34" charset="0"/>
              </a:rPr>
              <a:t> *</a:t>
            </a:r>
            <a:r>
              <a:rPr lang="en-US" sz="1800" dirty="0">
                <a:solidFill>
                  <a:srgbClr val="0070C0"/>
                </a:solidFill>
                <a:latin typeface="Arial" panose="020B0604020202020204" pitchFamily="34" charset="0"/>
                <a:cs typeface="Arial" panose="020B0604020202020204" pitchFamily="34" charset="0"/>
              </a:rPr>
              <a:t>p</a:t>
            </a:r>
            <a:r>
              <a:rPr lang="en-US" sz="1800" dirty="0">
                <a:latin typeface="Arial" panose="020B0604020202020204" pitchFamily="34" charset="0"/>
                <a:cs typeface="Arial" panose="020B0604020202020204" pitchFamily="34" charset="0"/>
              </a:rPr>
              <a:t> =</a:t>
            </a:r>
            <a:r>
              <a:rPr lang="en-US" sz="1800" dirty="0">
                <a:solidFill>
                  <a:srgbClr val="0070C0"/>
                </a:solidFill>
                <a:latin typeface="Arial" panose="020B0604020202020204" pitchFamily="34" charset="0"/>
                <a:cs typeface="Arial" panose="020B0604020202020204" pitchFamily="34" charset="0"/>
              </a:rPr>
              <a:t> first;</a:t>
            </a:r>
            <a:endParaRPr lang="en-US" sz="1800" dirty="0">
              <a:latin typeface="Arial" panose="020B0604020202020204" pitchFamily="34" charset="0"/>
              <a:cs typeface="Arial" panose="020B0604020202020204" pitchFamily="34" charset="0"/>
            </a:endParaRPr>
          </a:p>
          <a:p>
            <a:pPr marL="914400" lvl="4" indent="-457200">
              <a:lnSpc>
                <a:spcPct val="100000"/>
              </a:lnSpc>
              <a:spcBef>
                <a:spcPts val="0"/>
              </a:spcBef>
              <a:buNone/>
            </a:pPr>
            <a:r>
              <a:rPr lang="en-US" sz="1800" dirty="0">
                <a:solidFill>
                  <a:srgbClr val="0070C0"/>
                </a:solidFill>
                <a:latin typeface="Arial" panose="020B0604020202020204" pitchFamily="34" charset="0"/>
                <a:cs typeface="Arial" panose="020B0604020202020204" pitchFamily="34" charset="0"/>
              </a:rPr>
              <a:t>		first </a:t>
            </a:r>
            <a:r>
              <a:rPr lang="en-US" sz="1800" dirty="0">
                <a:latin typeface="Arial" panose="020B0604020202020204" pitchFamily="34" charset="0"/>
                <a:cs typeface="Arial" panose="020B0604020202020204" pitchFamily="34" charset="0"/>
              </a:rPr>
              <a:t>= </a:t>
            </a:r>
            <a:r>
              <a:rPr lang="en-US" sz="1800" dirty="0">
                <a:solidFill>
                  <a:srgbClr val="0070C0"/>
                </a:solidFill>
                <a:latin typeface="Arial" panose="020B0604020202020204" pitchFamily="34" charset="0"/>
                <a:cs typeface="Arial" panose="020B0604020202020204" pitchFamily="34" charset="0"/>
              </a:rPr>
              <a:t>first</a:t>
            </a:r>
            <a:r>
              <a:rPr lang="en-US" sz="1800" dirty="0">
                <a:latin typeface="Arial" panose="020B0604020202020204" pitchFamily="34" charset="0"/>
                <a:cs typeface="Arial" panose="020B0604020202020204" pitchFamily="34" charset="0"/>
              </a:rPr>
              <a:t>-&gt;</a:t>
            </a:r>
            <a:r>
              <a:rPr lang="en-US" sz="1800" dirty="0">
                <a:solidFill>
                  <a:srgbClr val="00B050"/>
                </a:solidFill>
                <a:latin typeface="Arial" panose="020B0604020202020204" pitchFamily="34" charset="0"/>
                <a:cs typeface="Arial" panose="020B0604020202020204" pitchFamily="34" charset="0"/>
              </a:rPr>
              <a:t>next</a:t>
            </a:r>
            <a:r>
              <a:rPr lang="en-US" sz="1800" dirty="0">
                <a:solidFill>
                  <a:srgbClr val="0070C0"/>
                </a:solidFill>
                <a:latin typeface="Arial" panose="020B0604020202020204" pitchFamily="34" charset="0"/>
                <a:cs typeface="Arial" panose="020B0604020202020204" pitchFamily="34" charset="0"/>
              </a:rPr>
              <a:t>;</a:t>
            </a:r>
          </a:p>
          <a:p>
            <a:pPr marL="914400" lvl="4" indent="-457200">
              <a:lnSpc>
                <a:spcPct val="100000"/>
              </a:lnSpc>
              <a:spcBef>
                <a:spcPts val="0"/>
              </a:spcBef>
              <a:buNone/>
            </a:pPr>
            <a:r>
              <a:rPr lang="en-US" sz="1800" dirty="0">
                <a:solidFill>
                  <a:srgbClr val="C00000"/>
                </a:solidFill>
                <a:latin typeface="Arial" panose="020B0604020202020204" pitchFamily="34" charset="0"/>
                <a:cs typeface="Arial" panose="020B0604020202020204" pitchFamily="34" charset="0"/>
              </a:rPr>
              <a:t>		delete</a:t>
            </a:r>
            <a:r>
              <a:rPr lang="en-US" sz="1800" dirty="0">
                <a:latin typeface="Arial" panose="020B0604020202020204" pitchFamily="34" charset="0"/>
                <a:cs typeface="Arial" panose="020B0604020202020204" pitchFamily="34" charset="0"/>
              </a:rPr>
              <a:t> </a:t>
            </a:r>
            <a:r>
              <a:rPr lang="en-US" sz="1800" dirty="0">
                <a:solidFill>
                  <a:srgbClr val="0070C0"/>
                </a:solidFill>
                <a:latin typeface="Arial" panose="020B0604020202020204" pitchFamily="34" charset="0"/>
                <a:cs typeface="Arial" panose="020B0604020202020204" pitchFamily="34" charset="0"/>
              </a:rPr>
              <a:t>p;</a:t>
            </a:r>
          </a:p>
          <a:p>
            <a:pPr marL="914400" lvl="4" indent="-457200">
              <a:lnSpc>
                <a:spcPct val="100000"/>
              </a:lnSpc>
              <a:spcBef>
                <a:spcPts val="0"/>
              </a:spcBef>
              <a:buNone/>
            </a:pPr>
            <a:r>
              <a:rPr lang="en-US" sz="1800" dirty="0">
                <a:solidFill>
                  <a:srgbClr val="0070C0"/>
                </a:solidFill>
                <a:latin typeface="Arial" panose="020B0604020202020204" pitchFamily="34" charset="0"/>
                <a:cs typeface="Arial" panose="020B0604020202020204" pitchFamily="34" charset="0"/>
              </a:rPr>
              <a:t>		if (first </a:t>
            </a:r>
            <a:r>
              <a:rPr lang="en-US" sz="1800" dirty="0">
                <a:latin typeface="Arial" panose="020B0604020202020204" pitchFamily="34" charset="0"/>
                <a:cs typeface="Arial" panose="020B0604020202020204" pitchFamily="34" charset="0"/>
              </a:rPr>
              <a:t>!=</a:t>
            </a:r>
            <a:r>
              <a:rPr lang="en-US" sz="1800" dirty="0">
                <a:solidFill>
                  <a:srgbClr val="FF0000"/>
                </a:solidFill>
                <a:latin typeface="Arial" panose="020B0604020202020204" pitchFamily="34" charset="0"/>
                <a:cs typeface="Arial" panose="020B0604020202020204" pitchFamily="34" charset="0"/>
              </a:rPr>
              <a:t>NULL</a:t>
            </a:r>
            <a:r>
              <a:rPr lang="en-US" sz="1800" dirty="0">
                <a:solidFill>
                  <a:srgbClr val="0070C0"/>
                </a:solidFill>
                <a:latin typeface="Arial" panose="020B0604020202020204" pitchFamily="34" charset="0"/>
                <a:cs typeface="Arial" panose="020B0604020202020204" pitchFamily="34" charset="0"/>
              </a:rPr>
              <a:t>) </a:t>
            </a:r>
            <a:r>
              <a:rPr lang="en-US" sz="1800" i="1" dirty="0">
                <a:latin typeface="Arial" panose="020B0604020202020204" pitchFamily="34" charset="0"/>
                <a:cs typeface="Arial" panose="020B0604020202020204" pitchFamily="34" charset="0"/>
              </a:rPr>
              <a:t>// </a:t>
            </a:r>
            <a:r>
              <a:rPr lang="en-US" sz="1800" i="1" dirty="0" err="1">
                <a:latin typeface="Arial" panose="020B0604020202020204" pitchFamily="34" charset="0"/>
                <a:cs typeface="Arial" panose="020B0604020202020204" pitchFamily="34" charset="0"/>
              </a:rPr>
              <a:t>trường</a:t>
            </a:r>
            <a:r>
              <a:rPr lang="en-US" sz="1800" i="1" dirty="0">
                <a:latin typeface="Arial" panose="020B0604020202020204" pitchFamily="34" charset="0"/>
                <a:cs typeface="Arial" panose="020B0604020202020204" pitchFamily="34" charset="0"/>
              </a:rPr>
              <a:t> </a:t>
            </a:r>
            <a:r>
              <a:rPr lang="en-US" sz="1800" i="1" dirty="0" err="1">
                <a:latin typeface="Arial" panose="020B0604020202020204" pitchFamily="34" charset="0"/>
                <a:cs typeface="Arial" panose="020B0604020202020204" pitchFamily="34" charset="0"/>
              </a:rPr>
              <a:t>hợp</a:t>
            </a:r>
            <a:r>
              <a:rPr lang="en-US" sz="1800" i="1" dirty="0">
                <a:latin typeface="Arial" panose="020B0604020202020204" pitchFamily="34" charset="0"/>
                <a:cs typeface="Arial" panose="020B0604020202020204" pitchFamily="34" charset="0"/>
              </a:rPr>
              <a:t> ds </a:t>
            </a:r>
            <a:r>
              <a:rPr lang="en-US" sz="1800" i="1" dirty="0" err="1">
                <a:latin typeface="Arial" panose="020B0604020202020204" pitchFamily="34" charset="0"/>
                <a:cs typeface="Arial" panose="020B0604020202020204" pitchFamily="34" charset="0"/>
              </a:rPr>
              <a:t>khác</a:t>
            </a:r>
            <a:r>
              <a:rPr lang="en-US" sz="1800" i="1" dirty="0">
                <a:latin typeface="Arial" panose="020B0604020202020204" pitchFamily="34" charset="0"/>
                <a:cs typeface="Arial" panose="020B0604020202020204" pitchFamily="34" charset="0"/>
              </a:rPr>
              <a:t> </a:t>
            </a:r>
            <a:r>
              <a:rPr lang="en-US" sz="1800" i="1" dirty="0" err="1">
                <a:latin typeface="Arial" panose="020B0604020202020204" pitchFamily="34" charset="0"/>
                <a:cs typeface="Arial" panose="020B0604020202020204" pitchFamily="34" charset="0"/>
              </a:rPr>
              <a:t>rỗng</a:t>
            </a:r>
            <a:r>
              <a:rPr lang="en-US" sz="1800" i="1" dirty="0">
                <a:latin typeface="Arial" panose="020B0604020202020204" pitchFamily="34" charset="0"/>
                <a:cs typeface="Arial" panose="020B0604020202020204" pitchFamily="34" charset="0"/>
              </a:rPr>
              <a:t> </a:t>
            </a:r>
            <a:r>
              <a:rPr lang="en-US" sz="1800" i="1" dirty="0" err="1">
                <a:latin typeface="Arial" panose="020B0604020202020204" pitchFamily="34" charset="0"/>
                <a:cs typeface="Arial" panose="020B0604020202020204" pitchFamily="34" charset="0"/>
              </a:rPr>
              <a:t>phần</a:t>
            </a:r>
            <a:r>
              <a:rPr lang="en-US" sz="1800" i="1" dirty="0">
                <a:latin typeface="Arial" panose="020B0604020202020204" pitchFamily="34" charset="0"/>
                <a:cs typeface="Arial" panose="020B0604020202020204" pitchFamily="34" charset="0"/>
              </a:rPr>
              <a:t> </a:t>
            </a:r>
            <a:r>
              <a:rPr lang="en-US" sz="1800" i="1" dirty="0" err="1">
                <a:latin typeface="Arial" panose="020B0604020202020204" pitchFamily="34" charset="0"/>
                <a:cs typeface="Arial" panose="020B0604020202020204" pitchFamily="34" charset="0"/>
              </a:rPr>
              <a:t>tử</a:t>
            </a:r>
            <a:r>
              <a:rPr lang="en-US" sz="1800" i="1" dirty="0">
                <a:latin typeface="Arial" panose="020B0604020202020204" pitchFamily="34" charset="0"/>
                <a:cs typeface="Arial" panose="020B0604020202020204" pitchFamily="34" charset="0"/>
              </a:rPr>
              <a:t> </a:t>
            </a:r>
            <a:r>
              <a:rPr lang="en-US" sz="1800" i="1" dirty="0" err="1">
                <a:latin typeface="Arial" panose="020B0604020202020204" pitchFamily="34" charset="0"/>
                <a:cs typeface="Arial" panose="020B0604020202020204" pitchFamily="34" charset="0"/>
              </a:rPr>
              <a:t>nào</a:t>
            </a:r>
            <a:endParaRPr lang="en-US" sz="1800" dirty="0">
              <a:latin typeface="Arial" panose="020B0604020202020204" pitchFamily="34" charset="0"/>
              <a:cs typeface="Arial" panose="020B0604020202020204" pitchFamily="34" charset="0"/>
            </a:endParaRPr>
          </a:p>
          <a:p>
            <a:pPr marL="914400" lvl="4" indent="-457200">
              <a:lnSpc>
                <a:spcPct val="100000"/>
              </a:lnSpc>
              <a:spcBef>
                <a:spcPts val="0"/>
              </a:spcBef>
              <a:buNone/>
            </a:pPr>
            <a:r>
              <a:rPr lang="en-US" sz="1800" dirty="0">
                <a:solidFill>
                  <a:srgbClr val="0070C0"/>
                </a:solidFill>
                <a:latin typeface="Arial" panose="020B0604020202020204" pitchFamily="34" charset="0"/>
                <a:cs typeface="Arial" panose="020B0604020202020204" pitchFamily="34" charset="0"/>
              </a:rPr>
              <a:t>			first</a:t>
            </a:r>
            <a:r>
              <a:rPr lang="en-US" sz="1800" dirty="0">
                <a:latin typeface="Arial" panose="020B0604020202020204" pitchFamily="34" charset="0"/>
                <a:cs typeface="Arial" panose="020B0604020202020204" pitchFamily="34" charset="0"/>
              </a:rPr>
              <a:t>-&gt;</a:t>
            </a:r>
            <a:r>
              <a:rPr lang="en-US" sz="1800" dirty="0">
                <a:solidFill>
                  <a:srgbClr val="00B050"/>
                </a:solidFill>
                <a:latin typeface="Arial" panose="020B0604020202020204" pitchFamily="34" charset="0"/>
                <a:cs typeface="Arial" panose="020B0604020202020204" pitchFamily="34" charset="0"/>
              </a:rPr>
              <a:t>previous </a:t>
            </a:r>
            <a:r>
              <a:rPr lang="en-US" sz="1800" dirty="0">
                <a:latin typeface="Arial" panose="020B0604020202020204" pitchFamily="34" charset="0"/>
                <a:cs typeface="Arial" panose="020B0604020202020204" pitchFamily="34" charset="0"/>
              </a:rPr>
              <a:t>=</a:t>
            </a:r>
            <a:r>
              <a:rPr lang="en-US" sz="1800" dirty="0">
                <a:solidFill>
                  <a:srgbClr val="FF0000"/>
                </a:solidFill>
                <a:latin typeface="Arial" panose="020B0604020202020204" pitchFamily="34" charset="0"/>
                <a:cs typeface="Arial" panose="020B0604020202020204" pitchFamily="34" charset="0"/>
              </a:rPr>
              <a:t> NULL</a:t>
            </a:r>
            <a:r>
              <a:rPr lang="en-US" sz="1800" dirty="0">
                <a:latin typeface="Arial" panose="020B0604020202020204" pitchFamily="34" charset="0"/>
                <a:cs typeface="Arial" panose="020B0604020202020204" pitchFamily="34" charset="0"/>
              </a:rPr>
              <a:t>;</a:t>
            </a:r>
          </a:p>
          <a:p>
            <a:pPr marL="914400" lvl="4" indent="-457200">
              <a:lnSpc>
                <a:spcPct val="100000"/>
              </a:lnSpc>
              <a:spcBef>
                <a:spcPts val="0"/>
              </a:spcBef>
              <a:buNone/>
            </a:pPr>
            <a:r>
              <a:rPr lang="en-US" sz="1800" dirty="0">
                <a:solidFill>
                  <a:srgbClr val="0070C0"/>
                </a:solidFill>
                <a:latin typeface="Arial" panose="020B0604020202020204" pitchFamily="34" charset="0"/>
                <a:cs typeface="Arial" panose="020B0604020202020204" pitchFamily="34" charset="0"/>
              </a:rPr>
              <a:t>		else </a:t>
            </a:r>
          </a:p>
          <a:p>
            <a:pPr marL="914400" lvl="4" indent="-457200">
              <a:lnSpc>
                <a:spcPct val="100000"/>
              </a:lnSpc>
              <a:spcBef>
                <a:spcPts val="0"/>
              </a:spcBef>
              <a:buNone/>
            </a:pPr>
            <a:r>
              <a:rPr lang="en-US" sz="1800" dirty="0">
                <a:solidFill>
                  <a:srgbClr val="0070C0"/>
                </a:solidFill>
                <a:latin typeface="Arial" panose="020B0604020202020204" pitchFamily="34" charset="0"/>
                <a:cs typeface="Arial" panose="020B0604020202020204" pitchFamily="34" charset="0"/>
              </a:rPr>
              <a:t>			last = </a:t>
            </a:r>
            <a:r>
              <a:rPr lang="en-US" sz="1800" dirty="0">
                <a:solidFill>
                  <a:srgbClr val="FF0000"/>
                </a:solidFill>
                <a:latin typeface="Arial" panose="020B0604020202020204" pitchFamily="34" charset="0"/>
                <a:cs typeface="Arial" panose="020B0604020202020204" pitchFamily="34" charset="0"/>
              </a:rPr>
              <a:t>NULL</a:t>
            </a:r>
            <a:r>
              <a:rPr lang="en-US" sz="1800" dirty="0">
                <a:latin typeface="Arial" panose="020B0604020202020204" pitchFamily="34" charset="0"/>
                <a:cs typeface="Arial" panose="020B0604020202020204" pitchFamily="34" charset="0"/>
              </a:rPr>
              <a:t>; </a:t>
            </a:r>
            <a:r>
              <a:rPr lang="en-US" sz="1800" i="1" dirty="0">
                <a:latin typeface="Arial" panose="020B0604020202020204" pitchFamily="34" charset="0"/>
                <a:cs typeface="Arial" panose="020B0604020202020204" pitchFamily="34" charset="0"/>
              </a:rPr>
              <a:t>// </a:t>
            </a:r>
            <a:r>
              <a:rPr lang="en-US" sz="1800" i="1" dirty="0" err="1">
                <a:latin typeface="Arial" panose="020B0604020202020204" pitchFamily="34" charset="0"/>
                <a:cs typeface="Arial" panose="020B0604020202020204" pitchFamily="34" charset="0"/>
              </a:rPr>
              <a:t>trường</a:t>
            </a:r>
            <a:r>
              <a:rPr lang="en-US" sz="1800" i="1" dirty="0">
                <a:latin typeface="Arial" panose="020B0604020202020204" pitchFamily="34" charset="0"/>
                <a:cs typeface="Arial" panose="020B0604020202020204" pitchFamily="34" charset="0"/>
              </a:rPr>
              <a:t> </a:t>
            </a:r>
            <a:r>
              <a:rPr lang="en-US" sz="1800" i="1" dirty="0" err="1">
                <a:latin typeface="Arial" panose="020B0604020202020204" pitchFamily="34" charset="0"/>
                <a:cs typeface="Arial" panose="020B0604020202020204" pitchFamily="34" charset="0"/>
              </a:rPr>
              <a:t>hợp</a:t>
            </a:r>
            <a:r>
              <a:rPr lang="en-US" sz="1800" i="1" dirty="0">
                <a:latin typeface="Arial" panose="020B0604020202020204" pitchFamily="34" charset="0"/>
                <a:cs typeface="Arial" panose="020B0604020202020204" pitchFamily="34" charset="0"/>
              </a:rPr>
              <a:t> ds </a:t>
            </a:r>
            <a:r>
              <a:rPr lang="en-US" sz="1800" i="1" dirty="0" err="1">
                <a:latin typeface="Arial" panose="020B0604020202020204" pitchFamily="34" charset="0"/>
                <a:cs typeface="Arial" panose="020B0604020202020204" pitchFamily="34" charset="0"/>
              </a:rPr>
              <a:t>không</a:t>
            </a:r>
            <a:r>
              <a:rPr lang="en-US" sz="1800" i="1" dirty="0">
                <a:latin typeface="Arial" panose="020B0604020202020204" pitchFamily="34" charset="0"/>
                <a:cs typeface="Arial" panose="020B0604020202020204" pitchFamily="34" charset="0"/>
              </a:rPr>
              <a:t> </a:t>
            </a:r>
            <a:r>
              <a:rPr lang="en-US" sz="1800" i="1" dirty="0" err="1">
                <a:latin typeface="Arial" panose="020B0604020202020204" pitchFamily="34" charset="0"/>
                <a:cs typeface="Arial" panose="020B0604020202020204" pitchFamily="34" charset="0"/>
              </a:rPr>
              <a:t>còn</a:t>
            </a:r>
            <a:r>
              <a:rPr lang="en-US" sz="1800" i="1" dirty="0">
                <a:latin typeface="Arial" panose="020B0604020202020204" pitchFamily="34" charset="0"/>
                <a:cs typeface="Arial" panose="020B0604020202020204" pitchFamily="34" charset="0"/>
              </a:rPr>
              <a:t> </a:t>
            </a:r>
            <a:r>
              <a:rPr lang="en-US" sz="1800" i="1" dirty="0" err="1">
                <a:latin typeface="Arial" panose="020B0604020202020204" pitchFamily="34" charset="0"/>
                <a:cs typeface="Arial" panose="020B0604020202020204" pitchFamily="34" charset="0"/>
              </a:rPr>
              <a:t>phần</a:t>
            </a:r>
            <a:r>
              <a:rPr lang="en-US" sz="1800" i="1" dirty="0">
                <a:latin typeface="Arial" panose="020B0604020202020204" pitchFamily="34" charset="0"/>
                <a:cs typeface="Arial" panose="020B0604020202020204" pitchFamily="34" charset="0"/>
              </a:rPr>
              <a:t> </a:t>
            </a:r>
            <a:r>
              <a:rPr lang="en-US" sz="1800" i="1" dirty="0" err="1">
                <a:latin typeface="Arial" panose="020B0604020202020204" pitchFamily="34" charset="0"/>
                <a:cs typeface="Arial" panose="020B0604020202020204" pitchFamily="34" charset="0"/>
              </a:rPr>
              <a:t>tử</a:t>
            </a:r>
            <a:r>
              <a:rPr lang="en-US" sz="1800" i="1" dirty="0">
                <a:latin typeface="Arial" panose="020B0604020202020204" pitchFamily="34" charset="0"/>
                <a:cs typeface="Arial" panose="020B0604020202020204" pitchFamily="34" charset="0"/>
              </a:rPr>
              <a:t> </a:t>
            </a:r>
            <a:r>
              <a:rPr lang="en-US" sz="1800" i="1" dirty="0" err="1">
                <a:latin typeface="Arial" panose="020B0604020202020204" pitchFamily="34" charset="0"/>
                <a:cs typeface="Arial" panose="020B0604020202020204" pitchFamily="34" charset="0"/>
              </a:rPr>
              <a:t>nào</a:t>
            </a:r>
            <a:endParaRPr lang="en-US" sz="1800" i="1" dirty="0">
              <a:latin typeface="Arial" panose="020B0604020202020204" pitchFamily="34" charset="0"/>
              <a:cs typeface="Arial" panose="020B0604020202020204" pitchFamily="34" charset="0"/>
            </a:endParaRPr>
          </a:p>
          <a:p>
            <a:pPr marL="914400" lvl="4" indent="-457200">
              <a:lnSpc>
                <a:spcPct val="100000"/>
              </a:lnSpc>
              <a:spcBef>
                <a:spcPts val="0"/>
              </a:spcBef>
              <a:buNone/>
            </a:pPr>
            <a:r>
              <a:rPr lang="en-US" sz="1800" dirty="0">
                <a:solidFill>
                  <a:srgbClr val="0070C0"/>
                </a:solidFill>
                <a:latin typeface="Arial" panose="020B0604020202020204" pitchFamily="34" charset="0"/>
                <a:cs typeface="Arial" panose="020B0604020202020204" pitchFamily="34" charset="0"/>
              </a:rPr>
              <a:t>		return </a:t>
            </a:r>
            <a:r>
              <a:rPr lang="en-US" sz="1800" dirty="0">
                <a:latin typeface="Arial" panose="020B0604020202020204" pitchFamily="34" charset="0"/>
                <a:cs typeface="Arial" panose="020B0604020202020204" pitchFamily="34" charset="0"/>
              </a:rPr>
              <a:t>1;</a:t>
            </a:r>
          </a:p>
          <a:p>
            <a:pPr marL="914400" lvl="4" indent="-457200">
              <a:lnSpc>
                <a:spcPct val="100000"/>
              </a:lnSpc>
              <a:spcBef>
                <a:spcPts val="0"/>
              </a:spcBef>
              <a:buNone/>
            </a:pPr>
            <a:r>
              <a:rPr lang="en-US" sz="1800" dirty="0">
                <a:solidFill>
                  <a:srgbClr val="0070C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a:t>
            </a:r>
          </a:p>
          <a:p>
            <a:pPr marL="914400" lvl="4" indent="-457200">
              <a:lnSpc>
                <a:spcPct val="100000"/>
              </a:lnSpc>
              <a:spcBef>
                <a:spcPts val="0"/>
              </a:spcBef>
              <a:buNone/>
            </a:pPr>
            <a:r>
              <a:rPr lang="en-US" sz="1800" dirty="0">
                <a:solidFill>
                  <a:srgbClr val="0070C0"/>
                </a:solidFill>
                <a:latin typeface="Arial" panose="020B0604020202020204" pitchFamily="34" charset="0"/>
                <a:cs typeface="Arial" panose="020B0604020202020204" pitchFamily="34" charset="0"/>
              </a:rPr>
              <a:t>	return </a:t>
            </a:r>
            <a:r>
              <a:rPr lang="en-US" sz="1800" dirty="0">
                <a:latin typeface="Arial" panose="020B0604020202020204" pitchFamily="34" charset="0"/>
                <a:cs typeface="Arial" panose="020B0604020202020204" pitchFamily="34" charset="0"/>
              </a:rPr>
              <a:t>0;</a:t>
            </a:r>
          </a:p>
          <a:p>
            <a:pPr marL="0" indent="0">
              <a:buSzPct val="150000"/>
              <a:buNone/>
            </a:pPr>
            <a:r>
              <a:rPr lang="en-US" sz="1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8033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33600" y="3048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KÉP</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2893F9B6-3DEC-471B-8029-53485828FF80}"/>
              </a:ext>
            </a:extLst>
          </p:cNvPr>
          <p:cNvSpPr txBox="1">
            <a:spLocks/>
          </p:cNvSpPr>
          <p:nvPr/>
        </p:nvSpPr>
        <p:spPr>
          <a:xfrm>
            <a:off x="431800" y="1600201"/>
            <a:ext cx="8102598" cy="550709"/>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b="1" dirty="0">
                <a:ln/>
                <a:solidFill>
                  <a:schemeClr val="accent4"/>
                </a:solidFill>
              </a:rPr>
              <a:t>XÓA PHẦN TỬ CUỐI DANH SÁCH</a:t>
            </a:r>
          </a:p>
        </p:txBody>
      </p:sp>
      <p:cxnSp>
        <p:nvCxnSpPr>
          <p:cNvPr id="4" name="Straight Connector 3">
            <a:extLst>
              <a:ext uri="{FF2B5EF4-FFF2-40B4-BE49-F238E27FC236}">
                <a16:creationId xmlns:a16="http://schemas.microsoft.com/office/drawing/2014/main" id="{F2F2B1FE-8DEF-42E3-B537-F925190B74FE}"/>
              </a:ext>
            </a:extLst>
          </p:cNvPr>
          <p:cNvCxnSpPr/>
          <p:nvPr/>
        </p:nvCxnSpPr>
        <p:spPr>
          <a:xfrm>
            <a:off x="2546849" y="3698031"/>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D7B8DA81-47B5-4250-B3F1-19359AF0327A}"/>
              </a:ext>
            </a:extLst>
          </p:cNvPr>
          <p:cNvSpPr/>
          <p:nvPr/>
        </p:nvSpPr>
        <p:spPr>
          <a:xfrm>
            <a:off x="1785900" y="3792702"/>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10</a:t>
            </a:r>
          </a:p>
        </p:txBody>
      </p:sp>
      <p:sp>
        <p:nvSpPr>
          <p:cNvPr id="6" name="Rectangle 5">
            <a:extLst>
              <a:ext uri="{FF2B5EF4-FFF2-40B4-BE49-F238E27FC236}">
                <a16:creationId xmlns:a16="http://schemas.microsoft.com/office/drawing/2014/main" id="{9FBFF9D2-3C8B-4542-BF63-CFD0C9D945E8}"/>
              </a:ext>
            </a:extLst>
          </p:cNvPr>
          <p:cNvSpPr/>
          <p:nvPr/>
        </p:nvSpPr>
        <p:spPr>
          <a:xfrm>
            <a:off x="1400221" y="3698031"/>
            <a:ext cx="1523999"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7" name="Oval 6">
            <a:extLst>
              <a:ext uri="{FF2B5EF4-FFF2-40B4-BE49-F238E27FC236}">
                <a16:creationId xmlns:a16="http://schemas.microsoft.com/office/drawing/2014/main" id="{076D967C-701A-4DAF-A679-2C08EF0B0060}"/>
              </a:ext>
            </a:extLst>
          </p:cNvPr>
          <p:cNvSpPr/>
          <p:nvPr/>
        </p:nvSpPr>
        <p:spPr>
          <a:xfrm>
            <a:off x="2626676" y="4001334"/>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2A5178C-D177-44E4-A7C6-BDD2E32E38B6}"/>
              </a:ext>
            </a:extLst>
          </p:cNvPr>
          <p:cNvCxnSpPr/>
          <p:nvPr/>
        </p:nvCxnSpPr>
        <p:spPr>
          <a:xfrm>
            <a:off x="4759947" y="3705256"/>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A5B2408-94B8-4C14-9DE9-578518486AF6}"/>
              </a:ext>
            </a:extLst>
          </p:cNvPr>
          <p:cNvSpPr/>
          <p:nvPr/>
        </p:nvSpPr>
        <p:spPr>
          <a:xfrm>
            <a:off x="3998998" y="3799927"/>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5</a:t>
            </a:r>
          </a:p>
        </p:txBody>
      </p:sp>
      <p:sp>
        <p:nvSpPr>
          <p:cNvPr id="10" name="Rectangle 9">
            <a:extLst>
              <a:ext uri="{FF2B5EF4-FFF2-40B4-BE49-F238E27FC236}">
                <a16:creationId xmlns:a16="http://schemas.microsoft.com/office/drawing/2014/main" id="{DB42AFD0-1CDD-4CDA-A07A-E4C4A40999B3}"/>
              </a:ext>
            </a:extLst>
          </p:cNvPr>
          <p:cNvSpPr/>
          <p:nvPr/>
        </p:nvSpPr>
        <p:spPr>
          <a:xfrm>
            <a:off x="3639975" y="3705256"/>
            <a:ext cx="1497343"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1" name="Oval 10">
            <a:extLst>
              <a:ext uri="{FF2B5EF4-FFF2-40B4-BE49-F238E27FC236}">
                <a16:creationId xmlns:a16="http://schemas.microsoft.com/office/drawing/2014/main" id="{199D55EC-8A83-484D-904D-AF4011857B7B}"/>
              </a:ext>
            </a:extLst>
          </p:cNvPr>
          <p:cNvSpPr/>
          <p:nvPr/>
        </p:nvSpPr>
        <p:spPr>
          <a:xfrm>
            <a:off x="4839774" y="3999034"/>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94FED46-D920-4AE8-8391-76C8DA8B8952}"/>
              </a:ext>
            </a:extLst>
          </p:cNvPr>
          <p:cNvCxnSpPr/>
          <p:nvPr/>
        </p:nvCxnSpPr>
        <p:spPr>
          <a:xfrm>
            <a:off x="7100016" y="3705256"/>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86687F-AFE9-4716-A500-5282522DC2EF}"/>
              </a:ext>
            </a:extLst>
          </p:cNvPr>
          <p:cNvSpPr/>
          <p:nvPr/>
        </p:nvSpPr>
        <p:spPr>
          <a:xfrm>
            <a:off x="6396217" y="3799927"/>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15</a:t>
            </a:r>
          </a:p>
        </p:txBody>
      </p:sp>
      <p:sp>
        <p:nvSpPr>
          <p:cNvPr id="14" name="Rectangle 13">
            <a:extLst>
              <a:ext uri="{FF2B5EF4-FFF2-40B4-BE49-F238E27FC236}">
                <a16:creationId xmlns:a16="http://schemas.microsoft.com/office/drawing/2014/main" id="{FD414840-BA5B-4083-A1B0-F94558DA4288}"/>
              </a:ext>
            </a:extLst>
          </p:cNvPr>
          <p:cNvSpPr/>
          <p:nvPr/>
        </p:nvSpPr>
        <p:spPr>
          <a:xfrm>
            <a:off x="6059944" y="3705256"/>
            <a:ext cx="1417444"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5" name="Oval 14">
            <a:extLst>
              <a:ext uri="{FF2B5EF4-FFF2-40B4-BE49-F238E27FC236}">
                <a16:creationId xmlns:a16="http://schemas.microsoft.com/office/drawing/2014/main" id="{1608600F-B61B-4699-B5D8-06E274E6F2A3}"/>
              </a:ext>
            </a:extLst>
          </p:cNvPr>
          <p:cNvSpPr/>
          <p:nvPr/>
        </p:nvSpPr>
        <p:spPr>
          <a:xfrm>
            <a:off x="7183163" y="3943355"/>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49E191-8EF4-48EF-880C-F7C239815DAC}"/>
              </a:ext>
            </a:extLst>
          </p:cNvPr>
          <p:cNvSpPr/>
          <p:nvPr/>
        </p:nvSpPr>
        <p:spPr>
          <a:xfrm>
            <a:off x="8296817" y="3881250"/>
            <a:ext cx="271317" cy="333329"/>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cxnSp>
        <p:nvCxnSpPr>
          <p:cNvPr id="17" name="Straight Arrow Connector 16">
            <a:extLst>
              <a:ext uri="{FF2B5EF4-FFF2-40B4-BE49-F238E27FC236}">
                <a16:creationId xmlns:a16="http://schemas.microsoft.com/office/drawing/2014/main" id="{4DF20BB0-64BC-4430-A292-BD30476F75A4}"/>
              </a:ext>
            </a:extLst>
          </p:cNvPr>
          <p:cNvCxnSpPr>
            <a:cxnSpLocks/>
            <a:stCxn id="7" idx="6"/>
          </p:cNvCxnSpPr>
          <p:nvPr/>
        </p:nvCxnSpPr>
        <p:spPr>
          <a:xfrm>
            <a:off x="2844391" y="4109107"/>
            <a:ext cx="795584" cy="490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C012AEF-0936-4463-9E7C-B32142A9061D}"/>
              </a:ext>
            </a:extLst>
          </p:cNvPr>
          <p:cNvCxnSpPr>
            <a:cxnSpLocks/>
            <a:stCxn id="11" idx="6"/>
          </p:cNvCxnSpPr>
          <p:nvPr/>
        </p:nvCxnSpPr>
        <p:spPr>
          <a:xfrm>
            <a:off x="5057489" y="4106807"/>
            <a:ext cx="1002455"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EA79E80-77E5-48A5-B373-CB3A32CD77E7}"/>
              </a:ext>
            </a:extLst>
          </p:cNvPr>
          <p:cNvCxnSpPr>
            <a:stCxn id="15" idx="6"/>
            <a:endCxn id="16" idx="1"/>
          </p:cNvCxnSpPr>
          <p:nvPr/>
        </p:nvCxnSpPr>
        <p:spPr>
          <a:xfrm flipV="1">
            <a:off x="7400878" y="4047915"/>
            <a:ext cx="895939" cy="321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6BFA8E6-91DC-4A00-99CD-122D424578EF}"/>
              </a:ext>
            </a:extLst>
          </p:cNvPr>
          <p:cNvSpPr/>
          <p:nvPr/>
        </p:nvSpPr>
        <p:spPr>
          <a:xfrm>
            <a:off x="1680668" y="4295827"/>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first</a:t>
            </a:r>
          </a:p>
        </p:txBody>
      </p:sp>
      <p:cxnSp>
        <p:nvCxnSpPr>
          <p:cNvPr id="21" name="Straight Connector 20">
            <a:extLst>
              <a:ext uri="{FF2B5EF4-FFF2-40B4-BE49-F238E27FC236}">
                <a16:creationId xmlns:a16="http://schemas.microsoft.com/office/drawing/2014/main" id="{A7675B67-6758-46DF-941D-C8F6A082E05F}"/>
              </a:ext>
            </a:extLst>
          </p:cNvPr>
          <p:cNvCxnSpPr/>
          <p:nvPr/>
        </p:nvCxnSpPr>
        <p:spPr>
          <a:xfrm>
            <a:off x="1785900" y="3705256"/>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BDF05F8-BC5F-4E8B-91BF-6607585E1028}"/>
              </a:ext>
            </a:extLst>
          </p:cNvPr>
          <p:cNvSpPr/>
          <p:nvPr/>
        </p:nvSpPr>
        <p:spPr>
          <a:xfrm>
            <a:off x="1481293" y="3803568"/>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2EB94B4E-299D-4475-BD38-50DE975D902F}"/>
              </a:ext>
            </a:extLst>
          </p:cNvPr>
          <p:cNvCxnSpPr>
            <a:stCxn id="22" idx="2"/>
            <a:endCxn id="24" idx="3"/>
          </p:cNvCxnSpPr>
          <p:nvPr/>
        </p:nvCxnSpPr>
        <p:spPr>
          <a:xfrm flipH="1">
            <a:off x="787962" y="3911341"/>
            <a:ext cx="693331"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258BDFA-8E07-4CB3-B3A4-72CADC04C289}"/>
              </a:ext>
            </a:extLst>
          </p:cNvPr>
          <p:cNvSpPr/>
          <p:nvPr/>
        </p:nvSpPr>
        <p:spPr>
          <a:xfrm>
            <a:off x="516645" y="3744677"/>
            <a:ext cx="271317" cy="333329"/>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25" name="Rectangle 24">
            <a:extLst>
              <a:ext uri="{FF2B5EF4-FFF2-40B4-BE49-F238E27FC236}">
                <a16:creationId xmlns:a16="http://schemas.microsoft.com/office/drawing/2014/main" id="{C3D37A3C-998A-443A-9D84-0FB93262790C}"/>
              </a:ext>
            </a:extLst>
          </p:cNvPr>
          <p:cNvSpPr/>
          <p:nvPr/>
        </p:nvSpPr>
        <p:spPr>
          <a:xfrm>
            <a:off x="126038" y="4208050"/>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FF0000"/>
                </a:solidFill>
              </a:rPr>
              <a:t>NULL</a:t>
            </a:r>
          </a:p>
        </p:txBody>
      </p:sp>
      <p:cxnSp>
        <p:nvCxnSpPr>
          <p:cNvPr id="26" name="Straight Connector 25">
            <a:extLst>
              <a:ext uri="{FF2B5EF4-FFF2-40B4-BE49-F238E27FC236}">
                <a16:creationId xmlns:a16="http://schemas.microsoft.com/office/drawing/2014/main" id="{C30B5CB9-CCDE-4668-8201-9C30360CE8EC}"/>
              </a:ext>
            </a:extLst>
          </p:cNvPr>
          <p:cNvCxnSpPr/>
          <p:nvPr/>
        </p:nvCxnSpPr>
        <p:spPr>
          <a:xfrm>
            <a:off x="4131297" y="3705256"/>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7C4850F0-CD63-4A74-B2C4-AC3D8E67C723}"/>
              </a:ext>
            </a:extLst>
          </p:cNvPr>
          <p:cNvSpPr/>
          <p:nvPr/>
        </p:nvSpPr>
        <p:spPr>
          <a:xfrm>
            <a:off x="3762734" y="3744677"/>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7DCBEDC4-6177-48E4-B02A-EA7C9D4E70EB}"/>
              </a:ext>
            </a:extLst>
          </p:cNvPr>
          <p:cNvCxnSpPr>
            <a:cxnSpLocks/>
            <a:stCxn id="27" idx="2"/>
          </p:cNvCxnSpPr>
          <p:nvPr/>
        </p:nvCxnSpPr>
        <p:spPr>
          <a:xfrm flipH="1">
            <a:off x="2924220" y="3852450"/>
            <a:ext cx="838514" cy="1082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F271BA8-325C-41F8-A273-849B054BFDA3}"/>
              </a:ext>
            </a:extLst>
          </p:cNvPr>
          <p:cNvSpPr/>
          <p:nvPr/>
        </p:nvSpPr>
        <p:spPr>
          <a:xfrm>
            <a:off x="6152505" y="3747052"/>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58FD69F1-1178-4B1A-A406-60CA3D88C017}"/>
              </a:ext>
            </a:extLst>
          </p:cNvPr>
          <p:cNvCxnSpPr/>
          <p:nvPr/>
        </p:nvCxnSpPr>
        <p:spPr>
          <a:xfrm>
            <a:off x="6490416" y="3705256"/>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8808136-761B-4ACB-A134-F8C8058129DB}"/>
              </a:ext>
            </a:extLst>
          </p:cNvPr>
          <p:cNvCxnSpPr>
            <a:cxnSpLocks/>
            <a:stCxn id="29" idx="2"/>
          </p:cNvCxnSpPr>
          <p:nvPr/>
        </p:nvCxnSpPr>
        <p:spPr>
          <a:xfrm flipH="1">
            <a:off x="5137318" y="3854825"/>
            <a:ext cx="1015187"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B024A3D9-8E12-4FFC-A392-EAE6C89207C7}"/>
              </a:ext>
            </a:extLst>
          </p:cNvPr>
          <p:cNvSpPr/>
          <p:nvPr/>
        </p:nvSpPr>
        <p:spPr>
          <a:xfrm>
            <a:off x="6233529" y="4391623"/>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last</a:t>
            </a:r>
          </a:p>
        </p:txBody>
      </p:sp>
      <p:cxnSp>
        <p:nvCxnSpPr>
          <p:cNvPr id="33" name="Curved Connector 7">
            <a:extLst>
              <a:ext uri="{FF2B5EF4-FFF2-40B4-BE49-F238E27FC236}">
                <a16:creationId xmlns:a16="http://schemas.microsoft.com/office/drawing/2014/main" id="{F7A945D3-2BEE-4D39-863C-80696E0FB137}"/>
              </a:ext>
            </a:extLst>
          </p:cNvPr>
          <p:cNvCxnSpPr>
            <a:cxnSpLocks/>
            <a:stCxn id="11" idx="7"/>
            <a:endCxn id="16" idx="3"/>
          </p:cNvCxnSpPr>
          <p:nvPr/>
        </p:nvCxnSpPr>
        <p:spPr>
          <a:xfrm rot="16200000" flipH="1">
            <a:off x="6788211" y="2267993"/>
            <a:ext cx="17315" cy="3542529"/>
          </a:xfrm>
          <a:prstGeom prst="curvedConnector4">
            <a:avLst>
              <a:gd name="adj1" fmla="val 7587005"/>
              <a:gd name="adj2" fmla="val 68145"/>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 name="Multiply 3">
            <a:extLst>
              <a:ext uri="{FF2B5EF4-FFF2-40B4-BE49-F238E27FC236}">
                <a16:creationId xmlns:a16="http://schemas.microsoft.com/office/drawing/2014/main" id="{8F61D5D6-CF9E-4D81-9AC0-A98C55D13978}"/>
              </a:ext>
            </a:extLst>
          </p:cNvPr>
          <p:cNvSpPr/>
          <p:nvPr/>
        </p:nvSpPr>
        <p:spPr>
          <a:xfrm>
            <a:off x="5591220" y="3313540"/>
            <a:ext cx="2370942" cy="1349433"/>
          </a:xfrm>
          <a:prstGeom prst="mathMultiply">
            <a:avLst>
              <a:gd name="adj1" fmla="val 1175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5F2B21B-5B98-4ECE-8736-01DC96E25795}"/>
              </a:ext>
            </a:extLst>
          </p:cNvPr>
          <p:cNvSpPr/>
          <p:nvPr/>
        </p:nvSpPr>
        <p:spPr>
          <a:xfrm>
            <a:off x="8009309" y="4262896"/>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FF0000"/>
                </a:solidFill>
              </a:rPr>
              <a:t>NULL</a:t>
            </a:r>
          </a:p>
        </p:txBody>
      </p:sp>
    </p:spTree>
    <p:extLst>
      <p:ext uri="{BB962C8B-B14F-4D97-AF65-F5344CB8AC3E}">
        <p14:creationId xmlns:p14="http://schemas.microsoft.com/office/powerpoint/2010/main" val="393689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3.7037E-7 L -0.2342 -0.00093 " pathEditMode="relative" rAng="0" ptsTypes="AA">
                                      <p:cBhvr>
                                        <p:cTn id="6" dur="2000" fill="hold"/>
                                        <p:tgtEl>
                                          <p:spTgt spid="32"/>
                                        </p:tgtEl>
                                        <p:attrNameLst>
                                          <p:attrName>ppt_x</p:attrName>
                                          <p:attrName>ppt_y</p:attrName>
                                        </p:attrNameLst>
                                      </p:cBhvr>
                                      <p:rCtr x="-11719" y="-46"/>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8"/>
                                        </p:tgtEl>
                                      </p:cBhvr>
                                    </p:animEffect>
                                    <p:set>
                                      <p:cBhvr>
                                        <p:cTn id="11" dur="1" fill="hold">
                                          <p:stCondLst>
                                            <p:cond delay="499"/>
                                          </p:stCondLst>
                                        </p:cTn>
                                        <p:tgtEl>
                                          <p:spTgt spid="1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D77F61-11DD-42D3-9F24-36E778165807}"/>
              </a:ext>
            </a:extLst>
          </p:cNvPr>
          <p:cNvSpPr/>
          <p:nvPr/>
        </p:nvSpPr>
        <p:spPr>
          <a:xfrm>
            <a:off x="0" y="2701073"/>
            <a:ext cx="9144000" cy="4156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p:cNvSpPr>
          <p:nvPr/>
        </p:nvSpPr>
        <p:spPr>
          <a:xfrm>
            <a:off x="2133600" y="3048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KÉP</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AA87F4D8-7720-49BC-9635-9D3B2AE068CF}"/>
              </a:ext>
            </a:extLst>
          </p:cNvPr>
          <p:cNvSpPr txBox="1">
            <a:spLocks/>
          </p:cNvSpPr>
          <p:nvPr/>
        </p:nvSpPr>
        <p:spPr>
          <a:xfrm>
            <a:off x="457200" y="1523999"/>
            <a:ext cx="8382000" cy="581323"/>
          </a:xfrm>
          <a:prstGeom prst="rect">
            <a:avLst/>
          </a:prstGeom>
        </p:spPr>
        <p:txBody>
          <a:bodyPr>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b="1" dirty="0">
                <a:ln/>
                <a:solidFill>
                  <a:schemeClr val="accent4"/>
                </a:solidFill>
              </a:rPr>
              <a:t>THUẬT GIẢI XÓA PHẦN TỬ ĐẦU DANH SÁCH</a:t>
            </a:r>
          </a:p>
        </p:txBody>
      </p:sp>
      <p:sp>
        <p:nvSpPr>
          <p:cNvPr id="4" name="Content Placeholder 2">
            <a:extLst>
              <a:ext uri="{FF2B5EF4-FFF2-40B4-BE49-F238E27FC236}">
                <a16:creationId xmlns:a16="http://schemas.microsoft.com/office/drawing/2014/main" id="{547A4AF7-BBB2-487C-83C3-EAC92B947AAD}"/>
              </a:ext>
            </a:extLst>
          </p:cNvPr>
          <p:cNvSpPr txBox="1">
            <a:spLocks/>
          </p:cNvSpPr>
          <p:nvPr/>
        </p:nvSpPr>
        <p:spPr>
          <a:xfrm>
            <a:off x="-1" y="2057401"/>
            <a:ext cx="5867401" cy="462134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lnSpc>
                <a:spcPct val="150000"/>
              </a:lnSpc>
              <a:spcBef>
                <a:spcPts val="0"/>
              </a:spcBef>
              <a:buFont typeface="Wingdings" panose="05000000000000000000" pitchFamily="2" charset="2"/>
              <a:buChar char="&amp;"/>
            </a:pPr>
            <a:r>
              <a:rPr lang="en-US" sz="2400" u="sng" dirty="0" err="1"/>
              <a:t>Bước</a:t>
            </a:r>
            <a:r>
              <a:rPr lang="en-US" sz="2400" u="sng" dirty="0"/>
              <a:t> 1: </a:t>
            </a:r>
            <a:r>
              <a:rPr lang="en-US" sz="2400" dirty="0" err="1"/>
              <a:t>Gán</a:t>
            </a:r>
            <a:r>
              <a:rPr lang="en-US" sz="2400" dirty="0"/>
              <a:t> </a:t>
            </a:r>
            <a:r>
              <a:rPr lang="en-US" sz="2400" dirty="0" err="1"/>
              <a:t>giá</a:t>
            </a:r>
            <a:r>
              <a:rPr lang="en-US" sz="2400" dirty="0"/>
              <a:t> </a:t>
            </a:r>
            <a:r>
              <a:rPr lang="en-US" sz="2400" dirty="0" err="1"/>
              <a:t>trị</a:t>
            </a:r>
            <a:r>
              <a:rPr lang="en-US" sz="2400" dirty="0"/>
              <a:t> </a:t>
            </a:r>
            <a:r>
              <a:rPr lang="en-US" sz="2400" dirty="0" err="1"/>
              <a:t>bộ</a:t>
            </a:r>
            <a:r>
              <a:rPr lang="en-US" sz="2400" dirty="0"/>
              <a:t> </a:t>
            </a:r>
            <a:r>
              <a:rPr lang="en-US" sz="2400" dirty="0" err="1"/>
              <a:t>nhớ</a:t>
            </a:r>
            <a:r>
              <a:rPr lang="en-US" sz="2400" dirty="0"/>
              <a:t> </a:t>
            </a:r>
            <a:r>
              <a:rPr lang="en-US" sz="2400" dirty="0" err="1"/>
              <a:t>của</a:t>
            </a:r>
            <a:r>
              <a:rPr lang="en-US" sz="2400" dirty="0"/>
              <a:t> </a:t>
            </a:r>
            <a:r>
              <a:rPr lang="en-US" sz="2400" dirty="0" err="1"/>
              <a:t>phần</a:t>
            </a:r>
            <a:r>
              <a:rPr lang="en-US" sz="2400" dirty="0"/>
              <a:t> </a:t>
            </a:r>
            <a:r>
              <a:rPr lang="en-US" sz="2400" dirty="0" err="1"/>
              <a:t>tử</a:t>
            </a:r>
            <a:r>
              <a:rPr lang="en-US" sz="2400" dirty="0"/>
              <a:t> </a:t>
            </a:r>
            <a:r>
              <a:rPr lang="en-US" sz="2400" dirty="0" err="1"/>
              <a:t>cuối</a:t>
            </a:r>
            <a:r>
              <a:rPr lang="en-US" sz="2400" dirty="0"/>
              <a:t> </a:t>
            </a:r>
            <a:r>
              <a:rPr lang="en-US" sz="2400" dirty="0" err="1"/>
              <a:t>danh</a:t>
            </a:r>
            <a:r>
              <a:rPr lang="en-US" sz="2400" dirty="0"/>
              <a:t> </a:t>
            </a:r>
            <a:r>
              <a:rPr lang="en-US" sz="2400" dirty="0" err="1"/>
              <a:t>sách</a:t>
            </a:r>
            <a:r>
              <a:rPr lang="en-US" sz="2400" dirty="0"/>
              <a:t> </a:t>
            </a:r>
            <a:r>
              <a:rPr lang="en-US" sz="2400" dirty="0" err="1"/>
              <a:t>cho</a:t>
            </a:r>
            <a:r>
              <a:rPr lang="en-US" sz="2400" dirty="0"/>
              <a:t> </a:t>
            </a:r>
            <a:r>
              <a:rPr lang="en-US" sz="2400" dirty="0" err="1"/>
              <a:t>biến</a:t>
            </a:r>
            <a:r>
              <a:rPr lang="en-US" sz="2400" dirty="0"/>
              <a:t> </a:t>
            </a:r>
            <a:r>
              <a:rPr lang="en-US" sz="2400" dirty="0">
                <a:solidFill>
                  <a:srgbClr val="0070C0"/>
                </a:solidFill>
              </a:rPr>
              <a:t>p;</a:t>
            </a:r>
            <a:endParaRPr lang="en-US" sz="2400" dirty="0"/>
          </a:p>
          <a:p>
            <a:pPr marL="731520" lvl="2" indent="-731520" algn="just">
              <a:lnSpc>
                <a:spcPct val="150000"/>
              </a:lnSpc>
              <a:spcBef>
                <a:spcPts val="0"/>
              </a:spcBef>
              <a:buFont typeface="Wingdings" panose="05000000000000000000" pitchFamily="2" charset="2"/>
              <a:buChar char="&amp;"/>
            </a:pPr>
            <a:r>
              <a:rPr lang="en-US" sz="2400" u="sng" dirty="0" err="1"/>
              <a:t>Bước</a:t>
            </a:r>
            <a:r>
              <a:rPr lang="en-US" sz="2400" u="sng" dirty="0"/>
              <a:t> 2: </a:t>
            </a:r>
            <a:r>
              <a:rPr lang="en-US" sz="2400" dirty="0" err="1"/>
              <a:t>Gán</a:t>
            </a:r>
            <a:r>
              <a:rPr lang="en-US" sz="2400" dirty="0"/>
              <a:t> </a:t>
            </a:r>
            <a:r>
              <a:rPr lang="en-US" sz="2400" dirty="0" err="1"/>
              <a:t>địa</a:t>
            </a:r>
            <a:r>
              <a:rPr lang="en-US" sz="2400" dirty="0"/>
              <a:t> </a:t>
            </a:r>
            <a:r>
              <a:rPr lang="en-US" sz="2400" dirty="0" err="1"/>
              <a:t>chỉ</a:t>
            </a:r>
            <a:r>
              <a:rPr lang="en-US" sz="2400" dirty="0"/>
              <a:t> </a:t>
            </a:r>
            <a:r>
              <a:rPr lang="en-US" sz="2400" dirty="0" err="1"/>
              <a:t>bộ</a:t>
            </a:r>
            <a:r>
              <a:rPr lang="en-US" sz="2400" dirty="0"/>
              <a:t> </a:t>
            </a:r>
            <a:r>
              <a:rPr lang="en-US" sz="2400" dirty="0" err="1"/>
              <a:t>nhớ</a:t>
            </a:r>
            <a:r>
              <a:rPr lang="en-US" sz="2400" dirty="0"/>
              <a:t> </a:t>
            </a:r>
            <a:r>
              <a:rPr lang="en-US" sz="2400" dirty="0" err="1"/>
              <a:t>của</a:t>
            </a:r>
            <a:r>
              <a:rPr lang="en-US" sz="2400" dirty="0"/>
              <a:t> </a:t>
            </a:r>
            <a:r>
              <a:rPr lang="en-US" sz="2400" dirty="0" err="1"/>
              <a:t>phần</a:t>
            </a:r>
            <a:r>
              <a:rPr lang="en-US" sz="2400" dirty="0"/>
              <a:t> </a:t>
            </a:r>
            <a:r>
              <a:rPr lang="en-US" sz="2400" dirty="0" err="1"/>
              <a:t>tử</a:t>
            </a:r>
            <a:r>
              <a:rPr lang="en-US" sz="2400" dirty="0"/>
              <a:t> </a:t>
            </a:r>
            <a:r>
              <a:rPr lang="en-US" sz="2400" dirty="0" err="1"/>
              <a:t>kế</a:t>
            </a:r>
            <a:r>
              <a:rPr lang="en-US" sz="2400" dirty="0"/>
              <a:t> </a:t>
            </a:r>
            <a:r>
              <a:rPr lang="en-US" sz="2400" dirty="0" err="1"/>
              <a:t>cuối</a:t>
            </a:r>
            <a:r>
              <a:rPr lang="en-US" sz="2400" dirty="0"/>
              <a:t> </a:t>
            </a:r>
            <a:r>
              <a:rPr lang="en-US" sz="2400" dirty="0" err="1"/>
              <a:t>trong</a:t>
            </a:r>
            <a:r>
              <a:rPr lang="en-US" sz="2400" dirty="0"/>
              <a:t> </a:t>
            </a:r>
            <a:r>
              <a:rPr lang="en-US" sz="2400" dirty="0" err="1"/>
              <a:t>danh</a:t>
            </a:r>
            <a:r>
              <a:rPr lang="en-US" sz="2400" dirty="0"/>
              <a:t> </a:t>
            </a:r>
            <a:r>
              <a:rPr lang="en-US" sz="2400" dirty="0" err="1"/>
              <a:t>sách</a:t>
            </a:r>
            <a:r>
              <a:rPr lang="en-US" sz="2400" dirty="0"/>
              <a:t> </a:t>
            </a:r>
            <a:r>
              <a:rPr lang="en-US" sz="2400" dirty="0" err="1"/>
              <a:t>cho</a:t>
            </a:r>
            <a:r>
              <a:rPr lang="en-US" sz="2400" dirty="0"/>
              <a:t> </a:t>
            </a:r>
            <a:r>
              <a:rPr lang="en-US" sz="2400" dirty="0" err="1"/>
              <a:t>biến</a:t>
            </a:r>
            <a:r>
              <a:rPr lang="en-US" sz="2400" dirty="0"/>
              <a:t> </a:t>
            </a:r>
            <a:r>
              <a:rPr lang="en-US" sz="2400" dirty="0">
                <a:solidFill>
                  <a:srgbClr val="0070C0"/>
                </a:solidFill>
              </a:rPr>
              <a:t>last</a:t>
            </a:r>
            <a:r>
              <a:rPr lang="en-US" sz="2400" dirty="0"/>
              <a:t> (</a:t>
            </a:r>
            <a:r>
              <a:rPr lang="en-US" sz="2400" dirty="0">
                <a:solidFill>
                  <a:srgbClr val="0070C0"/>
                </a:solidFill>
              </a:rPr>
              <a:t>last = last</a:t>
            </a:r>
            <a:r>
              <a:rPr lang="en-US" sz="2400" dirty="0"/>
              <a:t>-&gt;</a:t>
            </a:r>
            <a:r>
              <a:rPr lang="en-US" sz="2400" dirty="0">
                <a:solidFill>
                  <a:srgbClr val="00B050"/>
                </a:solidFill>
              </a:rPr>
              <a:t>previous</a:t>
            </a:r>
            <a:r>
              <a:rPr lang="en-US" sz="2400" dirty="0"/>
              <a:t>).</a:t>
            </a:r>
          </a:p>
          <a:p>
            <a:pPr marL="731520" lvl="2" indent="-731520" algn="just">
              <a:lnSpc>
                <a:spcPct val="150000"/>
              </a:lnSpc>
              <a:spcBef>
                <a:spcPts val="0"/>
              </a:spcBef>
              <a:buFont typeface="Wingdings" panose="05000000000000000000" pitchFamily="2" charset="2"/>
              <a:buChar char="&amp;"/>
            </a:pPr>
            <a:r>
              <a:rPr lang="en-US" sz="2400" u="sng" dirty="0" err="1"/>
              <a:t>Bước</a:t>
            </a:r>
            <a:r>
              <a:rPr lang="en-US" sz="2400" u="sng" dirty="0"/>
              <a:t> 3:</a:t>
            </a:r>
            <a:r>
              <a:rPr lang="en-US" sz="2400" dirty="0"/>
              <a:t> </a:t>
            </a:r>
            <a:r>
              <a:rPr lang="en-US" sz="2400" dirty="0" err="1"/>
              <a:t>Nếu</a:t>
            </a:r>
            <a:r>
              <a:rPr lang="en-US" sz="2400" dirty="0"/>
              <a:t> </a:t>
            </a:r>
            <a:r>
              <a:rPr lang="en-US" sz="2400" dirty="0">
                <a:solidFill>
                  <a:srgbClr val="0070C0"/>
                </a:solidFill>
              </a:rPr>
              <a:t>last</a:t>
            </a:r>
            <a:r>
              <a:rPr lang="en-US" sz="2400" dirty="0"/>
              <a:t> </a:t>
            </a:r>
            <a:r>
              <a:rPr lang="en-US" sz="2400" dirty="0" err="1"/>
              <a:t>khác</a:t>
            </a:r>
            <a:r>
              <a:rPr lang="en-US" sz="2400" dirty="0"/>
              <a:t> </a:t>
            </a:r>
            <a:r>
              <a:rPr lang="en-US" sz="2400" dirty="0">
                <a:solidFill>
                  <a:srgbClr val="FF0000"/>
                </a:solidFill>
              </a:rPr>
              <a:t>NULL </a:t>
            </a:r>
            <a:r>
              <a:rPr lang="en-US" sz="2400" dirty="0" err="1"/>
              <a:t>thì</a:t>
            </a:r>
            <a:r>
              <a:rPr lang="en-US" sz="2400" dirty="0"/>
              <a:t> </a:t>
            </a:r>
            <a:r>
              <a:rPr lang="en-US" sz="2400" dirty="0" err="1"/>
              <a:t>cho</a:t>
            </a:r>
            <a:r>
              <a:rPr lang="en-US" sz="2400" dirty="0"/>
              <a:t> </a:t>
            </a:r>
            <a:r>
              <a:rPr lang="en-US" sz="2400" dirty="0" err="1"/>
              <a:t>vùng</a:t>
            </a:r>
            <a:r>
              <a:rPr lang="en-US" sz="2400" dirty="0"/>
              <a:t> </a:t>
            </a:r>
            <a:r>
              <a:rPr lang="en-US" sz="2400" dirty="0">
                <a:solidFill>
                  <a:srgbClr val="00B050"/>
                </a:solidFill>
              </a:rPr>
              <a:t>next</a:t>
            </a:r>
            <a:r>
              <a:rPr lang="en-US" sz="2400" dirty="0"/>
              <a:t> </a:t>
            </a:r>
            <a:r>
              <a:rPr lang="en-US" sz="2400" dirty="0" err="1"/>
              <a:t>của</a:t>
            </a:r>
            <a:r>
              <a:rPr lang="en-US" sz="2400" dirty="0"/>
              <a:t> </a:t>
            </a:r>
            <a:r>
              <a:rPr lang="en-US" sz="2400" dirty="0">
                <a:solidFill>
                  <a:srgbClr val="0070C0"/>
                </a:solidFill>
              </a:rPr>
              <a:t>last</a:t>
            </a:r>
            <a:r>
              <a:rPr lang="en-US" sz="2400" dirty="0"/>
              <a:t> </a:t>
            </a:r>
            <a:r>
              <a:rPr lang="en-US" sz="2400" dirty="0" err="1"/>
              <a:t>trỏ</a:t>
            </a:r>
            <a:r>
              <a:rPr lang="en-US" sz="2400" dirty="0"/>
              <a:t> </a:t>
            </a:r>
            <a:r>
              <a:rPr lang="en-US" sz="2400" dirty="0" err="1"/>
              <a:t>về</a:t>
            </a:r>
            <a:r>
              <a:rPr lang="en-US" sz="2400" dirty="0"/>
              <a:t> </a:t>
            </a:r>
            <a:r>
              <a:rPr lang="en-US" sz="2400" dirty="0">
                <a:solidFill>
                  <a:srgbClr val="FF0000"/>
                </a:solidFill>
              </a:rPr>
              <a:t>NULL</a:t>
            </a:r>
            <a:r>
              <a:rPr lang="en-US" sz="2400" dirty="0"/>
              <a:t> (</a:t>
            </a:r>
            <a:r>
              <a:rPr lang="en-US" sz="2400" dirty="0">
                <a:solidFill>
                  <a:srgbClr val="0070C0"/>
                </a:solidFill>
              </a:rPr>
              <a:t>last</a:t>
            </a:r>
            <a:r>
              <a:rPr lang="en-US" sz="2400" dirty="0"/>
              <a:t>-&gt;</a:t>
            </a:r>
            <a:r>
              <a:rPr lang="en-US" sz="2400" dirty="0">
                <a:solidFill>
                  <a:srgbClr val="00B050"/>
                </a:solidFill>
              </a:rPr>
              <a:t> next</a:t>
            </a:r>
            <a:r>
              <a:rPr lang="en-US" sz="2400" dirty="0"/>
              <a:t>= </a:t>
            </a:r>
            <a:r>
              <a:rPr lang="en-US" sz="2400" dirty="0">
                <a:solidFill>
                  <a:srgbClr val="FF0000"/>
                </a:solidFill>
              </a:rPr>
              <a:t>NULL</a:t>
            </a:r>
            <a:r>
              <a:rPr lang="en-US" sz="2400" dirty="0"/>
              <a:t>), </a:t>
            </a:r>
            <a:r>
              <a:rPr lang="en-US" sz="2400" dirty="0" err="1"/>
              <a:t>ngược</a:t>
            </a:r>
            <a:r>
              <a:rPr lang="en-US" sz="2400" dirty="0"/>
              <a:t> </a:t>
            </a:r>
            <a:r>
              <a:rPr lang="en-US" sz="2400" dirty="0" err="1"/>
              <a:t>lại</a:t>
            </a:r>
            <a:r>
              <a:rPr lang="en-US" sz="2400" dirty="0"/>
              <a:t> </a:t>
            </a:r>
            <a:r>
              <a:rPr lang="en-US" sz="2400" dirty="0">
                <a:solidFill>
                  <a:srgbClr val="0070C0"/>
                </a:solidFill>
              </a:rPr>
              <a:t>first</a:t>
            </a:r>
            <a:r>
              <a:rPr lang="en-US" sz="2400" dirty="0"/>
              <a:t> = </a:t>
            </a:r>
            <a:r>
              <a:rPr lang="en-US" sz="2400" dirty="0">
                <a:solidFill>
                  <a:srgbClr val="FF0000"/>
                </a:solidFill>
              </a:rPr>
              <a:t>NULL</a:t>
            </a:r>
            <a:r>
              <a:rPr lang="en-US" sz="2400" dirty="0"/>
              <a:t>;</a:t>
            </a:r>
          </a:p>
          <a:p>
            <a:pPr marL="731520" lvl="2" indent="-731520" algn="just">
              <a:lnSpc>
                <a:spcPct val="150000"/>
              </a:lnSpc>
              <a:spcBef>
                <a:spcPts val="0"/>
              </a:spcBef>
              <a:buFont typeface="Wingdings" panose="05000000000000000000" pitchFamily="2" charset="2"/>
              <a:buChar char="&amp;"/>
            </a:pPr>
            <a:r>
              <a:rPr lang="en-US" sz="2400" u="sng" dirty="0" err="1"/>
              <a:t>Bước</a:t>
            </a:r>
            <a:r>
              <a:rPr lang="en-US" sz="2400" u="sng" dirty="0"/>
              <a:t> 4: </a:t>
            </a:r>
            <a:r>
              <a:rPr lang="en-US" sz="2400" dirty="0" err="1"/>
              <a:t>Giải</a:t>
            </a:r>
            <a:r>
              <a:rPr lang="en-US" sz="2400" dirty="0"/>
              <a:t> </a:t>
            </a:r>
            <a:r>
              <a:rPr lang="en-US" sz="2400" dirty="0" err="1"/>
              <a:t>phóng</a:t>
            </a:r>
            <a:r>
              <a:rPr lang="en-US" sz="2400" dirty="0"/>
              <a:t> </a:t>
            </a:r>
            <a:r>
              <a:rPr lang="en-US" sz="2400" dirty="0" err="1"/>
              <a:t>vùng</a:t>
            </a:r>
            <a:r>
              <a:rPr lang="en-US" sz="2400" dirty="0"/>
              <a:t> </a:t>
            </a:r>
            <a:r>
              <a:rPr lang="en-US" sz="2400" dirty="0" err="1"/>
              <a:t>nhớ</a:t>
            </a:r>
            <a:r>
              <a:rPr lang="en-US" sz="2400" dirty="0"/>
              <a:t> </a:t>
            </a:r>
            <a:r>
              <a:rPr lang="en-US" sz="2400" dirty="0" err="1"/>
              <a:t>tại</a:t>
            </a:r>
            <a:r>
              <a:rPr lang="en-US" sz="2400" dirty="0"/>
              <a:t> </a:t>
            </a:r>
            <a:r>
              <a:rPr lang="en-US" sz="2400" dirty="0">
                <a:solidFill>
                  <a:srgbClr val="0070C0"/>
                </a:solidFill>
              </a:rPr>
              <a:t>p</a:t>
            </a:r>
            <a:r>
              <a:rPr lang="en-US" sz="2400" dirty="0"/>
              <a:t> (</a:t>
            </a:r>
            <a:r>
              <a:rPr lang="en-US" sz="2400" dirty="0">
                <a:solidFill>
                  <a:srgbClr val="C00000"/>
                </a:solidFill>
              </a:rPr>
              <a:t>delete</a:t>
            </a:r>
            <a:r>
              <a:rPr lang="en-US" sz="2400" dirty="0">
                <a:solidFill>
                  <a:srgbClr val="0070C0"/>
                </a:solidFill>
              </a:rPr>
              <a:t> p</a:t>
            </a:r>
            <a:r>
              <a:rPr lang="en-US" sz="2400" dirty="0"/>
              <a:t>);</a:t>
            </a:r>
          </a:p>
        </p:txBody>
      </p:sp>
      <p:sp>
        <p:nvSpPr>
          <p:cNvPr id="5" name="Content Placeholder 2">
            <a:extLst>
              <a:ext uri="{FF2B5EF4-FFF2-40B4-BE49-F238E27FC236}">
                <a16:creationId xmlns:a16="http://schemas.microsoft.com/office/drawing/2014/main" id="{6632DA99-80AC-45AE-A8D7-1113BF6B5FCC}"/>
              </a:ext>
            </a:extLst>
          </p:cNvPr>
          <p:cNvSpPr txBox="1">
            <a:spLocks/>
          </p:cNvSpPr>
          <p:nvPr/>
        </p:nvSpPr>
        <p:spPr>
          <a:xfrm>
            <a:off x="6096000" y="2660877"/>
            <a:ext cx="3048000" cy="58132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dirty="0">
                <a:solidFill>
                  <a:srgbClr val="C00000"/>
                </a:solidFill>
              </a:rPr>
              <a:t>Node</a:t>
            </a:r>
            <a:r>
              <a:rPr lang="en-US" sz="2200" dirty="0"/>
              <a:t> *</a:t>
            </a:r>
            <a:r>
              <a:rPr lang="en-US" sz="2200" dirty="0">
                <a:solidFill>
                  <a:srgbClr val="0070C0"/>
                </a:solidFill>
              </a:rPr>
              <a:t>p</a:t>
            </a:r>
            <a:r>
              <a:rPr lang="en-US" sz="2200" dirty="0"/>
              <a:t> =</a:t>
            </a:r>
            <a:r>
              <a:rPr lang="en-US" sz="2400" dirty="0">
                <a:solidFill>
                  <a:srgbClr val="0070C0"/>
                </a:solidFill>
              </a:rPr>
              <a:t> last;</a:t>
            </a:r>
            <a:endParaRPr lang="en-US" sz="2200" dirty="0"/>
          </a:p>
          <a:p>
            <a:pPr marL="0" lvl="2" indent="-457200">
              <a:lnSpc>
                <a:spcPct val="100000"/>
              </a:lnSpc>
              <a:spcBef>
                <a:spcPts val="0"/>
              </a:spcBef>
              <a:buNone/>
            </a:pPr>
            <a:endParaRPr lang="en-US" sz="2200" dirty="0"/>
          </a:p>
        </p:txBody>
      </p:sp>
      <p:sp>
        <p:nvSpPr>
          <p:cNvPr id="6" name="Content Placeholder 2">
            <a:extLst>
              <a:ext uri="{FF2B5EF4-FFF2-40B4-BE49-F238E27FC236}">
                <a16:creationId xmlns:a16="http://schemas.microsoft.com/office/drawing/2014/main" id="{B453C612-C626-48C3-86A9-935B84F92DE0}"/>
              </a:ext>
            </a:extLst>
          </p:cNvPr>
          <p:cNvSpPr txBox="1">
            <a:spLocks/>
          </p:cNvSpPr>
          <p:nvPr/>
        </p:nvSpPr>
        <p:spPr>
          <a:xfrm>
            <a:off x="6096000" y="3582510"/>
            <a:ext cx="3048000" cy="47992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0070C0"/>
                </a:solidFill>
              </a:rPr>
              <a:t>last </a:t>
            </a:r>
            <a:r>
              <a:rPr lang="en-US" sz="2200"/>
              <a:t>=</a:t>
            </a:r>
            <a:r>
              <a:rPr lang="en-US" sz="2200">
                <a:solidFill>
                  <a:srgbClr val="0070C0"/>
                </a:solidFill>
              </a:rPr>
              <a:t> last</a:t>
            </a:r>
            <a:r>
              <a:rPr lang="en-US" sz="2200"/>
              <a:t>-&gt;</a:t>
            </a:r>
            <a:r>
              <a:rPr lang="en-US" sz="2200">
                <a:solidFill>
                  <a:srgbClr val="00B050"/>
                </a:solidFill>
              </a:rPr>
              <a:t>previous</a:t>
            </a:r>
            <a:r>
              <a:rPr lang="en-US" sz="2200">
                <a:solidFill>
                  <a:srgbClr val="0070C0"/>
                </a:solidFill>
              </a:rPr>
              <a:t>;</a:t>
            </a:r>
          </a:p>
          <a:p>
            <a:pPr marL="0" lvl="2" indent="-457200">
              <a:lnSpc>
                <a:spcPct val="100000"/>
              </a:lnSpc>
              <a:spcBef>
                <a:spcPts val="0"/>
              </a:spcBef>
              <a:buNone/>
            </a:pPr>
            <a:endParaRPr lang="en-US" sz="2200"/>
          </a:p>
          <a:p>
            <a:pPr marL="0" lvl="2" indent="-457200">
              <a:lnSpc>
                <a:spcPct val="100000"/>
              </a:lnSpc>
              <a:spcBef>
                <a:spcPts val="0"/>
              </a:spcBef>
              <a:buNone/>
            </a:pPr>
            <a:endParaRPr lang="en-US" sz="2200"/>
          </a:p>
        </p:txBody>
      </p:sp>
      <p:sp>
        <p:nvSpPr>
          <p:cNvPr id="7" name="Content Placeholder 2">
            <a:extLst>
              <a:ext uri="{FF2B5EF4-FFF2-40B4-BE49-F238E27FC236}">
                <a16:creationId xmlns:a16="http://schemas.microsoft.com/office/drawing/2014/main" id="{695E1E33-E59C-4C11-9544-714F6181F996}"/>
              </a:ext>
            </a:extLst>
          </p:cNvPr>
          <p:cNvSpPr txBox="1">
            <a:spLocks/>
          </p:cNvSpPr>
          <p:nvPr/>
        </p:nvSpPr>
        <p:spPr>
          <a:xfrm>
            <a:off x="6096000" y="6170488"/>
            <a:ext cx="3048000" cy="50825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C00000"/>
                </a:solidFill>
              </a:rPr>
              <a:t>delete</a:t>
            </a:r>
            <a:r>
              <a:rPr lang="en-US" sz="2200"/>
              <a:t> p;</a:t>
            </a:r>
          </a:p>
          <a:p>
            <a:pPr marL="0" lvl="2" indent="-457200">
              <a:lnSpc>
                <a:spcPct val="100000"/>
              </a:lnSpc>
              <a:spcBef>
                <a:spcPts val="0"/>
              </a:spcBef>
              <a:buNone/>
            </a:pPr>
            <a:endParaRPr lang="en-US" sz="2200"/>
          </a:p>
        </p:txBody>
      </p:sp>
      <p:sp>
        <p:nvSpPr>
          <p:cNvPr id="8" name="Content Placeholder 2">
            <a:extLst>
              <a:ext uri="{FF2B5EF4-FFF2-40B4-BE49-F238E27FC236}">
                <a16:creationId xmlns:a16="http://schemas.microsoft.com/office/drawing/2014/main" id="{C448CEBF-2928-4104-B4E3-439E516D8CED}"/>
              </a:ext>
            </a:extLst>
          </p:cNvPr>
          <p:cNvSpPr txBox="1">
            <a:spLocks/>
          </p:cNvSpPr>
          <p:nvPr/>
        </p:nvSpPr>
        <p:spPr>
          <a:xfrm>
            <a:off x="6096000" y="4322849"/>
            <a:ext cx="3048000" cy="1536106"/>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dirty="0">
                <a:solidFill>
                  <a:srgbClr val="0070C0"/>
                </a:solidFill>
              </a:rPr>
              <a:t>if (last</a:t>
            </a:r>
            <a:r>
              <a:rPr lang="en-US" sz="2200" dirty="0"/>
              <a:t>!=</a:t>
            </a:r>
            <a:r>
              <a:rPr lang="en-US" sz="2200" dirty="0">
                <a:solidFill>
                  <a:srgbClr val="FF0000"/>
                </a:solidFill>
              </a:rPr>
              <a:t>NULL</a:t>
            </a:r>
            <a:r>
              <a:rPr lang="en-US" sz="2200" dirty="0">
                <a:solidFill>
                  <a:srgbClr val="0070C0"/>
                </a:solidFill>
              </a:rPr>
              <a:t>)</a:t>
            </a:r>
          </a:p>
          <a:p>
            <a:pPr marL="0" lvl="2" indent="-457200">
              <a:lnSpc>
                <a:spcPct val="100000"/>
              </a:lnSpc>
              <a:spcBef>
                <a:spcPts val="0"/>
              </a:spcBef>
              <a:buNone/>
            </a:pPr>
            <a:r>
              <a:rPr lang="en-US" sz="2200" dirty="0">
                <a:solidFill>
                  <a:srgbClr val="0070C0"/>
                </a:solidFill>
              </a:rPr>
              <a:t>    last-</a:t>
            </a:r>
            <a:r>
              <a:rPr lang="en-US" sz="2200" dirty="0"/>
              <a:t>&gt;</a:t>
            </a:r>
            <a:r>
              <a:rPr lang="en-US" sz="2200" dirty="0">
                <a:solidFill>
                  <a:srgbClr val="00B050"/>
                </a:solidFill>
              </a:rPr>
              <a:t>next </a:t>
            </a:r>
            <a:r>
              <a:rPr lang="en-US" sz="2000" dirty="0"/>
              <a:t>= </a:t>
            </a:r>
            <a:r>
              <a:rPr lang="en-US" sz="2000" dirty="0">
                <a:solidFill>
                  <a:srgbClr val="FF0000"/>
                </a:solidFill>
              </a:rPr>
              <a:t>NULL</a:t>
            </a:r>
            <a:r>
              <a:rPr lang="en-US" sz="2200" dirty="0">
                <a:solidFill>
                  <a:srgbClr val="0070C0"/>
                </a:solidFill>
              </a:rPr>
              <a:t>;</a:t>
            </a:r>
          </a:p>
          <a:p>
            <a:pPr marL="0" lvl="2" indent="-457200">
              <a:lnSpc>
                <a:spcPct val="100000"/>
              </a:lnSpc>
              <a:spcBef>
                <a:spcPts val="0"/>
              </a:spcBef>
              <a:buNone/>
            </a:pPr>
            <a:r>
              <a:rPr lang="en-US" sz="2200" dirty="0">
                <a:solidFill>
                  <a:srgbClr val="0070C0"/>
                </a:solidFill>
              </a:rPr>
              <a:t>else</a:t>
            </a:r>
          </a:p>
          <a:p>
            <a:pPr marL="0" lvl="2" indent="-457200">
              <a:lnSpc>
                <a:spcPct val="100000"/>
              </a:lnSpc>
              <a:spcBef>
                <a:spcPts val="0"/>
              </a:spcBef>
              <a:buNone/>
            </a:pPr>
            <a:r>
              <a:rPr lang="en-US" sz="2200" dirty="0">
                <a:solidFill>
                  <a:srgbClr val="0070C0"/>
                </a:solidFill>
              </a:rPr>
              <a:t>    first </a:t>
            </a:r>
            <a:r>
              <a:rPr lang="en-US" sz="2200" dirty="0"/>
              <a:t>=</a:t>
            </a:r>
            <a:r>
              <a:rPr lang="en-US" sz="2200" dirty="0">
                <a:solidFill>
                  <a:srgbClr val="0070C0"/>
                </a:solidFill>
              </a:rPr>
              <a:t> </a:t>
            </a:r>
            <a:r>
              <a:rPr lang="en-US" sz="2000" dirty="0">
                <a:solidFill>
                  <a:srgbClr val="FF0000"/>
                </a:solidFill>
              </a:rPr>
              <a:t>NULL;</a:t>
            </a:r>
            <a:endParaRPr lang="en-US" sz="2200" dirty="0">
              <a:solidFill>
                <a:srgbClr val="0070C0"/>
              </a:solidFill>
            </a:endParaRPr>
          </a:p>
          <a:p>
            <a:pPr marL="0" lvl="2" indent="-457200">
              <a:lnSpc>
                <a:spcPct val="100000"/>
              </a:lnSpc>
              <a:spcBef>
                <a:spcPts val="0"/>
              </a:spcBef>
              <a:buNone/>
            </a:pPr>
            <a:endParaRPr lang="en-US" sz="2200" dirty="0"/>
          </a:p>
          <a:p>
            <a:pPr marL="0" lvl="2" indent="-457200">
              <a:lnSpc>
                <a:spcPct val="100000"/>
              </a:lnSpc>
              <a:spcBef>
                <a:spcPts val="0"/>
              </a:spcBef>
              <a:buNone/>
            </a:pPr>
            <a:endParaRPr lang="en-US" sz="2200" dirty="0"/>
          </a:p>
        </p:txBody>
      </p:sp>
    </p:spTree>
    <p:extLst>
      <p:ext uri="{BB962C8B-B14F-4D97-AF65-F5344CB8AC3E}">
        <p14:creationId xmlns:p14="http://schemas.microsoft.com/office/powerpoint/2010/main" val="237200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fade">
                                      <p:cBhvr>
                                        <p:cTn id="37" dur="500"/>
                                        <p:tgtEl>
                                          <p:spTgt spid="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D77F61-11DD-42D3-9F24-36E778165807}"/>
              </a:ext>
            </a:extLst>
          </p:cNvPr>
          <p:cNvSpPr/>
          <p:nvPr/>
        </p:nvSpPr>
        <p:spPr>
          <a:xfrm>
            <a:off x="0" y="2701073"/>
            <a:ext cx="9144000" cy="4156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p:cNvSpPr>
          <p:nvPr/>
        </p:nvSpPr>
        <p:spPr>
          <a:xfrm>
            <a:off x="2133600" y="304800"/>
            <a:ext cx="6553200" cy="1066800"/>
          </a:xfrm>
          <a:prstGeom prst="rect">
            <a:avLst/>
          </a:prstGeom>
        </p:spPr>
        <p:txBody>
          <a:bodyPr vert="horz" wrap="square" lIns="91440" tIns="45720" rIns="91440" bIns="45720" numCol="1" rtlCol="0" anchor="ctr" anchorCtr="0" compatLnSpc="1">
            <a:prstTxWarp prst="textNoShape">
              <a:avLst/>
            </a:prstTxWarp>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70000"/>
              </a:lnSpc>
              <a:defRPr/>
            </a:pPr>
            <a:r>
              <a:rPr lang="en-US" altLang="zh-TW" sz="2800" dirty="0">
                <a:solidFill>
                  <a:srgbClr val="0070C0"/>
                </a:solidFill>
                <a:latin typeface="Arial" panose="020B0604020202020204" pitchFamily="34" charset="0"/>
                <a:cs typeface="Arial" panose="020B0604020202020204" pitchFamily="34" charset="0"/>
              </a:rPr>
              <a:t>2.2 – DANH SÁCH LIÊN KẾT</a:t>
            </a:r>
          </a:p>
          <a:p>
            <a:pPr>
              <a:defRPr/>
            </a:pPr>
            <a:r>
              <a:rPr lang="en-US" altLang="zh-TW" sz="3800" b="1" dirty="0">
                <a:solidFill>
                  <a:schemeClr val="accent1">
                    <a:lumMod val="75000"/>
                  </a:schemeClr>
                </a:solidFill>
                <a:latin typeface="Arial" panose="020B0604020202020204" pitchFamily="34" charset="0"/>
                <a:cs typeface="Arial" panose="020B0604020202020204" pitchFamily="34" charset="0"/>
              </a:rPr>
              <a:t>DANH SÁCH LIÊN KẾT KÉP</a:t>
            </a:r>
            <a:endParaRPr lang="zh-TW" altLang="en-US" sz="3800" b="1" dirty="0">
              <a:solidFill>
                <a:schemeClr val="accent1">
                  <a:lumMod val="75000"/>
                </a:schemeClr>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AA87F4D8-7720-49BC-9635-9D3B2AE068CF}"/>
              </a:ext>
            </a:extLst>
          </p:cNvPr>
          <p:cNvSpPr txBox="1">
            <a:spLocks/>
          </p:cNvSpPr>
          <p:nvPr/>
        </p:nvSpPr>
        <p:spPr>
          <a:xfrm>
            <a:off x="457200" y="1523999"/>
            <a:ext cx="8382000" cy="581323"/>
          </a:xfrm>
          <a:prstGeom prst="rect">
            <a:avLst/>
          </a:prstGeom>
        </p:spPr>
        <p:txBody>
          <a:bodyPr>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b="1" dirty="0">
                <a:ln/>
                <a:solidFill>
                  <a:schemeClr val="accent4"/>
                </a:solidFill>
              </a:rPr>
              <a:t>THUẬT GIẢI XÓA PHẦN TỬ ĐẦU DANH SÁCH</a:t>
            </a:r>
          </a:p>
        </p:txBody>
      </p:sp>
      <p:sp>
        <p:nvSpPr>
          <p:cNvPr id="5" name="Content Placeholder 2">
            <a:extLst>
              <a:ext uri="{FF2B5EF4-FFF2-40B4-BE49-F238E27FC236}">
                <a16:creationId xmlns:a16="http://schemas.microsoft.com/office/drawing/2014/main" id="{6632DA99-80AC-45AE-A8D7-1113BF6B5FCC}"/>
              </a:ext>
            </a:extLst>
          </p:cNvPr>
          <p:cNvSpPr txBox="1">
            <a:spLocks/>
          </p:cNvSpPr>
          <p:nvPr/>
        </p:nvSpPr>
        <p:spPr>
          <a:xfrm>
            <a:off x="6096000" y="2660877"/>
            <a:ext cx="3048000" cy="58132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dirty="0">
                <a:solidFill>
                  <a:srgbClr val="C00000"/>
                </a:solidFill>
              </a:rPr>
              <a:t>Node</a:t>
            </a:r>
            <a:r>
              <a:rPr lang="en-US" sz="2200" dirty="0"/>
              <a:t> *</a:t>
            </a:r>
            <a:r>
              <a:rPr lang="en-US" sz="2200" dirty="0">
                <a:solidFill>
                  <a:srgbClr val="0070C0"/>
                </a:solidFill>
              </a:rPr>
              <a:t>p</a:t>
            </a:r>
            <a:r>
              <a:rPr lang="en-US" sz="2200" dirty="0"/>
              <a:t> =</a:t>
            </a:r>
            <a:r>
              <a:rPr lang="en-US" sz="2400" dirty="0">
                <a:solidFill>
                  <a:srgbClr val="0070C0"/>
                </a:solidFill>
              </a:rPr>
              <a:t> last;</a:t>
            </a:r>
            <a:endParaRPr lang="en-US" sz="2200" dirty="0"/>
          </a:p>
          <a:p>
            <a:pPr marL="0" lvl="2" indent="-457200">
              <a:lnSpc>
                <a:spcPct val="100000"/>
              </a:lnSpc>
              <a:spcBef>
                <a:spcPts val="0"/>
              </a:spcBef>
              <a:buNone/>
            </a:pPr>
            <a:endParaRPr lang="en-US" sz="2200" dirty="0"/>
          </a:p>
        </p:txBody>
      </p:sp>
      <p:sp>
        <p:nvSpPr>
          <p:cNvPr id="6" name="Content Placeholder 2">
            <a:extLst>
              <a:ext uri="{FF2B5EF4-FFF2-40B4-BE49-F238E27FC236}">
                <a16:creationId xmlns:a16="http://schemas.microsoft.com/office/drawing/2014/main" id="{B453C612-C626-48C3-86A9-935B84F92DE0}"/>
              </a:ext>
            </a:extLst>
          </p:cNvPr>
          <p:cNvSpPr txBox="1">
            <a:spLocks/>
          </p:cNvSpPr>
          <p:nvPr/>
        </p:nvSpPr>
        <p:spPr>
          <a:xfrm>
            <a:off x="6096000" y="3582510"/>
            <a:ext cx="3048000" cy="47992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0070C0"/>
                </a:solidFill>
              </a:rPr>
              <a:t>last </a:t>
            </a:r>
            <a:r>
              <a:rPr lang="en-US" sz="2200"/>
              <a:t>=</a:t>
            </a:r>
            <a:r>
              <a:rPr lang="en-US" sz="2200">
                <a:solidFill>
                  <a:srgbClr val="0070C0"/>
                </a:solidFill>
              </a:rPr>
              <a:t> last</a:t>
            </a:r>
            <a:r>
              <a:rPr lang="en-US" sz="2200"/>
              <a:t>-&gt;</a:t>
            </a:r>
            <a:r>
              <a:rPr lang="en-US" sz="2200">
                <a:solidFill>
                  <a:srgbClr val="00B050"/>
                </a:solidFill>
              </a:rPr>
              <a:t>previous</a:t>
            </a:r>
            <a:r>
              <a:rPr lang="en-US" sz="2200">
                <a:solidFill>
                  <a:srgbClr val="0070C0"/>
                </a:solidFill>
              </a:rPr>
              <a:t>;</a:t>
            </a:r>
          </a:p>
          <a:p>
            <a:pPr marL="0" lvl="2" indent="-457200">
              <a:lnSpc>
                <a:spcPct val="100000"/>
              </a:lnSpc>
              <a:spcBef>
                <a:spcPts val="0"/>
              </a:spcBef>
              <a:buNone/>
            </a:pPr>
            <a:endParaRPr lang="en-US" sz="2200"/>
          </a:p>
          <a:p>
            <a:pPr marL="0" lvl="2" indent="-457200">
              <a:lnSpc>
                <a:spcPct val="100000"/>
              </a:lnSpc>
              <a:spcBef>
                <a:spcPts val="0"/>
              </a:spcBef>
              <a:buNone/>
            </a:pPr>
            <a:endParaRPr lang="en-US" sz="2200"/>
          </a:p>
        </p:txBody>
      </p:sp>
      <p:sp>
        <p:nvSpPr>
          <p:cNvPr id="7" name="Content Placeholder 2">
            <a:extLst>
              <a:ext uri="{FF2B5EF4-FFF2-40B4-BE49-F238E27FC236}">
                <a16:creationId xmlns:a16="http://schemas.microsoft.com/office/drawing/2014/main" id="{695E1E33-E59C-4C11-9544-714F6181F996}"/>
              </a:ext>
            </a:extLst>
          </p:cNvPr>
          <p:cNvSpPr txBox="1">
            <a:spLocks/>
          </p:cNvSpPr>
          <p:nvPr/>
        </p:nvSpPr>
        <p:spPr>
          <a:xfrm>
            <a:off x="6096000" y="6170488"/>
            <a:ext cx="3048000" cy="50825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C00000"/>
                </a:solidFill>
              </a:rPr>
              <a:t>delete</a:t>
            </a:r>
            <a:r>
              <a:rPr lang="en-US" sz="2200"/>
              <a:t> p;</a:t>
            </a:r>
          </a:p>
          <a:p>
            <a:pPr marL="0" lvl="2" indent="-457200">
              <a:lnSpc>
                <a:spcPct val="100000"/>
              </a:lnSpc>
              <a:spcBef>
                <a:spcPts val="0"/>
              </a:spcBef>
              <a:buNone/>
            </a:pPr>
            <a:endParaRPr lang="en-US" sz="2200"/>
          </a:p>
        </p:txBody>
      </p:sp>
      <p:sp>
        <p:nvSpPr>
          <p:cNvPr id="8" name="Content Placeholder 2">
            <a:extLst>
              <a:ext uri="{FF2B5EF4-FFF2-40B4-BE49-F238E27FC236}">
                <a16:creationId xmlns:a16="http://schemas.microsoft.com/office/drawing/2014/main" id="{C448CEBF-2928-4104-B4E3-439E516D8CED}"/>
              </a:ext>
            </a:extLst>
          </p:cNvPr>
          <p:cNvSpPr txBox="1">
            <a:spLocks/>
          </p:cNvSpPr>
          <p:nvPr/>
        </p:nvSpPr>
        <p:spPr>
          <a:xfrm>
            <a:off x="6096000" y="4322849"/>
            <a:ext cx="3048000" cy="1536106"/>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dirty="0">
                <a:solidFill>
                  <a:srgbClr val="0070C0"/>
                </a:solidFill>
              </a:rPr>
              <a:t>if (last</a:t>
            </a:r>
            <a:r>
              <a:rPr lang="en-US" sz="2200" dirty="0"/>
              <a:t>!=</a:t>
            </a:r>
            <a:r>
              <a:rPr lang="en-US" sz="2200" dirty="0">
                <a:solidFill>
                  <a:srgbClr val="FF0000"/>
                </a:solidFill>
              </a:rPr>
              <a:t>NULL</a:t>
            </a:r>
            <a:r>
              <a:rPr lang="en-US" sz="2200" dirty="0">
                <a:solidFill>
                  <a:srgbClr val="0070C0"/>
                </a:solidFill>
              </a:rPr>
              <a:t>)</a:t>
            </a:r>
          </a:p>
          <a:p>
            <a:pPr marL="0" lvl="2" indent="-457200">
              <a:lnSpc>
                <a:spcPct val="100000"/>
              </a:lnSpc>
              <a:spcBef>
                <a:spcPts val="0"/>
              </a:spcBef>
              <a:buNone/>
            </a:pPr>
            <a:r>
              <a:rPr lang="en-US" sz="2200" dirty="0">
                <a:solidFill>
                  <a:srgbClr val="0070C0"/>
                </a:solidFill>
              </a:rPr>
              <a:t>    last -</a:t>
            </a:r>
            <a:r>
              <a:rPr lang="en-US" sz="2200" dirty="0"/>
              <a:t>&gt;</a:t>
            </a:r>
            <a:r>
              <a:rPr lang="en-US" sz="2200" dirty="0">
                <a:solidFill>
                  <a:srgbClr val="00B050"/>
                </a:solidFill>
              </a:rPr>
              <a:t>next </a:t>
            </a:r>
            <a:r>
              <a:rPr lang="en-US" sz="2000" dirty="0"/>
              <a:t>= </a:t>
            </a:r>
            <a:r>
              <a:rPr lang="en-US" sz="2000" dirty="0">
                <a:solidFill>
                  <a:srgbClr val="FF0000"/>
                </a:solidFill>
              </a:rPr>
              <a:t>NULL</a:t>
            </a:r>
            <a:r>
              <a:rPr lang="en-US" sz="2200" dirty="0">
                <a:solidFill>
                  <a:srgbClr val="0070C0"/>
                </a:solidFill>
              </a:rPr>
              <a:t>;</a:t>
            </a:r>
          </a:p>
          <a:p>
            <a:pPr marL="0" lvl="2" indent="-457200">
              <a:lnSpc>
                <a:spcPct val="100000"/>
              </a:lnSpc>
              <a:spcBef>
                <a:spcPts val="0"/>
              </a:spcBef>
              <a:buNone/>
            </a:pPr>
            <a:r>
              <a:rPr lang="en-US" sz="2200" dirty="0">
                <a:solidFill>
                  <a:srgbClr val="0070C0"/>
                </a:solidFill>
              </a:rPr>
              <a:t>else</a:t>
            </a:r>
          </a:p>
          <a:p>
            <a:pPr marL="0" lvl="2" indent="-457200">
              <a:lnSpc>
                <a:spcPct val="100000"/>
              </a:lnSpc>
              <a:spcBef>
                <a:spcPts val="0"/>
              </a:spcBef>
              <a:buNone/>
            </a:pPr>
            <a:r>
              <a:rPr lang="en-US" sz="2200" dirty="0">
                <a:solidFill>
                  <a:srgbClr val="0070C0"/>
                </a:solidFill>
              </a:rPr>
              <a:t>    first </a:t>
            </a:r>
            <a:r>
              <a:rPr lang="en-US" sz="2200" dirty="0"/>
              <a:t>=</a:t>
            </a:r>
            <a:r>
              <a:rPr lang="en-US" sz="2200" dirty="0">
                <a:solidFill>
                  <a:srgbClr val="0070C0"/>
                </a:solidFill>
              </a:rPr>
              <a:t> </a:t>
            </a:r>
            <a:r>
              <a:rPr lang="en-US" sz="2000" dirty="0">
                <a:solidFill>
                  <a:srgbClr val="FF0000"/>
                </a:solidFill>
              </a:rPr>
              <a:t>NULL;</a:t>
            </a:r>
            <a:endParaRPr lang="en-US" sz="2200" dirty="0">
              <a:solidFill>
                <a:srgbClr val="0070C0"/>
              </a:solidFill>
            </a:endParaRPr>
          </a:p>
          <a:p>
            <a:pPr marL="0" lvl="2" indent="-457200">
              <a:lnSpc>
                <a:spcPct val="100000"/>
              </a:lnSpc>
              <a:spcBef>
                <a:spcPts val="0"/>
              </a:spcBef>
              <a:buNone/>
            </a:pPr>
            <a:endParaRPr lang="en-US" sz="2200" dirty="0"/>
          </a:p>
          <a:p>
            <a:pPr marL="0" lvl="2" indent="-457200">
              <a:lnSpc>
                <a:spcPct val="100000"/>
              </a:lnSpc>
              <a:spcBef>
                <a:spcPts val="0"/>
              </a:spcBef>
              <a:buNone/>
            </a:pPr>
            <a:endParaRPr lang="en-US" sz="2200" dirty="0"/>
          </a:p>
        </p:txBody>
      </p:sp>
      <p:sp>
        <p:nvSpPr>
          <p:cNvPr id="10" name="Content Placeholder 2">
            <a:extLst>
              <a:ext uri="{FF2B5EF4-FFF2-40B4-BE49-F238E27FC236}">
                <a16:creationId xmlns:a16="http://schemas.microsoft.com/office/drawing/2014/main" id="{A0DD2EF0-AB9F-4F98-9932-2B90C983C33C}"/>
              </a:ext>
            </a:extLst>
          </p:cNvPr>
          <p:cNvSpPr txBox="1">
            <a:spLocks/>
          </p:cNvSpPr>
          <p:nvPr/>
        </p:nvSpPr>
        <p:spPr>
          <a:xfrm>
            <a:off x="76200" y="2105322"/>
            <a:ext cx="5943600" cy="4595728"/>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1800" dirty="0">
                <a:solidFill>
                  <a:srgbClr val="0070C0"/>
                </a:solidFill>
              </a:rPr>
              <a:t>int </a:t>
            </a:r>
            <a:r>
              <a:rPr lang="en-US" sz="1800" dirty="0" err="1">
                <a:solidFill>
                  <a:srgbClr val="C00000"/>
                </a:solidFill>
              </a:rPr>
              <a:t>Delete_last</a:t>
            </a:r>
            <a:r>
              <a:rPr lang="en-US" sz="1800" dirty="0">
                <a:solidFill>
                  <a:srgbClr val="C00000"/>
                </a:solidFill>
              </a:rPr>
              <a:t>()</a:t>
            </a:r>
            <a:endParaRPr lang="en-US" sz="1800" dirty="0"/>
          </a:p>
          <a:p>
            <a:pPr marL="0" lvl="2" indent="-457200">
              <a:lnSpc>
                <a:spcPct val="100000"/>
              </a:lnSpc>
              <a:spcBef>
                <a:spcPts val="0"/>
              </a:spcBef>
              <a:buNone/>
            </a:pPr>
            <a:r>
              <a:rPr lang="en-US" sz="1800" dirty="0"/>
              <a:t>{</a:t>
            </a:r>
          </a:p>
          <a:p>
            <a:pPr marL="0" lvl="2" indent="-457200">
              <a:lnSpc>
                <a:spcPct val="100000"/>
              </a:lnSpc>
              <a:spcBef>
                <a:spcPts val="0"/>
              </a:spcBef>
              <a:buNone/>
            </a:pPr>
            <a:r>
              <a:rPr lang="en-US" sz="1800" dirty="0">
                <a:solidFill>
                  <a:srgbClr val="C00000"/>
                </a:solidFill>
              </a:rPr>
              <a:t>	</a:t>
            </a:r>
            <a:r>
              <a:rPr lang="en-US" sz="1800" dirty="0">
                <a:solidFill>
                  <a:srgbClr val="0070C0"/>
                </a:solidFill>
              </a:rPr>
              <a:t>if (last </a:t>
            </a:r>
            <a:r>
              <a:rPr lang="en-US" sz="1800" dirty="0"/>
              <a:t>!=</a:t>
            </a:r>
            <a:r>
              <a:rPr lang="en-US" sz="1800" dirty="0">
                <a:solidFill>
                  <a:srgbClr val="FF0000"/>
                </a:solidFill>
              </a:rPr>
              <a:t> NULL</a:t>
            </a:r>
            <a:r>
              <a:rPr lang="en-US" sz="1800" dirty="0">
                <a:solidFill>
                  <a:srgbClr val="0070C0"/>
                </a:solidFill>
              </a:rPr>
              <a:t>)</a:t>
            </a:r>
          </a:p>
          <a:p>
            <a:pPr marL="914400" lvl="4" indent="-457200">
              <a:lnSpc>
                <a:spcPct val="100000"/>
              </a:lnSpc>
              <a:spcBef>
                <a:spcPts val="0"/>
              </a:spcBef>
              <a:buNone/>
            </a:pPr>
            <a:r>
              <a:rPr lang="en-US" sz="1800" dirty="0">
                <a:solidFill>
                  <a:srgbClr val="0070C0"/>
                </a:solidFill>
              </a:rPr>
              <a:t>	</a:t>
            </a:r>
            <a:r>
              <a:rPr lang="en-US" sz="1800" dirty="0"/>
              <a:t>{</a:t>
            </a:r>
          </a:p>
          <a:p>
            <a:pPr marL="0" lvl="2" indent="-457200">
              <a:lnSpc>
                <a:spcPct val="100000"/>
              </a:lnSpc>
              <a:spcBef>
                <a:spcPts val="0"/>
              </a:spcBef>
              <a:buNone/>
            </a:pPr>
            <a:r>
              <a:rPr lang="en-US" sz="1800" dirty="0">
                <a:solidFill>
                  <a:srgbClr val="C00000"/>
                </a:solidFill>
              </a:rPr>
              <a:t>		Node</a:t>
            </a:r>
            <a:r>
              <a:rPr lang="en-US" sz="1800" dirty="0"/>
              <a:t> *</a:t>
            </a:r>
            <a:r>
              <a:rPr lang="en-US" sz="1800" dirty="0">
                <a:solidFill>
                  <a:srgbClr val="0070C0"/>
                </a:solidFill>
              </a:rPr>
              <a:t>p</a:t>
            </a:r>
            <a:r>
              <a:rPr lang="en-US" sz="1800" dirty="0"/>
              <a:t> =</a:t>
            </a:r>
            <a:r>
              <a:rPr lang="en-US" sz="1800" dirty="0">
                <a:solidFill>
                  <a:srgbClr val="0070C0"/>
                </a:solidFill>
              </a:rPr>
              <a:t> last;</a:t>
            </a:r>
            <a:endParaRPr lang="en-US" sz="1800" dirty="0"/>
          </a:p>
          <a:p>
            <a:pPr marL="914400" lvl="4" indent="-457200">
              <a:lnSpc>
                <a:spcPct val="100000"/>
              </a:lnSpc>
              <a:spcBef>
                <a:spcPts val="0"/>
              </a:spcBef>
              <a:buNone/>
            </a:pPr>
            <a:r>
              <a:rPr lang="en-US" sz="1800" dirty="0">
                <a:solidFill>
                  <a:srgbClr val="0070C0"/>
                </a:solidFill>
              </a:rPr>
              <a:t>		last </a:t>
            </a:r>
            <a:r>
              <a:rPr lang="en-US" sz="1800" dirty="0"/>
              <a:t>= </a:t>
            </a:r>
            <a:r>
              <a:rPr lang="en-US" sz="1800" dirty="0">
                <a:solidFill>
                  <a:srgbClr val="0070C0"/>
                </a:solidFill>
              </a:rPr>
              <a:t>last</a:t>
            </a:r>
            <a:r>
              <a:rPr lang="en-US" sz="1800" dirty="0"/>
              <a:t>-&gt;</a:t>
            </a:r>
            <a:r>
              <a:rPr lang="en-US" sz="1800" dirty="0">
                <a:solidFill>
                  <a:srgbClr val="00B050"/>
                </a:solidFill>
              </a:rPr>
              <a:t>previous</a:t>
            </a:r>
            <a:r>
              <a:rPr lang="en-US" sz="1800" dirty="0">
                <a:solidFill>
                  <a:srgbClr val="0070C0"/>
                </a:solidFill>
              </a:rPr>
              <a:t>;</a:t>
            </a:r>
          </a:p>
          <a:p>
            <a:pPr marL="914400" lvl="4" indent="-457200">
              <a:lnSpc>
                <a:spcPct val="100000"/>
              </a:lnSpc>
              <a:spcBef>
                <a:spcPts val="0"/>
              </a:spcBef>
              <a:buNone/>
            </a:pPr>
            <a:r>
              <a:rPr lang="en-US" sz="1800" dirty="0">
                <a:solidFill>
                  <a:srgbClr val="0070C0"/>
                </a:solidFill>
              </a:rPr>
              <a:t>		if (last </a:t>
            </a:r>
            <a:r>
              <a:rPr lang="en-US" sz="1800" dirty="0"/>
              <a:t>!=</a:t>
            </a:r>
            <a:r>
              <a:rPr lang="en-US" sz="1800" dirty="0">
                <a:solidFill>
                  <a:srgbClr val="FF0000"/>
                </a:solidFill>
              </a:rPr>
              <a:t>NULL</a:t>
            </a:r>
            <a:r>
              <a:rPr lang="en-US" sz="1800" dirty="0">
                <a:solidFill>
                  <a:srgbClr val="0070C0"/>
                </a:solidFill>
              </a:rPr>
              <a:t>)  </a:t>
            </a:r>
            <a:r>
              <a:rPr lang="en-US" sz="1200" i="1" dirty="0"/>
              <a:t>// </a:t>
            </a:r>
            <a:r>
              <a:rPr lang="en-US" sz="1200" i="1" dirty="0" err="1"/>
              <a:t>trường</a:t>
            </a:r>
            <a:r>
              <a:rPr lang="en-US" sz="1200" i="1" dirty="0"/>
              <a:t> </a:t>
            </a:r>
            <a:r>
              <a:rPr lang="en-US" sz="1200" i="1" dirty="0" err="1"/>
              <a:t>hợp</a:t>
            </a:r>
            <a:r>
              <a:rPr lang="en-US" sz="1200" i="1" dirty="0"/>
              <a:t> ds </a:t>
            </a:r>
            <a:r>
              <a:rPr lang="en-US" sz="1200" i="1" dirty="0" err="1"/>
              <a:t>khác</a:t>
            </a:r>
            <a:r>
              <a:rPr lang="en-US" sz="1200" i="1" dirty="0"/>
              <a:t> </a:t>
            </a:r>
            <a:r>
              <a:rPr lang="en-US" sz="1200" i="1" dirty="0" err="1"/>
              <a:t>rỗng</a:t>
            </a:r>
            <a:r>
              <a:rPr lang="en-US" sz="1200" i="1" dirty="0"/>
              <a:t> </a:t>
            </a:r>
            <a:r>
              <a:rPr lang="en-US" sz="1200" i="1" dirty="0" err="1"/>
              <a:t>nào</a:t>
            </a:r>
            <a:endParaRPr lang="en-US" sz="1800" dirty="0"/>
          </a:p>
          <a:p>
            <a:pPr marL="914400" lvl="4" indent="-457200">
              <a:lnSpc>
                <a:spcPct val="100000"/>
              </a:lnSpc>
              <a:spcBef>
                <a:spcPts val="0"/>
              </a:spcBef>
              <a:buNone/>
            </a:pPr>
            <a:r>
              <a:rPr lang="en-US" sz="1800" dirty="0">
                <a:solidFill>
                  <a:srgbClr val="0070C0"/>
                </a:solidFill>
              </a:rPr>
              <a:t>			last -</a:t>
            </a:r>
            <a:r>
              <a:rPr lang="en-US" sz="1800" dirty="0"/>
              <a:t>&gt;</a:t>
            </a:r>
            <a:r>
              <a:rPr lang="en-US" sz="1800" dirty="0">
                <a:solidFill>
                  <a:srgbClr val="00B050"/>
                </a:solidFill>
              </a:rPr>
              <a:t>next</a:t>
            </a:r>
            <a:r>
              <a:rPr lang="en-US" sz="1800" dirty="0"/>
              <a:t>=</a:t>
            </a:r>
            <a:r>
              <a:rPr lang="en-US" sz="1800" dirty="0">
                <a:solidFill>
                  <a:srgbClr val="FF0000"/>
                </a:solidFill>
              </a:rPr>
              <a:t> NULL</a:t>
            </a:r>
            <a:r>
              <a:rPr lang="en-US" sz="1800" dirty="0"/>
              <a:t>;</a:t>
            </a:r>
          </a:p>
          <a:p>
            <a:pPr marL="914400" lvl="4" indent="-457200">
              <a:lnSpc>
                <a:spcPct val="100000"/>
              </a:lnSpc>
              <a:spcBef>
                <a:spcPts val="0"/>
              </a:spcBef>
              <a:buNone/>
            </a:pPr>
            <a:r>
              <a:rPr lang="en-US" sz="1800" dirty="0">
                <a:solidFill>
                  <a:srgbClr val="0070C0"/>
                </a:solidFill>
              </a:rPr>
              <a:t>		else</a:t>
            </a:r>
          </a:p>
          <a:p>
            <a:pPr marL="914400" lvl="4" indent="-457200">
              <a:lnSpc>
                <a:spcPct val="100000"/>
              </a:lnSpc>
              <a:spcBef>
                <a:spcPts val="0"/>
              </a:spcBef>
              <a:buNone/>
            </a:pPr>
            <a:r>
              <a:rPr lang="en-US" sz="1800" dirty="0">
                <a:solidFill>
                  <a:srgbClr val="0070C0"/>
                </a:solidFill>
              </a:rPr>
              <a:t>			first </a:t>
            </a:r>
            <a:r>
              <a:rPr lang="en-US" sz="1800" dirty="0"/>
              <a:t>=</a:t>
            </a:r>
            <a:r>
              <a:rPr lang="en-US" sz="1800" dirty="0">
                <a:solidFill>
                  <a:srgbClr val="0070C0"/>
                </a:solidFill>
              </a:rPr>
              <a:t> </a:t>
            </a:r>
            <a:r>
              <a:rPr lang="en-US" sz="1800" dirty="0">
                <a:solidFill>
                  <a:srgbClr val="FF0000"/>
                </a:solidFill>
              </a:rPr>
              <a:t>NULL</a:t>
            </a:r>
            <a:r>
              <a:rPr lang="en-US" sz="1800" dirty="0"/>
              <a:t>; </a:t>
            </a:r>
          </a:p>
          <a:p>
            <a:pPr marL="914400" lvl="4" indent="-457200">
              <a:lnSpc>
                <a:spcPct val="100000"/>
              </a:lnSpc>
              <a:spcBef>
                <a:spcPts val="0"/>
              </a:spcBef>
              <a:buNone/>
            </a:pPr>
            <a:r>
              <a:rPr lang="en-US" sz="1800" i="1" dirty="0"/>
              <a:t>			</a:t>
            </a:r>
            <a:r>
              <a:rPr lang="en-US" sz="1200" i="1" dirty="0"/>
              <a:t>// </a:t>
            </a:r>
            <a:r>
              <a:rPr lang="en-US" sz="1200" i="1" dirty="0" err="1"/>
              <a:t>trường</a:t>
            </a:r>
            <a:r>
              <a:rPr lang="en-US" sz="1200" i="1" dirty="0"/>
              <a:t> </a:t>
            </a:r>
            <a:r>
              <a:rPr lang="en-US" sz="1200" i="1" dirty="0" err="1"/>
              <a:t>hợp</a:t>
            </a:r>
            <a:r>
              <a:rPr lang="en-US" sz="1200" i="1" dirty="0"/>
              <a:t> ds </a:t>
            </a:r>
            <a:r>
              <a:rPr lang="en-US" sz="1200" i="1" dirty="0" err="1"/>
              <a:t>không</a:t>
            </a:r>
            <a:r>
              <a:rPr lang="en-US" sz="1200" i="1" dirty="0"/>
              <a:t> </a:t>
            </a:r>
            <a:r>
              <a:rPr lang="en-US" sz="1200" i="1" dirty="0" err="1"/>
              <a:t>còn</a:t>
            </a:r>
            <a:r>
              <a:rPr lang="en-US" sz="1200" i="1" dirty="0"/>
              <a:t> </a:t>
            </a:r>
            <a:r>
              <a:rPr lang="en-US" sz="1200" i="1" dirty="0" err="1"/>
              <a:t>phần</a:t>
            </a:r>
            <a:r>
              <a:rPr lang="en-US" sz="1200" i="1" dirty="0"/>
              <a:t> </a:t>
            </a:r>
            <a:r>
              <a:rPr lang="en-US" sz="1200" i="1" dirty="0" err="1"/>
              <a:t>tử</a:t>
            </a:r>
            <a:r>
              <a:rPr lang="en-US" sz="1200" i="1" dirty="0"/>
              <a:t> </a:t>
            </a:r>
            <a:r>
              <a:rPr lang="en-US" sz="1200" i="1" dirty="0" err="1"/>
              <a:t>nào</a:t>
            </a:r>
            <a:endParaRPr lang="en-US" sz="1800" dirty="0"/>
          </a:p>
          <a:p>
            <a:pPr marL="914400" lvl="4" indent="-457200">
              <a:lnSpc>
                <a:spcPct val="100000"/>
              </a:lnSpc>
              <a:spcBef>
                <a:spcPts val="0"/>
              </a:spcBef>
              <a:buNone/>
            </a:pPr>
            <a:r>
              <a:rPr lang="en-US" sz="1800" dirty="0">
                <a:solidFill>
                  <a:srgbClr val="C00000"/>
                </a:solidFill>
              </a:rPr>
              <a:t>		delete</a:t>
            </a:r>
            <a:r>
              <a:rPr lang="en-US" sz="1800" dirty="0"/>
              <a:t> </a:t>
            </a:r>
            <a:r>
              <a:rPr lang="en-US" sz="1800" dirty="0">
                <a:solidFill>
                  <a:srgbClr val="0070C0"/>
                </a:solidFill>
              </a:rPr>
              <a:t>p;</a:t>
            </a:r>
          </a:p>
          <a:p>
            <a:pPr marL="914400" lvl="4" indent="-457200">
              <a:lnSpc>
                <a:spcPct val="100000"/>
              </a:lnSpc>
              <a:spcBef>
                <a:spcPts val="0"/>
              </a:spcBef>
              <a:buNone/>
            </a:pPr>
            <a:r>
              <a:rPr lang="en-US" sz="1800" dirty="0">
                <a:solidFill>
                  <a:srgbClr val="0070C0"/>
                </a:solidFill>
              </a:rPr>
              <a:t>		return </a:t>
            </a:r>
            <a:r>
              <a:rPr lang="en-US" sz="1800" dirty="0"/>
              <a:t>1;</a:t>
            </a:r>
            <a:endParaRPr lang="en-US" sz="1800" dirty="0">
              <a:solidFill>
                <a:srgbClr val="0070C0"/>
              </a:solidFill>
            </a:endParaRPr>
          </a:p>
          <a:p>
            <a:pPr marL="914400" lvl="4" indent="-457200">
              <a:lnSpc>
                <a:spcPct val="100000"/>
              </a:lnSpc>
              <a:spcBef>
                <a:spcPts val="0"/>
              </a:spcBef>
              <a:buNone/>
            </a:pPr>
            <a:r>
              <a:rPr lang="en-US" sz="1800" dirty="0">
                <a:solidFill>
                  <a:srgbClr val="0070C0"/>
                </a:solidFill>
              </a:rPr>
              <a:t>	</a:t>
            </a:r>
            <a:r>
              <a:rPr lang="en-US" sz="1800" dirty="0"/>
              <a:t>}</a:t>
            </a:r>
          </a:p>
          <a:p>
            <a:pPr marL="914400" lvl="4" indent="-457200">
              <a:lnSpc>
                <a:spcPct val="100000"/>
              </a:lnSpc>
              <a:spcBef>
                <a:spcPts val="0"/>
              </a:spcBef>
              <a:buNone/>
            </a:pPr>
            <a:r>
              <a:rPr lang="en-US" sz="1800" dirty="0">
                <a:solidFill>
                  <a:srgbClr val="0070C0"/>
                </a:solidFill>
              </a:rPr>
              <a:t>	return </a:t>
            </a:r>
            <a:r>
              <a:rPr lang="en-US" sz="1800" dirty="0"/>
              <a:t>0;</a:t>
            </a:r>
          </a:p>
          <a:p>
            <a:pPr marL="0" indent="0">
              <a:buSzPct val="150000"/>
              <a:buNone/>
            </a:pPr>
            <a:r>
              <a:rPr lang="en-US" sz="1800" dirty="0"/>
              <a:t>}</a:t>
            </a:r>
          </a:p>
        </p:txBody>
      </p:sp>
    </p:spTree>
    <p:extLst>
      <p:ext uri="{BB962C8B-B14F-4D97-AF65-F5344CB8AC3E}">
        <p14:creationId xmlns:p14="http://schemas.microsoft.com/office/powerpoint/2010/main" val="280423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87F2BB-CE0C-4535-B62B-117422ED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64" y="0"/>
            <a:ext cx="9647132" cy="6434637"/>
          </a:xfrm>
          <a:prstGeom prst="rect">
            <a:avLst/>
          </a:prstGeom>
        </p:spPr>
      </p:pic>
      <p:sp>
        <p:nvSpPr>
          <p:cNvPr id="10" name="Rectangle 9"/>
          <p:cNvSpPr/>
          <p:nvPr/>
        </p:nvSpPr>
        <p:spPr>
          <a:xfrm>
            <a:off x="0" y="1535574"/>
            <a:ext cx="9158468" cy="2503026"/>
          </a:xfrm>
          <a:prstGeom prst="rect">
            <a:avLst/>
          </a:prstGeom>
          <a:gradFill>
            <a:gsLst>
              <a:gs pos="0">
                <a:schemeClr val="bg1">
                  <a:alpha val="30000"/>
                </a:schemeClr>
              </a:gs>
              <a:gs pos="36000">
                <a:srgbClr val="FFFFFF">
                  <a:alpha val="93000"/>
                </a:srgb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838200" y="1899743"/>
            <a:ext cx="7924800" cy="2185214"/>
          </a:xfrm>
          <a:prstGeom prst="rect">
            <a:avLst/>
          </a:prstGeom>
          <a:noFill/>
        </p:spPr>
        <p:txBody>
          <a:bodyPr wrap="square" rtlCol="0">
            <a:spAutoFit/>
          </a:bodyPr>
          <a:lstStyle/>
          <a:p>
            <a:pPr algn="r"/>
            <a:r>
              <a:rPr lang="en-US" sz="4000" dirty="0">
                <a:solidFill>
                  <a:srgbClr val="0070C0"/>
                </a:solidFill>
              </a:rPr>
              <a:t>2.3 </a:t>
            </a:r>
          </a:p>
          <a:p>
            <a:pPr algn="r"/>
            <a:r>
              <a:rPr lang="en-US" sz="4800" b="1" dirty="0">
                <a:solidFill>
                  <a:srgbClr val="0070C0"/>
                </a:solidFill>
              </a:rPr>
              <a:t>DANH SÁCH HẠN CHẾ</a:t>
            </a:r>
          </a:p>
          <a:p>
            <a:pPr algn="r"/>
            <a:r>
              <a:rPr lang="en-US" sz="4400" dirty="0">
                <a:solidFill>
                  <a:srgbClr val="0070C0"/>
                </a:solidFill>
              </a:rPr>
              <a:t>(Stack &amp; Queue)</a:t>
            </a:r>
            <a:endParaRPr lang="en-GB" sz="4400" dirty="0"/>
          </a:p>
        </p:txBody>
      </p:sp>
    </p:spTree>
    <p:extLst>
      <p:ext uri="{BB962C8B-B14F-4D97-AF65-F5344CB8AC3E}">
        <p14:creationId xmlns:p14="http://schemas.microsoft.com/office/powerpoint/2010/main" val="920273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rgbClr val="0070C0"/>
                </a:solidFill>
                <a:latin typeface="Arial" panose="020B0604020202020204" pitchFamily="34" charset="0"/>
                <a:cs typeface="Arial" panose="020B0604020202020204" pitchFamily="34" charset="0"/>
              </a:rPr>
              <a:t>NGĂN XẾP</a:t>
            </a:r>
            <a:r>
              <a:rPr lang="en-US" altLang="zh-TW" sz="3600" dirty="0">
                <a:solidFill>
                  <a:srgbClr val="0070C0"/>
                </a:solidFill>
                <a:latin typeface="Arial" panose="020B0604020202020204" pitchFamily="34" charset="0"/>
                <a:cs typeface="Arial" panose="020B0604020202020204" pitchFamily="34" charset="0"/>
              </a:rPr>
              <a:t> (STACK)</a:t>
            </a:r>
          </a:p>
        </p:txBody>
      </p:sp>
      <p:sp>
        <p:nvSpPr>
          <p:cNvPr id="21" name="Content Placeholder 2">
            <a:extLst>
              <a:ext uri="{FF2B5EF4-FFF2-40B4-BE49-F238E27FC236}">
                <a16:creationId xmlns:a16="http://schemas.microsoft.com/office/drawing/2014/main" id="{070D5500-6C89-47FC-B8C0-A80EC756214C}"/>
              </a:ext>
            </a:extLst>
          </p:cNvPr>
          <p:cNvSpPr txBox="1">
            <a:spLocks/>
          </p:cNvSpPr>
          <p:nvPr/>
        </p:nvSpPr>
        <p:spPr>
          <a:xfrm>
            <a:off x="6492948" y="5587874"/>
            <a:ext cx="4741573" cy="7035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sz="2400"/>
          </a:p>
        </p:txBody>
      </p:sp>
      <p:sp>
        <p:nvSpPr>
          <p:cNvPr id="4" name="Title 1">
            <a:extLst>
              <a:ext uri="{FF2B5EF4-FFF2-40B4-BE49-F238E27FC236}">
                <a16:creationId xmlns:a16="http://schemas.microsoft.com/office/drawing/2014/main" id="{A7309306-2F7F-4996-BED7-B4A4798F3805}"/>
              </a:ext>
            </a:extLst>
          </p:cNvPr>
          <p:cNvSpPr txBox="1">
            <a:spLocks/>
          </p:cNvSpPr>
          <p:nvPr/>
        </p:nvSpPr>
        <p:spPr>
          <a:xfrm>
            <a:off x="561785" y="1635407"/>
            <a:ext cx="8059701" cy="584327"/>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dirty="0">
                <a:ln/>
                <a:solidFill>
                  <a:schemeClr val="accent4"/>
                </a:solidFill>
              </a:rPr>
              <a:t>ĐỊNH NGHĨA NGĂN XẾP - STACK</a:t>
            </a:r>
          </a:p>
        </p:txBody>
      </p:sp>
      <p:sp>
        <p:nvSpPr>
          <p:cNvPr id="6" name="Content Placeholder 2">
            <a:extLst>
              <a:ext uri="{FF2B5EF4-FFF2-40B4-BE49-F238E27FC236}">
                <a16:creationId xmlns:a16="http://schemas.microsoft.com/office/drawing/2014/main" id="{92C5FCAA-153D-4A18-AB89-C1D267DD5D26}"/>
              </a:ext>
            </a:extLst>
          </p:cNvPr>
          <p:cNvSpPr txBox="1">
            <a:spLocks/>
          </p:cNvSpPr>
          <p:nvPr/>
        </p:nvSpPr>
        <p:spPr>
          <a:xfrm>
            <a:off x="569686" y="2334559"/>
            <a:ext cx="8252346" cy="2405181"/>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lnSpc>
                <a:spcPct val="150000"/>
              </a:lnSpc>
              <a:spcBef>
                <a:spcPts val="0"/>
              </a:spcBef>
              <a:buFont typeface="Wingdings" panose="05000000000000000000" pitchFamily="2" charset="2"/>
              <a:buChar char="&amp;"/>
            </a:pPr>
            <a:r>
              <a:rPr lang="en-US" dirty="0" err="1"/>
              <a:t>Ngăn</a:t>
            </a:r>
            <a:r>
              <a:rPr lang="en-US" dirty="0"/>
              <a:t> </a:t>
            </a:r>
            <a:r>
              <a:rPr lang="en-US" dirty="0" err="1"/>
              <a:t>xếp</a:t>
            </a:r>
            <a:r>
              <a:rPr lang="en-US" dirty="0"/>
              <a:t> (Stack) </a:t>
            </a:r>
            <a:r>
              <a:rPr lang="en-US" dirty="0" err="1"/>
              <a:t>là</a:t>
            </a:r>
            <a:r>
              <a:rPr lang="en-US" dirty="0"/>
              <a:t> </a:t>
            </a:r>
            <a:r>
              <a:rPr lang="en-US" dirty="0" err="1"/>
              <a:t>một</a:t>
            </a:r>
            <a:r>
              <a:rPr lang="en-US" dirty="0"/>
              <a:t> </a:t>
            </a:r>
            <a:r>
              <a:rPr lang="en-US" dirty="0" err="1"/>
              <a:t>danh</a:t>
            </a:r>
            <a:r>
              <a:rPr lang="en-US" dirty="0"/>
              <a:t> </a:t>
            </a:r>
            <a:r>
              <a:rPr lang="en-US" dirty="0" err="1"/>
              <a:t>sách</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được</a:t>
            </a:r>
            <a:r>
              <a:rPr lang="en-US" dirty="0"/>
              <a:t> </a:t>
            </a:r>
            <a:r>
              <a:rPr lang="en-US" dirty="0" err="1"/>
              <a:t>quản</a:t>
            </a:r>
            <a:r>
              <a:rPr lang="en-US" dirty="0"/>
              <a:t> </a:t>
            </a:r>
            <a:r>
              <a:rPr lang="en-US" dirty="0" err="1"/>
              <a:t>lý</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như</a:t>
            </a:r>
            <a:r>
              <a:rPr lang="en-US" dirty="0"/>
              <a:t> </a:t>
            </a:r>
            <a:r>
              <a:rPr lang="en-US" dirty="0" err="1"/>
              <a:t>sau</a:t>
            </a:r>
            <a:r>
              <a:rPr lang="en-US" dirty="0"/>
              <a:t>: </a:t>
            </a:r>
            <a:r>
              <a:rPr lang="en-US" dirty="0" err="1"/>
              <a:t>Phần</a:t>
            </a:r>
            <a:r>
              <a:rPr lang="en-US" dirty="0"/>
              <a:t> </a:t>
            </a:r>
            <a:r>
              <a:rPr lang="en-US" dirty="0" err="1"/>
              <a:t>tử</a:t>
            </a:r>
            <a:r>
              <a:rPr lang="en-US" dirty="0"/>
              <a:t> </a:t>
            </a:r>
            <a:r>
              <a:rPr lang="en-US" dirty="0" err="1"/>
              <a:t>được</a:t>
            </a:r>
            <a:r>
              <a:rPr lang="en-US" dirty="0"/>
              <a:t> </a:t>
            </a:r>
            <a:r>
              <a:rPr lang="en-US" i="1" dirty="0" err="1">
                <a:solidFill>
                  <a:srgbClr val="FF0000"/>
                </a:solidFill>
              </a:rPr>
              <a:t>thêm</a:t>
            </a:r>
            <a:r>
              <a:rPr lang="en-US" i="1" dirty="0">
                <a:solidFill>
                  <a:srgbClr val="FF0000"/>
                </a:solidFill>
              </a:rPr>
              <a:t> </a:t>
            </a:r>
            <a:r>
              <a:rPr lang="en-US" i="1" dirty="0" err="1">
                <a:solidFill>
                  <a:srgbClr val="FF0000"/>
                </a:solidFill>
              </a:rPr>
              <a:t>vào</a:t>
            </a:r>
            <a:r>
              <a:rPr lang="en-US" i="1" dirty="0">
                <a:solidFill>
                  <a:srgbClr val="FF0000"/>
                </a:solidFill>
              </a:rPr>
              <a:t> </a:t>
            </a:r>
            <a:r>
              <a:rPr lang="en-US" dirty="0" err="1"/>
              <a:t>ngăn</a:t>
            </a:r>
            <a:r>
              <a:rPr lang="en-US" dirty="0"/>
              <a:t> </a:t>
            </a:r>
            <a:r>
              <a:rPr lang="en-US" dirty="0" err="1"/>
              <a:t>xếp</a:t>
            </a:r>
            <a:r>
              <a:rPr lang="en-US" dirty="0"/>
              <a:t> </a:t>
            </a:r>
            <a:r>
              <a:rPr lang="en-US" i="1" dirty="0" err="1">
                <a:solidFill>
                  <a:srgbClr val="FF0000"/>
                </a:solidFill>
              </a:rPr>
              <a:t>sau</a:t>
            </a:r>
            <a:r>
              <a:rPr lang="en-US" dirty="0"/>
              <a:t>, </a:t>
            </a:r>
            <a:r>
              <a:rPr lang="en-US" dirty="0" err="1"/>
              <a:t>sẽ</a:t>
            </a:r>
            <a:r>
              <a:rPr lang="en-US" dirty="0"/>
              <a:t> </a:t>
            </a:r>
            <a:r>
              <a:rPr lang="en-US" i="1" dirty="0" err="1">
                <a:solidFill>
                  <a:srgbClr val="FF0000"/>
                </a:solidFill>
              </a:rPr>
              <a:t>được</a:t>
            </a:r>
            <a:r>
              <a:rPr lang="en-US" i="1" dirty="0">
                <a:solidFill>
                  <a:srgbClr val="FF0000"/>
                </a:solidFill>
              </a:rPr>
              <a:t> </a:t>
            </a:r>
            <a:r>
              <a:rPr lang="en-US" i="1" dirty="0" err="1">
                <a:solidFill>
                  <a:srgbClr val="FF0000"/>
                </a:solidFill>
              </a:rPr>
              <a:t>lấy</a:t>
            </a:r>
            <a:r>
              <a:rPr lang="en-US" i="1" dirty="0">
                <a:solidFill>
                  <a:srgbClr val="FF0000"/>
                </a:solidFill>
              </a:rPr>
              <a:t> </a:t>
            </a:r>
            <a:r>
              <a:rPr lang="en-US" dirty="0"/>
              <a:t>ra (</a:t>
            </a:r>
            <a:r>
              <a:rPr lang="en-US" dirty="0" err="1"/>
              <a:t>xóa</a:t>
            </a:r>
            <a:r>
              <a:rPr lang="en-US" dirty="0"/>
              <a:t>) </a:t>
            </a:r>
            <a:r>
              <a:rPr lang="en-US" dirty="0" err="1"/>
              <a:t>khỏi</a:t>
            </a:r>
            <a:r>
              <a:rPr lang="en-US" dirty="0"/>
              <a:t> </a:t>
            </a:r>
            <a:r>
              <a:rPr lang="en-US" dirty="0" err="1"/>
              <a:t>ngăn</a:t>
            </a:r>
            <a:r>
              <a:rPr lang="en-US" dirty="0"/>
              <a:t> </a:t>
            </a:r>
            <a:r>
              <a:rPr lang="en-US" dirty="0" err="1"/>
              <a:t>xếp</a:t>
            </a:r>
            <a:r>
              <a:rPr lang="en-US" dirty="0"/>
              <a:t> </a:t>
            </a:r>
            <a:r>
              <a:rPr lang="en-US" i="1" dirty="0" err="1">
                <a:solidFill>
                  <a:srgbClr val="FF0000"/>
                </a:solidFill>
              </a:rPr>
              <a:t>trước</a:t>
            </a:r>
            <a:r>
              <a:rPr lang="en-US" i="1" dirty="0">
                <a:solidFill>
                  <a:srgbClr val="FF0000"/>
                </a:solidFill>
              </a:rPr>
              <a:t>.</a:t>
            </a:r>
            <a:endParaRPr lang="en-US" dirty="0"/>
          </a:p>
        </p:txBody>
      </p:sp>
      <p:sp>
        <p:nvSpPr>
          <p:cNvPr id="7" name="Content Placeholder 2">
            <a:extLst>
              <a:ext uri="{FF2B5EF4-FFF2-40B4-BE49-F238E27FC236}">
                <a16:creationId xmlns:a16="http://schemas.microsoft.com/office/drawing/2014/main" id="{6917D693-14CD-4515-81E0-43EF02C338CE}"/>
              </a:ext>
            </a:extLst>
          </p:cNvPr>
          <p:cNvSpPr txBox="1">
            <a:spLocks/>
          </p:cNvSpPr>
          <p:nvPr/>
        </p:nvSpPr>
        <p:spPr>
          <a:xfrm>
            <a:off x="590814" y="5075993"/>
            <a:ext cx="7714986" cy="5843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lnSpc>
                <a:spcPct val="150000"/>
              </a:lnSpc>
              <a:spcBef>
                <a:spcPts val="0"/>
              </a:spcBef>
              <a:buFont typeface="Arial" panose="020B0604020202020204" pitchFamily="34" charset="0"/>
              <a:buNone/>
            </a:pPr>
            <a:r>
              <a:rPr lang="en-US" sz="4000" dirty="0">
                <a:solidFill>
                  <a:srgbClr val="FF0000"/>
                </a:solidFill>
              </a:rPr>
              <a:t>Last In First Out - LIFO</a:t>
            </a:r>
          </a:p>
          <a:p>
            <a:pPr marL="457200" lvl="1" indent="0" algn="ctr">
              <a:lnSpc>
                <a:spcPct val="150000"/>
              </a:lnSpc>
              <a:spcBef>
                <a:spcPts val="0"/>
              </a:spcBef>
              <a:buFont typeface="Arial" panose="020B0604020202020204" pitchFamily="34" charset="0"/>
              <a:buNone/>
            </a:pPr>
            <a:endParaRPr lang="en-US" sz="4000" dirty="0">
              <a:solidFill>
                <a:srgbClr val="FF0000"/>
              </a:solidFill>
            </a:endParaRPr>
          </a:p>
          <a:p>
            <a:pPr marL="731520" indent="-731520" algn="ctr">
              <a:lnSpc>
                <a:spcPct val="150000"/>
              </a:lnSpc>
              <a:spcBef>
                <a:spcPts val="0"/>
              </a:spcBef>
              <a:buFont typeface="Wingdings" panose="05000000000000000000" pitchFamily="2" charset="2"/>
              <a:buChar char="&amp;"/>
            </a:pPr>
            <a:endParaRPr lang="en-US" sz="4000" dirty="0">
              <a:solidFill>
                <a:srgbClr val="FF0000"/>
              </a:solidFill>
            </a:endParaRPr>
          </a:p>
          <a:p>
            <a:pPr marL="731520" indent="-731520" algn="ctr">
              <a:lnSpc>
                <a:spcPct val="150000"/>
              </a:lnSpc>
              <a:spcBef>
                <a:spcPts val="0"/>
              </a:spcBef>
              <a:buFont typeface="Wingdings" panose="05000000000000000000" pitchFamily="2" charset="2"/>
              <a:buChar char="&amp;"/>
            </a:pPr>
            <a:endParaRPr lang="en-US" sz="4000" dirty="0">
              <a:solidFill>
                <a:srgbClr val="FF0000"/>
              </a:solidFill>
            </a:endParaRPr>
          </a:p>
        </p:txBody>
      </p:sp>
    </p:spTree>
    <p:extLst>
      <p:ext uri="{BB962C8B-B14F-4D97-AF65-F5344CB8AC3E}">
        <p14:creationId xmlns:p14="http://schemas.microsoft.com/office/powerpoint/2010/main" val="370841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ED03B-F2B5-495F-B425-1DF0715B9CB3}"/>
              </a:ext>
            </a:extLst>
          </p:cNvPr>
          <p:cNvSpPr txBox="1">
            <a:spLocks/>
          </p:cNvSpPr>
          <p:nvPr/>
        </p:nvSpPr>
        <p:spPr>
          <a:xfrm>
            <a:off x="457200" y="1676401"/>
            <a:ext cx="8382000" cy="762000"/>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3200" dirty="0" err="1">
                <a:ln/>
                <a:solidFill>
                  <a:schemeClr val="accent4"/>
                </a:solidFill>
              </a:rPr>
              <a:t>Các</a:t>
            </a:r>
            <a:r>
              <a:rPr lang="en-US" sz="3200" dirty="0">
                <a:ln/>
                <a:solidFill>
                  <a:schemeClr val="accent4"/>
                </a:solidFill>
              </a:rPr>
              <a:t> </a:t>
            </a:r>
            <a:r>
              <a:rPr lang="en-US" sz="3200" dirty="0" err="1">
                <a:ln/>
                <a:solidFill>
                  <a:schemeClr val="accent4"/>
                </a:solidFill>
              </a:rPr>
              <a:t>thao</a:t>
            </a:r>
            <a:r>
              <a:rPr lang="en-US" sz="3200" dirty="0">
                <a:ln/>
                <a:solidFill>
                  <a:schemeClr val="accent4"/>
                </a:solidFill>
              </a:rPr>
              <a:t> </a:t>
            </a:r>
            <a:r>
              <a:rPr lang="en-US" sz="3200" dirty="0" err="1">
                <a:ln/>
                <a:solidFill>
                  <a:schemeClr val="accent4"/>
                </a:solidFill>
              </a:rPr>
              <a:t>tác</a:t>
            </a:r>
            <a:r>
              <a:rPr lang="en-US" sz="3200" dirty="0">
                <a:ln/>
                <a:solidFill>
                  <a:schemeClr val="accent4"/>
                </a:solidFill>
              </a:rPr>
              <a:t> </a:t>
            </a:r>
            <a:r>
              <a:rPr lang="en-US" sz="3200" dirty="0" err="1">
                <a:ln/>
                <a:solidFill>
                  <a:schemeClr val="accent4"/>
                </a:solidFill>
              </a:rPr>
              <a:t>trên</a:t>
            </a:r>
            <a:r>
              <a:rPr lang="en-US" sz="3200" dirty="0">
                <a:ln/>
                <a:solidFill>
                  <a:schemeClr val="accent4"/>
                </a:solidFill>
              </a:rPr>
              <a:t> Stack</a:t>
            </a:r>
          </a:p>
        </p:txBody>
      </p:sp>
      <p:sp>
        <p:nvSpPr>
          <p:cNvPr id="3" name="Content Placeholder 2">
            <a:extLst>
              <a:ext uri="{FF2B5EF4-FFF2-40B4-BE49-F238E27FC236}">
                <a16:creationId xmlns:a16="http://schemas.microsoft.com/office/drawing/2014/main" id="{612EDA81-2E6D-4155-ABD2-15B8F537D8F3}"/>
              </a:ext>
            </a:extLst>
          </p:cNvPr>
          <p:cNvSpPr txBox="1">
            <a:spLocks/>
          </p:cNvSpPr>
          <p:nvPr/>
        </p:nvSpPr>
        <p:spPr>
          <a:xfrm>
            <a:off x="685800" y="2431144"/>
            <a:ext cx="8001000" cy="3477099"/>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lnSpc>
                <a:spcPct val="150000"/>
              </a:lnSpc>
              <a:spcBef>
                <a:spcPts val="0"/>
              </a:spcBef>
              <a:buFont typeface="Wingdings" panose="05000000000000000000" pitchFamily="2" charset="2"/>
              <a:buChar char="&amp;"/>
            </a:pPr>
            <a:r>
              <a:rPr lang="en-US" dirty="0" err="1">
                <a:solidFill>
                  <a:srgbClr val="C00000"/>
                </a:solidFill>
              </a:rPr>
              <a:t>init</a:t>
            </a:r>
            <a:r>
              <a:rPr lang="en-US" dirty="0"/>
              <a:t>: </a:t>
            </a:r>
            <a:r>
              <a:rPr lang="en-US" dirty="0" err="1"/>
              <a:t>khởi</a:t>
            </a:r>
            <a:r>
              <a:rPr lang="en-US" dirty="0"/>
              <a:t> </a:t>
            </a:r>
            <a:r>
              <a:rPr lang="en-US" dirty="0" err="1"/>
              <a:t>tạo</a:t>
            </a:r>
            <a:r>
              <a:rPr lang="en-US" dirty="0"/>
              <a:t> Stack </a:t>
            </a:r>
            <a:r>
              <a:rPr lang="en-US" dirty="0" err="1"/>
              <a:t>rỗng</a:t>
            </a:r>
            <a:endParaRPr lang="en-US" dirty="0">
              <a:solidFill>
                <a:srgbClr val="C00000"/>
              </a:solidFill>
            </a:endParaRPr>
          </a:p>
          <a:p>
            <a:pPr marL="731520" indent="-731520" algn="just">
              <a:lnSpc>
                <a:spcPct val="150000"/>
              </a:lnSpc>
              <a:spcBef>
                <a:spcPts val="0"/>
              </a:spcBef>
              <a:buFont typeface="Wingdings" panose="05000000000000000000" pitchFamily="2" charset="2"/>
              <a:buChar char="&amp;"/>
            </a:pPr>
            <a:r>
              <a:rPr lang="en-US" dirty="0">
                <a:solidFill>
                  <a:srgbClr val="C00000"/>
                </a:solidFill>
              </a:rPr>
              <a:t>Push</a:t>
            </a:r>
            <a:r>
              <a:rPr lang="en-US" dirty="0"/>
              <a:t>: </a:t>
            </a:r>
            <a:r>
              <a:rPr lang="en-US" dirty="0" err="1"/>
              <a:t>cho</a:t>
            </a:r>
            <a:r>
              <a:rPr lang="en-US" dirty="0"/>
              <a:t> </a:t>
            </a:r>
            <a:r>
              <a:rPr lang="en-US" dirty="0" err="1"/>
              <a:t>phần</a:t>
            </a:r>
            <a:r>
              <a:rPr lang="en-US" dirty="0"/>
              <a:t> </a:t>
            </a:r>
            <a:r>
              <a:rPr lang="en-US" dirty="0" err="1"/>
              <a:t>tử</a:t>
            </a:r>
            <a:r>
              <a:rPr lang="en-US" dirty="0"/>
              <a:t> </a:t>
            </a:r>
            <a:r>
              <a:rPr lang="en-US" dirty="0" err="1"/>
              <a:t>vào</a:t>
            </a:r>
            <a:r>
              <a:rPr lang="en-US" dirty="0"/>
              <a:t> Stack</a:t>
            </a:r>
          </a:p>
          <a:p>
            <a:pPr marL="731520" indent="-731520" algn="just">
              <a:lnSpc>
                <a:spcPct val="150000"/>
              </a:lnSpc>
              <a:spcBef>
                <a:spcPts val="0"/>
              </a:spcBef>
              <a:buFont typeface="Wingdings" panose="05000000000000000000" pitchFamily="2" charset="2"/>
              <a:buChar char="&amp;"/>
            </a:pPr>
            <a:r>
              <a:rPr lang="en-US" dirty="0">
                <a:solidFill>
                  <a:srgbClr val="C00000"/>
                </a:solidFill>
              </a:rPr>
              <a:t>Pop</a:t>
            </a:r>
            <a:r>
              <a:rPr lang="en-US" dirty="0"/>
              <a:t>: </a:t>
            </a:r>
            <a:r>
              <a:rPr lang="en-US" dirty="0" err="1"/>
              <a:t>lấy</a:t>
            </a:r>
            <a:r>
              <a:rPr lang="en-US" dirty="0"/>
              <a:t> </a:t>
            </a:r>
            <a:r>
              <a:rPr lang="en-US" dirty="0" err="1"/>
              <a:t>phần</a:t>
            </a:r>
            <a:r>
              <a:rPr lang="en-US" dirty="0"/>
              <a:t> </a:t>
            </a:r>
            <a:r>
              <a:rPr lang="en-US" dirty="0" err="1"/>
              <a:t>tử</a:t>
            </a:r>
            <a:r>
              <a:rPr lang="en-US" dirty="0"/>
              <a:t> </a:t>
            </a:r>
            <a:r>
              <a:rPr lang="en-US" dirty="0" err="1"/>
              <a:t>từ</a:t>
            </a:r>
            <a:r>
              <a:rPr lang="en-US" dirty="0"/>
              <a:t> </a:t>
            </a:r>
            <a:r>
              <a:rPr lang="en-US" dirty="0" err="1"/>
              <a:t>trong</a:t>
            </a:r>
            <a:r>
              <a:rPr lang="en-US" dirty="0"/>
              <a:t> Stack ra </a:t>
            </a:r>
            <a:r>
              <a:rPr lang="en-US" dirty="0" err="1"/>
              <a:t>ngoài</a:t>
            </a:r>
            <a:r>
              <a:rPr lang="en-US" dirty="0"/>
              <a:t> </a:t>
            </a:r>
          </a:p>
          <a:p>
            <a:pPr marL="731520" indent="-731520" algn="just">
              <a:lnSpc>
                <a:spcPct val="150000"/>
              </a:lnSpc>
              <a:spcBef>
                <a:spcPts val="0"/>
              </a:spcBef>
              <a:buFont typeface="Wingdings" panose="05000000000000000000" pitchFamily="2" charset="2"/>
              <a:buChar char="&amp;"/>
            </a:pPr>
            <a:r>
              <a:rPr lang="en-US" dirty="0" err="1">
                <a:solidFill>
                  <a:srgbClr val="C00000"/>
                </a:solidFill>
              </a:rPr>
              <a:t>isFull</a:t>
            </a:r>
            <a:r>
              <a:rPr lang="en-US" dirty="0"/>
              <a:t>: </a:t>
            </a:r>
            <a:r>
              <a:rPr lang="en-US" dirty="0" err="1"/>
              <a:t>kiểm</a:t>
            </a:r>
            <a:r>
              <a:rPr lang="en-US" dirty="0"/>
              <a:t> </a:t>
            </a:r>
            <a:r>
              <a:rPr lang="en-US" dirty="0" err="1"/>
              <a:t>tra</a:t>
            </a:r>
            <a:r>
              <a:rPr lang="en-US" dirty="0"/>
              <a:t> Stack </a:t>
            </a:r>
            <a:r>
              <a:rPr lang="en-US" dirty="0" err="1"/>
              <a:t>đầy</a:t>
            </a:r>
            <a:r>
              <a:rPr lang="en-US" dirty="0"/>
              <a:t> </a:t>
            </a:r>
            <a:r>
              <a:rPr lang="en-US" dirty="0" err="1"/>
              <a:t>chưa</a:t>
            </a:r>
            <a:endParaRPr lang="en-US" dirty="0"/>
          </a:p>
          <a:p>
            <a:pPr marL="731520" indent="-731520" algn="just">
              <a:lnSpc>
                <a:spcPct val="150000"/>
              </a:lnSpc>
              <a:spcBef>
                <a:spcPts val="0"/>
              </a:spcBef>
              <a:buFont typeface="Wingdings" panose="05000000000000000000" pitchFamily="2" charset="2"/>
              <a:buChar char="&amp;"/>
            </a:pPr>
            <a:r>
              <a:rPr lang="en-US" dirty="0" err="1">
                <a:solidFill>
                  <a:srgbClr val="C00000"/>
                </a:solidFill>
              </a:rPr>
              <a:t>isEmpty</a:t>
            </a:r>
            <a:r>
              <a:rPr lang="en-US" dirty="0"/>
              <a:t>: </a:t>
            </a:r>
            <a:r>
              <a:rPr lang="en-US" dirty="0" err="1"/>
              <a:t>kiểm</a:t>
            </a:r>
            <a:r>
              <a:rPr lang="en-US" dirty="0"/>
              <a:t> </a:t>
            </a:r>
            <a:r>
              <a:rPr lang="en-US" dirty="0" err="1"/>
              <a:t>tra</a:t>
            </a:r>
            <a:r>
              <a:rPr lang="en-US" dirty="0"/>
              <a:t> Stack </a:t>
            </a:r>
            <a:r>
              <a:rPr lang="en-US" dirty="0" err="1"/>
              <a:t>có</a:t>
            </a:r>
            <a:r>
              <a:rPr lang="en-US" dirty="0"/>
              <a:t> </a:t>
            </a:r>
            <a:r>
              <a:rPr lang="en-US" dirty="0" err="1"/>
              <a:t>rỗng</a:t>
            </a:r>
            <a:r>
              <a:rPr lang="en-US" dirty="0"/>
              <a:t> </a:t>
            </a:r>
            <a:r>
              <a:rPr lang="en-US" dirty="0" err="1"/>
              <a:t>không</a:t>
            </a:r>
            <a:endParaRPr lang="en-US" dirty="0"/>
          </a:p>
          <a:p>
            <a:pPr marL="731520" indent="-731520" algn="just">
              <a:lnSpc>
                <a:spcPct val="150000"/>
              </a:lnSpc>
              <a:spcBef>
                <a:spcPts val="0"/>
              </a:spcBef>
              <a:buFont typeface="Wingdings" panose="05000000000000000000" pitchFamily="2" charset="2"/>
              <a:buChar char="&amp;"/>
            </a:pPr>
            <a:endParaRPr lang="en-US" dirty="0"/>
          </a:p>
        </p:txBody>
      </p:sp>
      <p:sp>
        <p:nvSpPr>
          <p:cNvPr id="4" name="Title 1">
            <a:extLst>
              <a:ext uri="{FF2B5EF4-FFF2-40B4-BE49-F238E27FC236}">
                <a16:creationId xmlns:a16="http://schemas.microsoft.com/office/drawing/2014/main" id="{7C0421AC-67C8-4EFD-AE68-8D0539C95EFF}"/>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rgbClr val="0070C0"/>
                </a:solidFill>
                <a:latin typeface="Arial" panose="020B0604020202020204" pitchFamily="34" charset="0"/>
                <a:cs typeface="Arial" panose="020B0604020202020204" pitchFamily="34" charset="0"/>
              </a:rPr>
              <a:t>NGĂN XẾP</a:t>
            </a:r>
            <a:r>
              <a:rPr lang="en-US" altLang="zh-TW" sz="3600" dirty="0">
                <a:solidFill>
                  <a:srgbClr val="0070C0"/>
                </a:solidFill>
                <a:latin typeface="Arial" panose="020B0604020202020204" pitchFamily="34" charset="0"/>
                <a:cs typeface="Arial" panose="020B0604020202020204" pitchFamily="34" charset="0"/>
              </a:rPr>
              <a:t> (STACK)</a:t>
            </a:r>
          </a:p>
        </p:txBody>
      </p:sp>
    </p:spTree>
    <p:extLst>
      <p:ext uri="{BB962C8B-B14F-4D97-AF65-F5344CB8AC3E}">
        <p14:creationId xmlns:p14="http://schemas.microsoft.com/office/powerpoint/2010/main" val="126354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rgbClr val="0070C0"/>
                </a:solidFill>
                <a:latin typeface="Arial" panose="020B0604020202020204" pitchFamily="34" charset="0"/>
                <a:cs typeface="Arial" panose="020B0604020202020204" pitchFamily="34" charset="0"/>
              </a:rPr>
              <a:t>NGĂN XẾP</a:t>
            </a:r>
            <a:r>
              <a:rPr lang="en-US" altLang="zh-TW" sz="3600" dirty="0">
                <a:solidFill>
                  <a:srgbClr val="0070C0"/>
                </a:solidFill>
                <a:latin typeface="Arial" panose="020B0604020202020204" pitchFamily="34" charset="0"/>
                <a:cs typeface="Arial" panose="020B0604020202020204" pitchFamily="34" charset="0"/>
              </a:rPr>
              <a:t> (STACK)</a:t>
            </a:r>
          </a:p>
        </p:txBody>
      </p:sp>
      <p:sp>
        <p:nvSpPr>
          <p:cNvPr id="4" name="Title 1">
            <a:extLst>
              <a:ext uri="{FF2B5EF4-FFF2-40B4-BE49-F238E27FC236}">
                <a16:creationId xmlns:a16="http://schemas.microsoft.com/office/drawing/2014/main" id="{A7C6944E-494E-403A-9FCC-9FB81CB1352B}"/>
              </a:ext>
            </a:extLst>
          </p:cNvPr>
          <p:cNvSpPr txBox="1">
            <a:spLocks/>
          </p:cNvSpPr>
          <p:nvPr/>
        </p:nvSpPr>
        <p:spPr>
          <a:xfrm>
            <a:off x="152400" y="1397000"/>
            <a:ext cx="8839200" cy="533400"/>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400" dirty="0">
                <a:ln/>
                <a:solidFill>
                  <a:schemeClr val="accent4"/>
                </a:solidFill>
              </a:rPr>
              <a:t>CÀI ĐẶT STACK BẰNG DANH SÁCH ĐẶC </a:t>
            </a:r>
          </a:p>
          <a:p>
            <a:pPr algn="l"/>
            <a:r>
              <a:rPr lang="en-US" sz="2400" b="1" dirty="0">
                <a:ln/>
                <a:solidFill>
                  <a:schemeClr val="accent4"/>
                </a:solidFill>
              </a:rPr>
              <a:t>KHAI BÁO CẤU TRÚC</a:t>
            </a:r>
          </a:p>
          <a:p>
            <a:pPr algn="l"/>
            <a:endParaRPr lang="en-US" sz="2400" dirty="0">
              <a:ln/>
              <a:solidFill>
                <a:schemeClr val="accent4"/>
              </a:solidFill>
            </a:endParaRPr>
          </a:p>
        </p:txBody>
      </p:sp>
      <p:sp>
        <p:nvSpPr>
          <p:cNvPr id="7" name="Content Placeholder 2">
            <a:extLst>
              <a:ext uri="{FF2B5EF4-FFF2-40B4-BE49-F238E27FC236}">
                <a16:creationId xmlns:a16="http://schemas.microsoft.com/office/drawing/2014/main" id="{E99AAF5D-ADF4-48F6-8D0E-C6F7DA8ED0D5}"/>
              </a:ext>
            </a:extLst>
          </p:cNvPr>
          <p:cNvSpPr txBox="1">
            <a:spLocks/>
          </p:cNvSpPr>
          <p:nvPr/>
        </p:nvSpPr>
        <p:spPr>
          <a:xfrm>
            <a:off x="159657" y="2235866"/>
            <a:ext cx="4412343" cy="1062653"/>
          </a:xfrm>
          <a:prstGeom prst="rect">
            <a:avLst/>
          </a:prstGeom>
          <a:ln>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en-US" sz="2000" dirty="0"/>
              <a:t># </a:t>
            </a:r>
            <a:r>
              <a:rPr lang="en-US" sz="2000" dirty="0">
                <a:solidFill>
                  <a:srgbClr val="0070C0"/>
                </a:solidFill>
              </a:rPr>
              <a:t>define </a:t>
            </a:r>
            <a:r>
              <a:rPr lang="en-US" sz="2000" dirty="0">
                <a:solidFill>
                  <a:srgbClr val="FF0000"/>
                </a:solidFill>
              </a:rPr>
              <a:t>MAX </a:t>
            </a:r>
            <a:r>
              <a:rPr lang="en-US" sz="2000" dirty="0"/>
              <a:t>100</a:t>
            </a:r>
          </a:p>
          <a:p>
            <a:pPr marL="0" indent="0" algn="just">
              <a:lnSpc>
                <a:spcPct val="100000"/>
              </a:lnSpc>
              <a:spcBef>
                <a:spcPts val="0"/>
              </a:spcBef>
              <a:buNone/>
            </a:pPr>
            <a:r>
              <a:rPr lang="en-US" sz="2000" dirty="0">
                <a:solidFill>
                  <a:srgbClr val="0070C0"/>
                </a:solidFill>
              </a:rPr>
              <a:t>int</a:t>
            </a:r>
            <a:r>
              <a:rPr lang="en-US" sz="2000" dirty="0"/>
              <a:t> a[</a:t>
            </a:r>
            <a:r>
              <a:rPr lang="en-US" sz="2000" dirty="0">
                <a:solidFill>
                  <a:srgbClr val="FF0000"/>
                </a:solidFill>
              </a:rPr>
              <a:t>MAX</a:t>
            </a:r>
            <a:r>
              <a:rPr lang="en-US" sz="2000" dirty="0"/>
              <a:t>];</a:t>
            </a:r>
          </a:p>
          <a:p>
            <a:pPr marL="0" indent="0" algn="just">
              <a:lnSpc>
                <a:spcPct val="100000"/>
              </a:lnSpc>
              <a:spcBef>
                <a:spcPts val="0"/>
              </a:spcBef>
              <a:buFont typeface="Arial" panose="020B0604020202020204" pitchFamily="34" charset="0"/>
              <a:buNone/>
            </a:pPr>
            <a:r>
              <a:rPr lang="en-US" sz="2000" dirty="0">
                <a:solidFill>
                  <a:srgbClr val="0070C0"/>
                </a:solidFill>
              </a:rPr>
              <a:t>int</a:t>
            </a:r>
            <a:r>
              <a:rPr lang="en-US" sz="2000" dirty="0"/>
              <a:t> </a:t>
            </a:r>
            <a:r>
              <a:rPr lang="en-US" sz="2000" dirty="0" err="1"/>
              <a:t>sp</a:t>
            </a:r>
            <a:r>
              <a:rPr lang="en-US" sz="2000" dirty="0"/>
              <a:t>; // </a:t>
            </a:r>
            <a:r>
              <a:rPr lang="en-US" sz="2000" dirty="0" err="1"/>
              <a:t>đỉnh</a:t>
            </a:r>
            <a:r>
              <a:rPr lang="en-US" sz="2000" dirty="0"/>
              <a:t> stack</a:t>
            </a:r>
          </a:p>
        </p:txBody>
      </p:sp>
      <p:graphicFrame>
        <p:nvGraphicFramePr>
          <p:cNvPr id="8" name="Table 7">
            <a:extLst>
              <a:ext uri="{FF2B5EF4-FFF2-40B4-BE49-F238E27FC236}">
                <a16:creationId xmlns:a16="http://schemas.microsoft.com/office/drawing/2014/main" id="{CBE422BA-075F-4BE5-A5BE-417CFC3AE407}"/>
              </a:ext>
            </a:extLst>
          </p:cNvPr>
          <p:cNvGraphicFramePr>
            <a:graphicFrameLocks noGrp="1"/>
          </p:cNvGraphicFramePr>
          <p:nvPr>
            <p:extLst>
              <p:ext uri="{D42A27DB-BD31-4B8C-83A1-F6EECF244321}">
                <p14:modId xmlns:p14="http://schemas.microsoft.com/office/powerpoint/2010/main" val="2357698300"/>
              </p:ext>
            </p:extLst>
          </p:nvPr>
        </p:nvGraphicFramePr>
        <p:xfrm>
          <a:off x="6492948" y="2743200"/>
          <a:ext cx="1775726" cy="3337560"/>
        </p:xfrm>
        <a:graphic>
          <a:graphicData uri="http://schemas.openxmlformats.org/drawingml/2006/table">
            <a:tbl>
              <a:tblPr firstRow="1" bandRow="1">
                <a:tableStyleId>{5C22544A-7EE6-4342-B048-85BDC9FD1C3A}</a:tableStyleId>
              </a:tblPr>
              <a:tblGrid>
                <a:gridCol w="1775726">
                  <a:extLst>
                    <a:ext uri="{9D8B030D-6E8A-4147-A177-3AD203B41FA5}">
                      <a16:colId xmlns:a16="http://schemas.microsoft.com/office/drawing/2014/main" val="20000"/>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3"/>
                  </a:ext>
                </a:extLst>
              </a:tr>
              <a:tr h="370840">
                <a:tc>
                  <a:txBody>
                    <a:bodyPr/>
                    <a:lstStyle/>
                    <a:p>
                      <a:endParaRPr lang="en-US">
                        <a:ln>
                          <a:solidFill>
                            <a:schemeClr val="bg1"/>
                          </a:solidFill>
                        </a:ln>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4"/>
                  </a:ext>
                </a:extLst>
              </a:tr>
              <a:tr h="370840">
                <a:tc>
                  <a:txBody>
                    <a:bodyPr/>
                    <a:lstStyle/>
                    <a:p>
                      <a:endParaRPr lang="en-US">
                        <a:ln>
                          <a:solidFill>
                            <a:schemeClr val="bg1"/>
                          </a:solidFill>
                        </a:ln>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5"/>
                  </a:ext>
                </a:extLst>
              </a:tr>
              <a:tr h="370840">
                <a:tc>
                  <a:txBody>
                    <a:bodyPr/>
                    <a:lstStyle/>
                    <a:p>
                      <a:endParaRPr lang="en-US">
                        <a:ln>
                          <a:solidFill>
                            <a:schemeClr val="bg1"/>
                          </a:solidFill>
                        </a:ln>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6"/>
                  </a:ext>
                </a:extLst>
              </a:tr>
              <a:tr h="370840">
                <a:tc>
                  <a:txBody>
                    <a:bodyPr/>
                    <a:lstStyle/>
                    <a:p>
                      <a:endParaRPr lang="en-US">
                        <a:ln>
                          <a:solidFill>
                            <a:schemeClr val="bg1"/>
                          </a:solidFill>
                        </a:ln>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7"/>
                  </a:ext>
                </a:extLst>
              </a:tr>
              <a:tr h="370840">
                <a:tc>
                  <a:txBody>
                    <a:bodyPr/>
                    <a:lstStyle/>
                    <a:p>
                      <a:endParaRPr lang="en-US">
                        <a:ln>
                          <a:solidFill>
                            <a:schemeClr val="bg1"/>
                          </a:solidFill>
                        </a:ln>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8"/>
                  </a:ext>
                </a:extLst>
              </a:tr>
            </a:tbl>
          </a:graphicData>
        </a:graphic>
      </p:graphicFrame>
      <p:sp>
        <p:nvSpPr>
          <p:cNvPr id="9" name="Rectangle 8">
            <a:extLst>
              <a:ext uri="{FF2B5EF4-FFF2-40B4-BE49-F238E27FC236}">
                <a16:creationId xmlns:a16="http://schemas.microsoft.com/office/drawing/2014/main" id="{EA1DA9E8-E0D3-4AAA-85D9-F42844CE7C51}"/>
              </a:ext>
            </a:extLst>
          </p:cNvPr>
          <p:cNvSpPr/>
          <p:nvPr/>
        </p:nvSpPr>
        <p:spPr>
          <a:xfrm>
            <a:off x="5246833" y="2761517"/>
            <a:ext cx="14957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rPr>
              <a:t>MAX</a:t>
            </a:r>
            <a:r>
              <a:rPr lang="en-US" sz="2400">
                <a:solidFill>
                  <a:schemeClr val="tx1"/>
                </a:solidFill>
              </a:rPr>
              <a:t> -1</a:t>
            </a:r>
          </a:p>
        </p:txBody>
      </p:sp>
      <p:sp>
        <p:nvSpPr>
          <p:cNvPr id="10" name="Rectangle 9">
            <a:extLst>
              <a:ext uri="{FF2B5EF4-FFF2-40B4-BE49-F238E27FC236}">
                <a16:creationId xmlns:a16="http://schemas.microsoft.com/office/drawing/2014/main" id="{0D2454CA-234E-46D8-BE44-B267C02C85C3}"/>
              </a:ext>
            </a:extLst>
          </p:cNvPr>
          <p:cNvSpPr/>
          <p:nvPr/>
        </p:nvSpPr>
        <p:spPr>
          <a:xfrm>
            <a:off x="8268674" y="5751471"/>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0</a:t>
            </a:r>
          </a:p>
        </p:txBody>
      </p:sp>
      <p:sp>
        <p:nvSpPr>
          <p:cNvPr id="11" name="Rectangle 10">
            <a:extLst>
              <a:ext uri="{FF2B5EF4-FFF2-40B4-BE49-F238E27FC236}">
                <a16:creationId xmlns:a16="http://schemas.microsoft.com/office/drawing/2014/main" id="{FD2DD35B-B3CB-4D7F-A6CC-6DB194D835E3}"/>
              </a:ext>
            </a:extLst>
          </p:cNvPr>
          <p:cNvSpPr/>
          <p:nvPr/>
        </p:nvSpPr>
        <p:spPr>
          <a:xfrm>
            <a:off x="8268674" y="5353979"/>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1</a:t>
            </a:r>
          </a:p>
        </p:txBody>
      </p:sp>
      <p:sp>
        <p:nvSpPr>
          <p:cNvPr id="12" name="Rectangle 11">
            <a:extLst>
              <a:ext uri="{FF2B5EF4-FFF2-40B4-BE49-F238E27FC236}">
                <a16:creationId xmlns:a16="http://schemas.microsoft.com/office/drawing/2014/main" id="{3AFB9B74-511F-4183-8B3E-B6F4F7A25802}"/>
              </a:ext>
            </a:extLst>
          </p:cNvPr>
          <p:cNvSpPr/>
          <p:nvPr/>
        </p:nvSpPr>
        <p:spPr>
          <a:xfrm>
            <a:off x="8268674" y="4970135"/>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2</a:t>
            </a:r>
          </a:p>
        </p:txBody>
      </p:sp>
      <p:sp>
        <p:nvSpPr>
          <p:cNvPr id="13" name="Rectangle 12">
            <a:extLst>
              <a:ext uri="{FF2B5EF4-FFF2-40B4-BE49-F238E27FC236}">
                <a16:creationId xmlns:a16="http://schemas.microsoft.com/office/drawing/2014/main" id="{CEEA1CD7-C1C4-40B9-AC5D-82E58D3A65B3}"/>
              </a:ext>
            </a:extLst>
          </p:cNvPr>
          <p:cNvSpPr/>
          <p:nvPr/>
        </p:nvSpPr>
        <p:spPr>
          <a:xfrm>
            <a:off x="8268674" y="4612736"/>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t>
            </a:r>
          </a:p>
        </p:txBody>
      </p:sp>
      <p:sp>
        <p:nvSpPr>
          <p:cNvPr id="14" name="Rectangle 13">
            <a:extLst>
              <a:ext uri="{FF2B5EF4-FFF2-40B4-BE49-F238E27FC236}">
                <a16:creationId xmlns:a16="http://schemas.microsoft.com/office/drawing/2014/main" id="{E372B978-5610-4E59-AAA0-75390D62F5C9}"/>
              </a:ext>
            </a:extLst>
          </p:cNvPr>
          <p:cNvSpPr/>
          <p:nvPr/>
        </p:nvSpPr>
        <p:spPr>
          <a:xfrm>
            <a:off x="1259578" y="3589471"/>
            <a:ext cx="4535045" cy="74257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err="1">
                <a:solidFill>
                  <a:schemeClr val="tx1"/>
                </a:solidFill>
              </a:rPr>
              <a:t>Vị</a:t>
            </a:r>
            <a:r>
              <a:rPr lang="en-US" sz="2400" dirty="0">
                <a:solidFill>
                  <a:schemeClr val="tx1"/>
                </a:solidFill>
              </a:rPr>
              <a:t> </a:t>
            </a:r>
            <a:r>
              <a:rPr lang="en-US" sz="2400" dirty="0" err="1">
                <a:solidFill>
                  <a:schemeClr val="tx1"/>
                </a:solidFill>
              </a:rPr>
              <a:t>trí</a:t>
            </a:r>
            <a:r>
              <a:rPr lang="en-US" sz="2400" dirty="0">
                <a:solidFill>
                  <a:schemeClr val="tx1"/>
                </a:solidFill>
              </a:rPr>
              <a:t> </a:t>
            </a:r>
            <a:r>
              <a:rPr lang="en-US" sz="2400" dirty="0" err="1">
                <a:solidFill>
                  <a:schemeClr val="tx1"/>
                </a:solidFill>
              </a:rPr>
              <a:t>xác</a:t>
            </a:r>
            <a:r>
              <a:rPr lang="en-US" sz="2400" dirty="0">
                <a:solidFill>
                  <a:schemeClr val="tx1"/>
                </a:solidFill>
              </a:rPr>
              <a:t> </a:t>
            </a:r>
            <a:r>
              <a:rPr lang="en-US" sz="2400" dirty="0" err="1">
                <a:solidFill>
                  <a:schemeClr val="tx1"/>
                </a:solidFill>
              </a:rPr>
              <a:t>định</a:t>
            </a:r>
            <a:r>
              <a:rPr lang="en-US" sz="2400" dirty="0">
                <a:solidFill>
                  <a:schemeClr val="tx1"/>
                </a:solidFill>
              </a:rPr>
              <a:t> </a:t>
            </a:r>
            <a:r>
              <a:rPr lang="en-US" sz="2400" dirty="0" err="1">
                <a:solidFill>
                  <a:schemeClr val="tx1"/>
                </a:solidFill>
              </a:rPr>
              <a:t>vị</a:t>
            </a:r>
            <a:r>
              <a:rPr lang="en-US" sz="2400" dirty="0">
                <a:solidFill>
                  <a:schemeClr val="tx1"/>
                </a:solidFill>
              </a:rPr>
              <a:t> </a:t>
            </a:r>
            <a:r>
              <a:rPr lang="en-US" sz="2400" dirty="0" err="1">
                <a:solidFill>
                  <a:schemeClr val="tx1"/>
                </a:solidFill>
              </a:rPr>
              <a:t>trí</a:t>
            </a:r>
            <a:r>
              <a:rPr lang="en-US" sz="2400" dirty="0">
                <a:solidFill>
                  <a:schemeClr val="tx1"/>
                </a:solidFill>
              </a:rPr>
              <a:t> </a:t>
            </a:r>
            <a:r>
              <a:rPr lang="en-US" sz="2400" dirty="0" err="1">
                <a:solidFill>
                  <a:schemeClr val="tx1"/>
                </a:solidFill>
              </a:rPr>
              <a:t>thêm</a:t>
            </a:r>
            <a:r>
              <a:rPr lang="en-US" sz="2400" dirty="0">
                <a:solidFill>
                  <a:schemeClr val="tx1"/>
                </a:solidFill>
              </a:rPr>
              <a:t> </a:t>
            </a:r>
            <a:r>
              <a:rPr lang="en-US" sz="2400" dirty="0" err="1">
                <a:solidFill>
                  <a:schemeClr val="tx1"/>
                </a:solidFill>
              </a:rPr>
              <a:t>vào</a:t>
            </a:r>
            <a:r>
              <a:rPr lang="en-US" sz="2400" dirty="0">
                <a:solidFill>
                  <a:schemeClr val="tx1"/>
                </a:solidFill>
              </a:rPr>
              <a:t>, hay </a:t>
            </a:r>
            <a:r>
              <a:rPr lang="en-US" sz="2400" dirty="0" err="1">
                <a:solidFill>
                  <a:schemeClr val="tx1"/>
                </a:solidFill>
              </a:rPr>
              <a:t>lấy</a:t>
            </a:r>
            <a:r>
              <a:rPr lang="en-US" sz="2400" dirty="0">
                <a:solidFill>
                  <a:schemeClr val="tx1"/>
                </a:solidFill>
              </a:rPr>
              <a:t> </a:t>
            </a:r>
            <a:r>
              <a:rPr lang="en-US" sz="2400" dirty="0" err="1">
                <a:solidFill>
                  <a:schemeClr val="tx1"/>
                </a:solidFill>
              </a:rPr>
              <a:t>phần</a:t>
            </a:r>
            <a:r>
              <a:rPr lang="en-US" sz="2400" dirty="0">
                <a:solidFill>
                  <a:schemeClr val="tx1"/>
                </a:solidFill>
              </a:rPr>
              <a:t> </a:t>
            </a:r>
            <a:r>
              <a:rPr lang="en-US" sz="2400" dirty="0" err="1">
                <a:solidFill>
                  <a:schemeClr val="tx1"/>
                </a:solidFill>
              </a:rPr>
              <a:t>tử</a:t>
            </a:r>
            <a:r>
              <a:rPr lang="en-US" sz="2400" dirty="0">
                <a:solidFill>
                  <a:schemeClr val="tx1"/>
                </a:solidFill>
              </a:rPr>
              <a:t> </a:t>
            </a:r>
            <a:r>
              <a:rPr lang="en-US" sz="2400" dirty="0" err="1">
                <a:solidFill>
                  <a:schemeClr val="tx1"/>
                </a:solidFill>
              </a:rPr>
              <a:t>trong</a:t>
            </a:r>
            <a:r>
              <a:rPr lang="en-US" sz="2400" dirty="0">
                <a:solidFill>
                  <a:schemeClr val="tx1"/>
                </a:solidFill>
              </a:rPr>
              <a:t> stack ra.</a:t>
            </a:r>
          </a:p>
        </p:txBody>
      </p:sp>
      <p:sp>
        <p:nvSpPr>
          <p:cNvPr id="15" name="Rectangle 14">
            <a:extLst>
              <a:ext uri="{FF2B5EF4-FFF2-40B4-BE49-F238E27FC236}">
                <a16:creationId xmlns:a16="http://schemas.microsoft.com/office/drawing/2014/main" id="{FFC82721-0402-4FD8-9B15-4584597AF9C8}"/>
              </a:ext>
            </a:extLst>
          </p:cNvPr>
          <p:cNvSpPr/>
          <p:nvPr/>
        </p:nvSpPr>
        <p:spPr>
          <a:xfrm>
            <a:off x="8268674" y="4216094"/>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t>
            </a:r>
          </a:p>
        </p:txBody>
      </p:sp>
      <p:sp>
        <p:nvSpPr>
          <p:cNvPr id="16" name="Rectangle 15">
            <a:extLst>
              <a:ext uri="{FF2B5EF4-FFF2-40B4-BE49-F238E27FC236}">
                <a16:creationId xmlns:a16="http://schemas.microsoft.com/office/drawing/2014/main" id="{C6B7E44D-0C66-48E6-9CE4-35AA0F1870F6}"/>
              </a:ext>
            </a:extLst>
          </p:cNvPr>
          <p:cNvSpPr/>
          <p:nvPr/>
        </p:nvSpPr>
        <p:spPr>
          <a:xfrm>
            <a:off x="8251672" y="3858695"/>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sp</a:t>
            </a:r>
            <a:endParaRPr lang="en-US" sz="2400" dirty="0">
              <a:solidFill>
                <a:schemeClr val="tx1"/>
              </a:solidFill>
            </a:endParaRPr>
          </a:p>
        </p:txBody>
      </p:sp>
      <p:cxnSp>
        <p:nvCxnSpPr>
          <p:cNvPr id="17" name="Straight Arrow Connector 16">
            <a:extLst>
              <a:ext uri="{FF2B5EF4-FFF2-40B4-BE49-F238E27FC236}">
                <a16:creationId xmlns:a16="http://schemas.microsoft.com/office/drawing/2014/main" id="{381F8D84-5A44-45B4-8CA5-5E4E562F75D4}"/>
              </a:ext>
            </a:extLst>
          </p:cNvPr>
          <p:cNvCxnSpPr>
            <a:cxnSpLocks/>
          </p:cNvCxnSpPr>
          <p:nvPr/>
        </p:nvCxnSpPr>
        <p:spPr>
          <a:xfrm flipV="1">
            <a:off x="5826709" y="4030145"/>
            <a:ext cx="634153" cy="515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5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rgbClr val="0070C0"/>
                </a:solidFill>
                <a:latin typeface="Arial" panose="020B0604020202020204" pitchFamily="34" charset="0"/>
                <a:cs typeface="Arial" panose="020B0604020202020204" pitchFamily="34" charset="0"/>
              </a:rPr>
              <a:t>NGĂN XẾP</a:t>
            </a:r>
            <a:r>
              <a:rPr lang="en-US" altLang="zh-TW" sz="3600" dirty="0">
                <a:solidFill>
                  <a:srgbClr val="0070C0"/>
                </a:solidFill>
                <a:latin typeface="Arial" panose="020B0604020202020204" pitchFamily="34" charset="0"/>
                <a:cs typeface="Arial" panose="020B0604020202020204" pitchFamily="34" charset="0"/>
              </a:rPr>
              <a:t> (STACK)</a:t>
            </a:r>
          </a:p>
        </p:txBody>
      </p:sp>
      <p:sp>
        <p:nvSpPr>
          <p:cNvPr id="4" name="Title 1">
            <a:extLst>
              <a:ext uri="{FF2B5EF4-FFF2-40B4-BE49-F238E27FC236}">
                <a16:creationId xmlns:a16="http://schemas.microsoft.com/office/drawing/2014/main" id="{32034FF1-2699-41AF-8014-06E5B7098704}"/>
              </a:ext>
            </a:extLst>
          </p:cNvPr>
          <p:cNvSpPr txBox="1">
            <a:spLocks/>
          </p:cNvSpPr>
          <p:nvPr/>
        </p:nvSpPr>
        <p:spPr>
          <a:xfrm>
            <a:off x="457200" y="1590549"/>
            <a:ext cx="8017647" cy="543051"/>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dirty="0">
                <a:ln/>
                <a:solidFill>
                  <a:schemeClr val="accent4"/>
                </a:solidFill>
              </a:rPr>
              <a:t>KHỞI TẠO STACK RỖNG</a:t>
            </a:r>
          </a:p>
        </p:txBody>
      </p:sp>
      <p:sp>
        <p:nvSpPr>
          <p:cNvPr id="6" name="Content Placeholder 2">
            <a:extLst>
              <a:ext uri="{FF2B5EF4-FFF2-40B4-BE49-F238E27FC236}">
                <a16:creationId xmlns:a16="http://schemas.microsoft.com/office/drawing/2014/main" id="{BCDA7C4D-972C-42C8-862B-869955BB8E50}"/>
              </a:ext>
            </a:extLst>
          </p:cNvPr>
          <p:cNvSpPr txBox="1">
            <a:spLocks/>
          </p:cNvSpPr>
          <p:nvPr/>
        </p:nvSpPr>
        <p:spPr>
          <a:xfrm>
            <a:off x="1219200" y="2629819"/>
            <a:ext cx="6035748" cy="2436436"/>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800" dirty="0">
                <a:solidFill>
                  <a:srgbClr val="0070C0"/>
                </a:solidFill>
              </a:rPr>
              <a:t>void </a:t>
            </a:r>
            <a:r>
              <a:rPr lang="en-US" sz="2800" dirty="0" err="1">
                <a:solidFill>
                  <a:srgbClr val="C00000"/>
                </a:solidFill>
              </a:rPr>
              <a:t>init</a:t>
            </a:r>
            <a:r>
              <a:rPr lang="en-US" sz="2800" dirty="0"/>
              <a:t>(</a:t>
            </a:r>
            <a:r>
              <a:rPr lang="en-US" sz="2800" dirty="0">
                <a:solidFill>
                  <a:srgbClr val="0070C0"/>
                </a:solidFill>
              </a:rPr>
              <a:t>int</a:t>
            </a:r>
            <a:r>
              <a:rPr lang="en-US" sz="2800" dirty="0"/>
              <a:t> a[], </a:t>
            </a:r>
            <a:r>
              <a:rPr lang="en-US" sz="2800" dirty="0">
                <a:solidFill>
                  <a:srgbClr val="0070C0"/>
                </a:solidFill>
              </a:rPr>
              <a:t>int</a:t>
            </a:r>
            <a:r>
              <a:rPr lang="en-US" sz="2800" dirty="0"/>
              <a:t> </a:t>
            </a:r>
            <a:r>
              <a:rPr lang="en-US" sz="2800" dirty="0">
                <a:solidFill>
                  <a:srgbClr val="FF0000"/>
                </a:solidFill>
              </a:rPr>
              <a:t>&amp;</a:t>
            </a:r>
            <a:r>
              <a:rPr lang="en-US" sz="2800" dirty="0" err="1"/>
              <a:t>sp</a:t>
            </a:r>
            <a:r>
              <a:rPr lang="en-US" sz="2800" dirty="0"/>
              <a:t>)</a:t>
            </a:r>
          </a:p>
          <a:p>
            <a:pPr marL="0" lvl="2" indent="-457200">
              <a:lnSpc>
                <a:spcPct val="100000"/>
              </a:lnSpc>
              <a:spcBef>
                <a:spcPts val="0"/>
              </a:spcBef>
              <a:buNone/>
            </a:pPr>
            <a:r>
              <a:rPr lang="en-US" sz="2800" dirty="0"/>
              <a:t>{</a:t>
            </a:r>
          </a:p>
          <a:p>
            <a:pPr marL="0" lvl="2" indent="-457200">
              <a:lnSpc>
                <a:spcPct val="100000"/>
              </a:lnSpc>
              <a:spcBef>
                <a:spcPts val="0"/>
              </a:spcBef>
              <a:buNone/>
            </a:pPr>
            <a:r>
              <a:rPr lang="en-US" sz="2800" dirty="0"/>
              <a:t>	</a:t>
            </a:r>
            <a:r>
              <a:rPr lang="en-US" sz="2800" dirty="0" err="1"/>
              <a:t>sp</a:t>
            </a:r>
            <a:r>
              <a:rPr lang="en-US" sz="2800" dirty="0"/>
              <a:t> = -1;</a:t>
            </a:r>
          </a:p>
          <a:p>
            <a:pPr marL="0" indent="0">
              <a:lnSpc>
                <a:spcPct val="100000"/>
              </a:lnSpc>
              <a:buSzPct val="150000"/>
              <a:buNone/>
            </a:pPr>
            <a:r>
              <a:rPr lang="en-US" sz="2800" dirty="0"/>
              <a:t>}</a:t>
            </a:r>
            <a:endParaRPr lang="en-US" sz="2800" i="1" dirty="0"/>
          </a:p>
        </p:txBody>
      </p:sp>
    </p:spTree>
    <p:extLst>
      <p:ext uri="{BB962C8B-B14F-4D97-AF65-F5344CB8AC3E}">
        <p14:creationId xmlns:p14="http://schemas.microsoft.com/office/powerpoint/2010/main" val="395844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rgbClr val="0070C0"/>
                </a:solidFill>
                <a:latin typeface="Arial" panose="020B0604020202020204" pitchFamily="34" charset="0"/>
                <a:cs typeface="Arial" panose="020B0604020202020204" pitchFamily="34" charset="0"/>
              </a:rPr>
              <a:t>2.1 – DANH SÁCH ĐẶC</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0CAD0D7D-7974-4449-B4E0-4F00902F0A48}"/>
              </a:ext>
            </a:extLst>
          </p:cNvPr>
          <p:cNvSpPr>
            <a:spLocks noGrp="1"/>
          </p:cNvSpPr>
          <p:nvPr/>
        </p:nvSpPr>
        <p:spPr>
          <a:xfrm>
            <a:off x="483475" y="1458310"/>
            <a:ext cx="6400801" cy="411163"/>
          </a:xfrm>
          <a:prstGeom prst="rect">
            <a:avLst/>
          </a:prstGeom>
        </p:spPr>
        <p:txBody>
          <a:bodyPr vert="horz" lIns="91440" tIns="45720" rIns="91440" bIns="45720" rtlCol="0" anchor="ctr">
            <a:normAutofit lnSpcReduction="10000"/>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sz="2400" b="1" dirty="0">
                <a:ln/>
                <a:solidFill>
                  <a:schemeClr val="accent4"/>
                </a:solidFill>
                <a:latin typeface="Arial" panose="020B0604020202020204" pitchFamily="34" charset="0"/>
                <a:cs typeface="Arial" panose="020B0604020202020204" pitchFamily="34" charset="0"/>
              </a:rPr>
              <a:t>KHAI BÁO CẤU TRÚC</a:t>
            </a:r>
          </a:p>
        </p:txBody>
      </p:sp>
      <p:sp>
        <p:nvSpPr>
          <p:cNvPr id="8" name="Content Placeholder 2">
            <a:extLst>
              <a:ext uri="{FF2B5EF4-FFF2-40B4-BE49-F238E27FC236}">
                <a16:creationId xmlns:a16="http://schemas.microsoft.com/office/drawing/2014/main" id="{B8A43A11-3116-476C-B28B-F08BF486C8D5}"/>
              </a:ext>
            </a:extLst>
          </p:cNvPr>
          <p:cNvSpPr>
            <a:spLocks noGrp="1"/>
          </p:cNvSpPr>
          <p:nvPr/>
        </p:nvSpPr>
        <p:spPr>
          <a:xfrm>
            <a:off x="483475" y="1828800"/>
            <a:ext cx="8305800" cy="1112837"/>
          </a:xfrm>
          <a:prstGeom prst="rect">
            <a:avLst/>
          </a:prstGeom>
          <a:ln>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en-US" sz="2000" dirty="0"/>
              <a:t># </a:t>
            </a:r>
            <a:r>
              <a:rPr lang="en-US" sz="2000" dirty="0">
                <a:solidFill>
                  <a:srgbClr val="0070C0"/>
                </a:solidFill>
              </a:rPr>
              <a:t>define </a:t>
            </a:r>
            <a:r>
              <a:rPr lang="en-US" sz="2000" dirty="0">
                <a:solidFill>
                  <a:srgbClr val="FF0000"/>
                </a:solidFill>
              </a:rPr>
              <a:t>MAX</a:t>
            </a:r>
            <a:r>
              <a:rPr lang="en-US" sz="2000" dirty="0">
                <a:solidFill>
                  <a:srgbClr val="7030A0"/>
                </a:solidFill>
              </a:rPr>
              <a:t> </a:t>
            </a:r>
            <a:r>
              <a:rPr lang="en-US" sz="2000" dirty="0"/>
              <a:t>100</a:t>
            </a:r>
          </a:p>
          <a:p>
            <a:pPr marL="0" indent="0" algn="just">
              <a:lnSpc>
                <a:spcPct val="100000"/>
              </a:lnSpc>
              <a:spcBef>
                <a:spcPts val="0"/>
              </a:spcBef>
              <a:buNone/>
            </a:pPr>
            <a:r>
              <a:rPr lang="en-US" sz="2000" dirty="0">
                <a:solidFill>
                  <a:srgbClr val="0070C0"/>
                </a:solidFill>
              </a:rPr>
              <a:t>int</a:t>
            </a:r>
            <a:r>
              <a:rPr lang="en-US" sz="2000" dirty="0"/>
              <a:t> a[</a:t>
            </a:r>
            <a:r>
              <a:rPr lang="en-US" sz="2000" dirty="0">
                <a:solidFill>
                  <a:srgbClr val="FF0000"/>
                </a:solidFill>
              </a:rPr>
              <a:t>MAX</a:t>
            </a:r>
            <a:r>
              <a:rPr lang="en-US" sz="2000" dirty="0"/>
              <a:t>];</a:t>
            </a:r>
          </a:p>
          <a:p>
            <a:pPr marL="0" indent="0" algn="just">
              <a:lnSpc>
                <a:spcPct val="100000"/>
              </a:lnSpc>
              <a:spcBef>
                <a:spcPts val="0"/>
              </a:spcBef>
              <a:buNone/>
            </a:pPr>
            <a:r>
              <a:rPr lang="en-US" sz="2000" dirty="0">
                <a:solidFill>
                  <a:srgbClr val="0070C0"/>
                </a:solidFill>
              </a:rPr>
              <a:t>int</a:t>
            </a:r>
            <a:r>
              <a:rPr lang="en-US" sz="2000" dirty="0"/>
              <a:t> n; // </a:t>
            </a:r>
            <a:r>
              <a:rPr lang="en-US" sz="2000" i="1" dirty="0"/>
              <a:t>n </a:t>
            </a:r>
            <a:r>
              <a:rPr lang="en-US" sz="2000" i="1" dirty="0" err="1"/>
              <a:t>là</a:t>
            </a:r>
            <a:r>
              <a:rPr lang="en-US" sz="2000" i="1" dirty="0"/>
              <a:t> </a:t>
            </a:r>
            <a:r>
              <a:rPr lang="en-US" sz="2000" i="1" dirty="0" err="1"/>
              <a:t>tổng</a:t>
            </a:r>
            <a:r>
              <a:rPr lang="en-US" sz="2000" i="1" dirty="0"/>
              <a:t> </a:t>
            </a:r>
            <a:r>
              <a:rPr lang="en-US" sz="2000" i="1" dirty="0" err="1"/>
              <a:t>số</a:t>
            </a:r>
            <a:r>
              <a:rPr lang="en-US" sz="2000" i="1" dirty="0"/>
              <a:t> </a:t>
            </a:r>
            <a:r>
              <a:rPr lang="en-US" sz="2000" i="1" dirty="0" err="1"/>
              <a:t>phần</a:t>
            </a:r>
            <a:r>
              <a:rPr lang="en-US" sz="2000" i="1" dirty="0"/>
              <a:t> </a:t>
            </a:r>
            <a:r>
              <a:rPr lang="en-US" sz="2000" i="1" dirty="0" err="1"/>
              <a:t>tử</a:t>
            </a:r>
            <a:r>
              <a:rPr lang="en-US" sz="2000" i="1" dirty="0"/>
              <a:t> </a:t>
            </a:r>
            <a:r>
              <a:rPr lang="en-US" sz="2000" i="1" dirty="0" err="1"/>
              <a:t>hiện</a:t>
            </a:r>
            <a:r>
              <a:rPr lang="en-US" sz="2000" i="1" dirty="0"/>
              <a:t> </a:t>
            </a:r>
            <a:r>
              <a:rPr lang="en-US" sz="2000" i="1" dirty="0" err="1"/>
              <a:t>có</a:t>
            </a:r>
            <a:r>
              <a:rPr lang="en-US" sz="2000" i="1" dirty="0"/>
              <a:t> </a:t>
            </a:r>
            <a:r>
              <a:rPr lang="en-US" sz="2000" i="1" dirty="0" err="1"/>
              <a:t>trong</a:t>
            </a:r>
            <a:r>
              <a:rPr lang="en-US" sz="2000" i="1" dirty="0"/>
              <a:t> </a:t>
            </a:r>
            <a:r>
              <a:rPr lang="en-US" sz="2000" i="1" dirty="0" err="1"/>
              <a:t>danh</a:t>
            </a:r>
            <a:r>
              <a:rPr lang="en-US" sz="2000" i="1" dirty="0"/>
              <a:t> </a:t>
            </a:r>
            <a:r>
              <a:rPr lang="en-US" sz="2000" i="1" dirty="0" err="1"/>
              <a:t>sách</a:t>
            </a:r>
            <a:r>
              <a:rPr lang="en-US" sz="2000" dirty="0"/>
              <a:t>, 0 &lt;=</a:t>
            </a:r>
            <a:r>
              <a:rPr lang="en-US" sz="2000"/>
              <a:t>n&lt;=</a:t>
            </a:r>
            <a:r>
              <a:rPr lang="en-US" sz="2000">
                <a:solidFill>
                  <a:srgbClr val="0070C0"/>
                </a:solidFill>
              </a:rPr>
              <a:t> </a:t>
            </a:r>
            <a:r>
              <a:rPr lang="en-US" sz="2000" dirty="0">
                <a:solidFill>
                  <a:srgbClr val="FF0000"/>
                </a:solidFill>
              </a:rPr>
              <a:t>MAX</a:t>
            </a:r>
            <a:endParaRPr lang="en-US" sz="2000" dirty="0"/>
          </a:p>
        </p:txBody>
      </p:sp>
      <p:sp>
        <p:nvSpPr>
          <p:cNvPr id="9" name="Content Placeholder 2">
            <a:extLst>
              <a:ext uri="{FF2B5EF4-FFF2-40B4-BE49-F238E27FC236}">
                <a16:creationId xmlns:a16="http://schemas.microsoft.com/office/drawing/2014/main" id="{CE81F5D3-19C1-4324-A207-E909B5B1E308}"/>
              </a:ext>
            </a:extLst>
          </p:cNvPr>
          <p:cNvSpPr txBox="1">
            <a:spLocks/>
          </p:cNvSpPr>
          <p:nvPr/>
        </p:nvSpPr>
        <p:spPr>
          <a:xfrm>
            <a:off x="354724" y="2971800"/>
            <a:ext cx="8636875" cy="3276600"/>
          </a:xfrm>
          <a:prstGeom prst="rect">
            <a:avLst/>
          </a:prstGeom>
          <a:ln>
            <a:noFill/>
          </a:ln>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spcBef>
                <a:spcPts val="0"/>
              </a:spcBef>
              <a:buFont typeface="Arial" panose="020B0604020202020204" pitchFamily="34" charset="0"/>
              <a:buNone/>
            </a:pPr>
            <a:r>
              <a:rPr lang="en-US" sz="2300" u="sng" dirty="0" err="1">
                <a:solidFill>
                  <a:srgbClr val="FF0000"/>
                </a:solidFill>
              </a:rPr>
              <a:t>Nhận</a:t>
            </a:r>
            <a:r>
              <a:rPr lang="en-US" sz="2300" u="sng" dirty="0">
                <a:solidFill>
                  <a:srgbClr val="FF0000"/>
                </a:solidFill>
              </a:rPr>
              <a:t> </a:t>
            </a:r>
            <a:r>
              <a:rPr lang="en-US" sz="2300" u="sng" dirty="0" err="1">
                <a:solidFill>
                  <a:srgbClr val="FF0000"/>
                </a:solidFill>
              </a:rPr>
              <a:t>xét</a:t>
            </a:r>
            <a:r>
              <a:rPr lang="en-US" sz="2300" u="sng" dirty="0">
                <a:solidFill>
                  <a:srgbClr val="FF0000"/>
                </a:solidFill>
              </a:rPr>
              <a:t>:</a:t>
            </a:r>
          </a:p>
          <a:p>
            <a:pPr marL="731520" indent="-731520" algn="just">
              <a:spcBef>
                <a:spcPts val="0"/>
              </a:spcBef>
              <a:buSzPct val="130000"/>
              <a:buFont typeface="Wingdings" panose="05000000000000000000" pitchFamily="2" charset="2"/>
              <a:buChar char="§"/>
            </a:pPr>
            <a:r>
              <a:rPr lang="en-US" sz="2300" dirty="0" err="1"/>
              <a:t>Trong</a:t>
            </a:r>
            <a:r>
              <a:rPr lang="en-US" sz="2300" dirty="0"/>
              <a:t> </a:t>
            </a:r>
            <a:r>
              <a:rPr lang="en-US" sz="2300" dirty="0" err="1"/>
              <a:t>một</a:t>
            </a:r>
            <a:r>
              <a:rPr lang="en-US" sz="2300" dirty="0"/>
              <a:t> </a:t>
            </a:r>
            <a:r>
              <a:rPr lang="en-US" sz="2300" dirty="0" err="1"/>
              <a:t>danh</a:t>
            </a:r>
            <a:r>
              <a:rPr lang="en-US" sz="2300" dirty="0"/>
              <a:t> </a:t>
            </a:r>
            <a:r>
              <a:rPr lang="en-US" sz="2300" dirty="0" err="1"/>
              <a:t>sách</a:t>
            </a:r>
            <a:r>
              <a:rPr lang="en-US" sz="2300" dirty="0"/>
              <a:t> </a:t>
            </a:r>
            <a:r>
              <a:rPr lang="en-US" sz="2300" dirty="0" err="1"/>
              <a:t>đặc</a:t>
            </a:r>
            <a:r>
              <a:rPr lang="en-US" sz="2300" dirty="0"/>
              <a:t>, </a:t>
            </a:r>
            <a:r>
              <a:rPr lang="en-US" sz="2300" dirty="0" err="1"/>
              <a:t>các</a:t>
            </a:r>
            <a:r>
              <a:rPr lang="en-US" sz="2300" dirty="0"/>
              <a:t> </a:t>
            </a:r>
            <a:r>
              <a:rPr lang="en-US" sz="2300" dirty="0" err="1"/>
              <a:t>phần</a:t>
            </a:r>
            <a:r>
              <a:rPr lang="en-US" sz="2300" dirty="0"/>
              <a:t> </a:t>
            </a:r>
            <a:r>
              <a:rPr lang="en-US" sz="2300" dirty="0" err="1"/>
              <a:t>tử</a:t>
            </a:r>
            <a:r>
              <a:rPr lang="en-US" sz="2300" dirty="0"/>
              <a:t> </a:t>
            </a:r>
            <a:r>
              <a:rPr lang="en-US" sz="2300" dirty="0" err="1"/>
              <a:t>được</a:t>
            </a:r>
            <a:r>
              <a:rPr lang="en-US" sz="2300" dirty="0"/>
              <a:t> </a:t>
            </a:r>
            <a:r>
              <a:rPr lang="en-US" sz="2300" dirty="0" err="1"/>
              <a:t>cấp</a:t>
            </a:r>
            <a:r>
              <a:rPr lang="en-US" sz="2300" dirty="0"/>
              <a:t> </a:t>
            </a:r>
            <a:r>
              <a:rPr lang="en-US" sz="2300" dirty="0" err="1"/>
              <a:t>phát</a:t>
            </a:r>
            <a:r>
              <a:rPr lang="en-US" sz="2300" dirty="0"/>
              <a:t> </a:t>
            </a:r>
            <a:r>
              <a:rPr lang="en-US" sz="2300" dirty="0" err="1"/>
              <a:t>liên</a:t>
            </a:r>
            <a:r>
              <a:rPr lang="en-US" sz="2300" dirty="0"/>
              <a:t> </a:t>
            </a:r>
            <a:r>
              <a:rPr lang="en-US" sz="2300" dirty="0" err="1"/>
              <a:t>tục</a:t>
            </a:r>
            <a:r>
              <a:rPr lang="en-US" sz="2300" dirty="0"/>
              <a:t>. Do </a:t>
            </a:r>
            <a:r>
              <a:rPr lang="en-US" sz="2300" dirty="0" err="1"/>
              <a:t>đó</a:t>
            </a:r>
            <a:r>
              <a:rPr lang="en-US" sz="2300" dirty="0"/>
              <a:t>, </a:t>
            </a:r>
            <a:r>
              <a:rPr lang="en-US" sz="2300" dirty="0" err="1"/>
              <a:t>tổng</a:t>
            </a:r>
            <a:r>
              <a:rPr lang="en-US" sz="2300" dirty="0"/>
              <a:t> </a:t>
            </a:r>
            <a:r>
              <a:rPr lang="en-US" sz="2300" dirty="0" err="1"/>
              <a:t>số</a:t>
            </a:r>
            <a:r>
              <a:rPr lang="en-US" sz="2300" dirty="0"/>
              <a:t> </a:t>
            </a:r>
            <a:r>
              <a:rPr lang="en-US" sz="2300" i="1" dirty="0" err="1">
                <a:solidFill>
                  <a:srgbClr val="0070C0"/>
                </a:solidFill>
              </a:rPr>
              <a:t>phần</a:t>
            </a:r>
            <a:r>
              <a:rPr lang="en-US" sz="2300" i="1" dirty="0">
                <a:solidFill>
                  <a:srgbClr val="0070C0"/>
                </a:solidFill>
              </a:rPr>
              <a:t> </a:t>
            </a:r>
            <a:r>
              <a:rPr lang="en-US" sz="2300" i="1" dirty="0" err="1">
                <a:solidFill>
                  <a:srgbClr val="0070C0"/>
                </a:solidFill>
              </a:rPr>
              <a:t>tử</a:t>
            </a:r>
            <a:r>
              <a:rPr lang="en-US" sz="2300" i="1" dirty="0">
                <a:solidFill>
                  <a:srgbClr val="0070C0"/>
                </a:solidFill>
              </a:rPr>
              <a:t> </a:t>
            </a:r>
            <a:r>
              <a:rPr lang="en-US" sz="2300" i="1" dirty="0" err="1">
                <a:solidFill>
                  <a:srgbClr val="0070C0"/>
                </a:solidFill>
              </a:rPr>
              <a:t>tối</a:t>
            </a:r>
            <a:r>
              <a:rPr lang="en-US" sz="2300" i="1" dirty="0">
                <a:solidFill>
                  <a:srgbClr val="0070C0"/>
                </a:solidFill>
              </a:rPr>
              <a:t> </a:t>
            </a:r>
            <a:r>
              <a:rPr lang="en-US" sz="2300" i="1" dirty="0" err="1">
                <a:solidFill>
                  <a:srgbClr val="0070C0"/>
                </a:solidFill>
              </a:rPr>
              <a:t>đa</a:t>
            </a:r>
            <a:r>
              <a:rPr lang="en-US" sz="2300" i="1" dirty="0">
                <a:solidFill>
                  <a:srgbClr val="0070C0"/>
                </a:solidFill>
              </a:rPr>
              <a:t> </a:t>
            </a:r>
            <a:r>
              <a:rPr lang="en-US" sz="2300" dirty="0" err="1"/>
              <a:t>trong</a:t>
            </a:r>
            <a:r>
              <a:rPr lang="en-US" sz="2300" dirty="0"/>
              <a:t> </a:t>
            </a:r>
            <a:r>
              <a:rPr lang="en-US" sz="2300" dirty="0" err="1"/>
              <a:t>một</a:t>
            </a:r>
            <a:r>
              <a:rPr lang="en-US" sz="2300" dirty="0"/>
              <a:t> </a:t>
            </a:r>
            <a:r>
              <a:rPr lang="en-US" sz="2300" dirty="0" err="1"/>
              <a:t>danh</a:t>
            </a:r>
            <a:r>
              <a:rPr lang="en-US" sz="2300" dirty="0"/>
              <a:t> </a:t>
            </a:r>
            <a:r>
              <a:rPr lang="en-US" sz="2300" dirty="0" err="1"/>
              <a:t>sách</a:t>
            </a:r>
            <a:r>
              <a:rPr lang="en-US" sz="2300" dirty="0"/>
              <a:t> </a:t>
            </a:r>
            <a:r>
              <a:rPr lang="en-US" sz="2300" dirty="0" err="1"/>
              <a:t>phải</a:t>
            </a:r>
            <a:r>
              <a:rPr lang="en-US" sz="2300" dirty="0"/>
              <a:t> </a:t>
            </a:r>
            <a:r>
              <a:rPr lang="en-US" sz="2300" i="1" dirty="0" err="1">
                <a:solidFill>
                  <a:srgbClr val="0070C0"/>
                </a:solidFill>
              </a:rPr>
              <a:t>được</a:t>
            </a:r>
            <a:r>
              <a:rPr lang="en-US" sz="2300" i="1" dirty="0">
                <a:solidFill>
                  <a:srgbClr val="0070C0"/>
                </a:solidFill>
              </a:rPr>
              <a:t> </a:t>
            </a:r>
            <a:r>
              <a:rPr lang="en-US" sz="2300" i="1" dirty="0" err="1">
                <a:solidFill>
                  <a:srgbClr val="0070C0"/>
                </a:solidFill>
              </a:rPr>
              <a:t>biết</a:t>
            </a:r>
            <a:r>
              <a:rPr lang="en-US" sz="2300" i="1" dirty="0">
                <a:solidFill>
                  <a:srgbClr val="0070C0"/>
                </a:solidFill>
              </a:rPr>
              <a:t> </a:t>
            </a:r>
            <a:r>
              <a:rPr lang="en-US" sz="2300" i="1" dirty="0" err="1">
                <a:solidFill>
                  <a:srgbClr val="0070C0"/>
                </a:solidFill>
              </a:rPr>
              <a:t>trước</a:t>
            </a:r>
            <a:r>
              <a:rPr lang="en-US" sz="2300" dirty="0"/>
              <a:t> (</a:t>
            </a:r>
            <a:r>
              <a:rPr lang="en-US" sz="2300" dirty="0" err="1"/>
              <a:t>giá</a:t>
            </a:r>
            <a:r>
              <a:rPr lang="en-US" sz="2300" dirty="0"/>
              <a:t> </a:t>
            </a:r>
            <a:r>
              <a:rPr lang="en-US" sz="2300" dirty="0" err="1"/>
              <a:t>trị</a:t>
            </a:r>
            <a:r>
              <a:rPr lang="en-US" sz="2300" dirty="0"/>
              <a:t> </a:t>
            </a:r>
            <a:r>
              <a:rPr lang="en-US" sz="2400" dirty="0">
                <a:solidFill>
                  <a:srgbClr val="FF0000"/>
                </a:solidFill>
              </a:rPr>
              <a:t>MAX</a:t>
            </a:r>
            <a:r>
              <a:rPr lang="en-US" sz="2300" dirty="0"/>
              <a:t> </a:t>
            </a:r>
            <a:r>
              <a:rPr lang="en-US" sz="2300" dirty="0" err="1"/>
              <a:t>là</a:t>
            </a:r>
            <a:r>
              <a:rPr lang="en-US" sz="2300" dirty="0"/>
              <a:t> </a:t>
            </a:r>
            <a:r>
              <a:rPr lang="en-US" sz="2300" dirty="0" err="1"/>
              <a:t>kích</a:t>
            </a:r>
            <a:r>
              <a:rPr lang="en-US" sz="2300" dirty="0"/>
              <a:t> </a:t>
            </a:r>
            <a:r>
              <a:rPr lang="en-US" sz="2300" dirty="0" err="1"/>
              <a:t>cỡ</a:t>
            </a:r>
            <a:r>
              <a:rPr lang="en-US" sz="2300" dirty="0"/>
              <a:t> </a:t>
            </a:r>
            <a:r>
              <a:rPr lang="en-US" sz="2300" dirty="0" err="1"/>
              <a:t>tôi</a:t>
            </a:r>
            <a:r>
              <a:rPr lang="en-US" sz="2300" dirty="0"/>
              <a:t> </a:t>
            </a:r>
            <a:r>
              <a:rPr lang="en-US" sz="2300" dirty="0" err="1"/>
              <a:t>đa</a:t>
            </a:r>
            <a:r>
              <a:rPr lang="en-US" sz="2300" dirty="0"/>
              <a:t> </a:t>
            </a:r>
            <a:r>
              <a:rPr lang="en-US" sz="2300" dirty="0" err="1"/>
              <a:t>của</a:t>
            </a:r>
            <a:r>
              <a:rPr lang="en-US" sz="2300" dirty="0"/>
              <a:t> </a:t>
            </a:r>
            <a:r>
              <a:rPr lang="en-US" sz="2300" dirty="0" err="1"/>
              <a:t>mảng</a:t>
            </a:r>
            <a:r>
              <a:rPr lang="en-US" sz="2300" dirty="0"/>
              <a:t> a </a:t>
            </a:r>
            <a:r>
              <a:rPr lang="en-US" sz="2300" dirty="0" err="1"/>
              <a:t>được</a:t>
            </a:r>
            <a:r>
              <a:rPr lang="en-US" sz="2300" dirty="0"/>
              <a:t> </a:t>
            </a:r>
            <a:r>
              <a:rPr lang="en-US" sz="2300" dirty="0" err="1"/>
              <a:t>khai</a:t>
            </a:r>
            <a:r>
              <a:rPr lang="en-US" sz="2300" dirty="0"/>
              <a:t> </a:t>
            </a:r>
            <a:r>
              <a:rPr lang="en-US" sz="2300" dirty="0" err="1"/>
              <a:t>báo</a:t>
            </a:r>
            <a:r>
              <a:rPr lang="en-US" sz="2300" dirty="0"/>
              <a:t> </a:t>
            </a:r>
            <a:r>
              <a:rPr lang="en-US" sz="2300" dirty="0" err="1"/>
              <a:t>trước</a:t>
            </a:r>
            <a:r>
              <a:rPr lang="en-US" sz="2300" dirty="0"/>
              <a:t>).</a:t>
            </a:r>
          </a:p>
          <a:p>
            <a:pPr marL="731520" indent="-731520" algn="just">
              <a:spcBef>
                <a:spcPts val="0"/>
              </a:spcBef>
              <a:buSzPct val="130000"/>
              <a:buFont typeface="Wingdings" panose="05000000000000000000" pitchFamily="2" charset="2"/>
              <a:buChar char="§"/>
            </a:pPr>
            <a:r>
              <a:rPr lang="en-US" sz="2300" dirty="0" err="1"/>
              <a:t>Thuật</a:t>
            </a:r>
            <a:r>
              <a:rPr lang="en-US" sz="2300" dirty="0"/>
              <a:t> </a:t>
            </a:r>
            <a:r>
              <a:rPr lang="en-US" sz="2300" dirty="0" err="1"/>
              <a:t>toán</a:t>
            </a:r>
            <a:r>
              <a:rPr lang="en-US" sz="2300" dirty="0"/>
              <a:t> </a:t>
            </a:r>
            <a:r>
              <a:rPr lang="en-US" sz="2300" dirty="0" err="1"/>
              <a:t>tìm</a:t>
            </a:r>
            <a:r>
              <a:rPr lang="en-US" sz="2300" dirty="0"/>
              <a:t>/</a:t>
            </a:r>
            <a:r>
              <a:rPr lang="en-US" sz="2300" dirty="0" err="1"/>
              <a:t>truy</a:t>
            </a:r>
            <a:r>
              <a:rPr lang="en-US" sz="2300" dirty="0"/>
              <a:t> </a:t>
            </a:r>
            <a:r>
              <a:rPr lang="en-US" sz="2300" dirty="0" err="1"/>
              <a:t>xuất</a:t>
            </a:r>
            <a:r>
              <a:rPr lang="en-US" sz="2300" dirty="0"/>
              <a:t> </a:t>
            </a:r>
            <a:r>
              <a:rPr lang="en-US" sz="2300" dirty="0" err="1"/>
              <a:t>phần</a:t>
            </a:r>
            <a:r>
              <a:rPr lang="en-US" sz="2300" dirty="0"/>
              <a:t> </a:t>
            </a:r>
            <a:r>
              <a:rPr lang="en-US" sz="2300" dirty="0" err="1"/>
              <a:t>tử</a:t>
            </a:r>
            <a:r>
              <a:rPr lang="en-US" sz="2300" dirty="0"/>
              <a:t> </a:t>
            </a:r>
            <a:r>
              <a:rPr lang="en-US" sz="2300" dirty="0" err="1"/>
              <a:t>trong</a:t>
            </a:r>
            <a:r>
              <a:rPr lang="en-US" sz="2300" dirty="0"/>
              <a:t> </a:t>
            </a:r>
            <a:r>
              <a:rPr lang="en-US" sz="2300" dirty="0" err="1"/>
              <a:t>danh</a:t>
            </a:r>
            <a:r>
              <a:rPr lang="en-US" sz="2300" dirty="0"/>
              <a:t> </a:t>
            </a:r>
            <a:r>
              <a:rPr lang="en-US" sz="2300" dirty="0" err="1"/>
              <a:t>sách</a:t>
            </a:r>
            <a:r>
              <a:rPr lang="en-US" sz="2300" dirty="0"/>
              <a:t> </a:t>
            </a:r>
            <a:r>
              <a:rPr lang="en-US" sz="2300" dirty="0" err="1"/>
              <a:t>tại</a:t>
            </a:r>
            <a:r>
              <a:rPr lang="en-US" sz="2300" dirty="0"/>
              <a:t> </a:t>
            </a:r>
            <a:r>
              <a:rPr lang="en-US" sz="2300" dirty="0" err="1"/>
              <a:t>vị</a:t>
            </a:r>
            <a:r>
              <a:rPr lang="en-US" sz="2300" dirty="0"/>
              <a:t> </a:t>
            </a:r>
            <a:r>
              <a:rPr lang="en-US" sz="2300" dirty="0" err="1"/>
              <a:t>trí</a:t>
            </a:r>
            <a:r>
              <a:rPr lang="en-US" sz="2300" dirty="0"/>
              <a:t> </a:t>
            </a:r>
            <a:r>
              <a:rPr lang="en-US" sz="2300" dirty="0" err="1"/>
              <a:t>i</a:t>
            </a:r>
            <a:r>
              <a:rPr lang="en-US" sz="2300" dirty="0"/>
              <a:t> (a[</a:t>
            </a:r>
            <a:r>
              <a:rPr lang="en-US" sz="2300" dirty="0" err="1"/>
              <a:t>i</a:t>
            </a:r>
            <a:r>
              <a:rPr lang="en-US" sz="2300" dirty="0"/>
              <a:t>]) </a:t>
            </a:r>
            <a:r>
              <a:rPr lang="en-US" sz="2300" dirty="0" err="1"/>
              <a:t>dễ</a:t>
            </a:r>
            <a:r>
              <a:rPr lang="en-US" sz="2300" dirty="0"/>
              <a:t> </a:t>
            </a:r>
            <a:r>
              <a:rPr lang="en-US" sz="2300" dirty="0" err="1"/>
              <a:t>dàng</a:t>
            </a:r>
            <a:r>
              <a:rPr lang="en-US" sz="2300" dirty="0"/>
              <a:t>.</a:t>
            </a:r>
          </a:p>
          <a:p>
            <a:pPr marL="731520" indent="-731520" algn="just">
              <a:spcBef>
                <a:spcPts val="0"/>
              </a:spcBef>
              <a:buSzPct val="130000"/>
              <a:buFont typeface="Wingdings" panose="05000000000000000000" pitchFamily="2" charset="2"/>
              <a:buChar char="§"/>
            </a:pPr>
            <a:r>
              <a:rPr lang="en-US" sz="2300" dirty="0" err="1"/>
              <a:t>Thuật</a:t>
            </a:r>
            <a:r>
              <a:rPr lang="en-US" sz="2300" dirty="0"/>
              <a:t> </a:t>
            </a:r>
            <a:r>
              <a:rPr lang="en-US" sz="2300" dirty="0" err="1"/>
              <a:t>toán</a:t>
            </a:r>
            <a:r>
              <a:rPr lang="en-US" sz="2300" dirty="0"/>
              <a:t> </a:t>
            </a:r>
            <a:r>
              <a:rPr lang="en-US" sz="2300" dirty="0" err="1"/>
              <a:t>chèn</a:t>
            </a:r>
            <a:r>
              <a:rPr lang="en-US" sz="2300" dirty="0"/>
              <a:t> </a:t>
            </a:r>
            <a:r>
              <a:rPr lang="en-US" sz="2300" dirty="0" err="1"/>
              <a:t>phần</a:t>
            </a:r>
            <a:r>
              <a:rPr lang="en-US" sz="2300" dirty="0"/>
              <a:t> </a:t>
            </a:r>
            <a:r>
              <a:rPr lang="en-US" sz="2300" dirty="0" err="1"/>
              <a:t>tử</a:t>
            </a:r>
            <a:r>
              <a:rPr lang="en-US" sz="2300" dirty="0"/>
              <a:t> </a:t>
            </a:r>
            <a:r>
              <a:rPr lang="en-US" sz="2300" dirty="0" err="1"/>
              <a:t>vào</a:t>
            </a:r>
            <a:r>
              <a:rPr lang="en-US" sz="2300" dirty="0"/>
              <a:t> </a:t>
            </a:r>
            <a:r>
              <a:rPr lang="en-US" sz="2300" dirty="0" err="1"/>
              <a:t>vị</a:t>
            </a:r>
            <a:r>
              <a:rPr lang="en-US" sz="2300" dirty="0"/>
              <a:t> </a:t>
            </a:r>
            <a:r>
              <a:rPr lang="en-US" sz="2300" dirty="0" err="1"/>
              <a:t>trí</a:t>
            </a:r>
            <a:r>
              <a:rPr lang="en-US" sz="2300" dirty="0"/>
              <a:t> </a:t>
            </a:r>
            <a:r>
              <a:rPr lang="en-US" sz="2300" dirty="0" err="1"/>
              <a:t>i</a:t>
            </a:r>
            <a:r>
              <a:rPr lang="en-US" sz="2300" dirty="0"/>
              <a:t>, hay </a:t>
            </a:r>
            <a:r>
              <a:rPr lang="en-US" sz="2300" dirty="0" err="1"/>
              <a:t>xóa</a:t>
            </a:r>
            <a:r>
              <a:rPr lang="en-US" sz="2300" dirty="0"/>
              <a:t> </a:t>
            </a:r>
            <a:r>
              <a:rPr lang="en-US" sz="2300" dirty="0" err="1"/>
              <a:t>phần</a:t>
            </a:r>
            <a:r>
              <a:rPr lang="en-US" sz="2300" dirty="0"/>
              <a:t> </a:t>
            </a:r>
            <a:r>
              <a:rPr lang="en-US" sz="2300" dirty="0" err="1"/>
              <a:t>tử</a:t>
            </a:r>
            <a:r>
              <a:rPr lang="en-US" sz="2300" dirty="0"/>
              <a:t> </a:t>
            </a:r>
            <a:r>
              <a:rPr lang="en-US" sz="2300" dirty="0" err="1"/>
              <a:t>tại</a:t>
            </a:r>
            <a:r>
              <a:rPr lang="en-US" sz="2300" dirty="0"/>
              <a:t> </a:t>
            </a:r>
            <a:r>
              <a:rPr lang="en-US" sz="2300" dirty="0" err="1"/>
              <a:t>vị</a:t>
            </a:r>
            <a:r>
              <a:rPr lang="en-US" sz="2300" dirty="0"/>
              <a:t> </a:t>
            </a:r>
            <a:r>
              <a:rPr lang="en-US" sz="2300" dirty="0" err="1"/>
              <a:t>trí</a:t>
            </a:r>
            <a:r>
              <a:rPr lang="en-US" sz="2300" dirty="0"/>
              <a:t> </a:t>
            </a:r>
            <a:r>
              <a:rPr lang="en-US" sz="2300" dirty="0" err="1"/>
              <a:t>i</a:t>
            </a:r>
            <a:r>
              <a:rPr lang="en-US" sz="2300" dirty="0"/>
              <a:t> (0</a:t>
            </a:r>
            <a:r>
              <a:rPr lang="en-US" sz="2300" dirty="0">
                <a:sym typeface="Symbol" panose="05050102010706020507" pitchFamily="18" charset="2"/>
              </a:rPr>
              <a:t> </a:t>
            </a:r>
            <a:r>
              <a:rPr lang="en-US" sz="2300" dirty="0" err="1"/>
              <a:t>i</a:t>
            </a:r>
            <a:r>
              <a:rPr lang="en-US" sz="2300" dirty="0"/>
              <a:t> </a:t>
            </a:r>
            <a:r>
              <a:rPr lang="en-US" sz="2300" dirty="0">
                <a:sym typeface="Symbol" panose="05050102010706020507" pitchFamily="18" charset="2"/>
              </a:rPr>
              <a:t></a:t>
            </a:r>
            <a:r>
              <a:rPr lang="en-US" sz="2300" dirty="0"/>
              <a:t>n-1), </a:t>
            </a:r>
            <a:r>
              <a:rPr lang="en-US" sz="2300" dirty="0" err="1"/>
              <a:t>phức</a:t>
            </a:r>
            <a:r>
              <a:rPr lang="en-US" sz="2300" dirty="0"/>
              <a:t> </a:t>
            </a:r>
            <a:r>
              <a:rPr lang="en-US" sz="2300" dirty="0" err="1"/>
              <a:t>tạp</a:t>
            </a:r>
            <a:r>
              <a:rPr lang="en-US" sz="2300" dirty="0"/>
              <a:t> </a:t>
            </a:r>
            <a:r>
              <a:rPr lang="en-US" sz="2300" dirty="0" err="1"/>
              <a:t>vì</a:t>
            </a:r>
            <a:r>
              <a:rPr lang="en-US" sz="2300" dirty="0"/>
              <a:t> </a:t>
            </a:r>
            <a:r>
              <a:rPr lang="en-US" sz="2300" dirty="0" err="1"/>
              <a:t>phải</a:t>
            </a:r>
            <a:r>
              <a:rPr lang="en-US" sz="2300" dirty="0"/>
              <a:t> </a:t>
            </a:r>
            <a:r>
              <a:rPr lang="en-US" sz="2300" dirty="0" err="1"/>
              <a:t>thực</a:t>
            </a:r>
            <a:r>
              <a:rPr lang="en-US" sz="2300" dirty="0"/>
              <a:t> </a:t>
            </a:r>
            <a:r>
              <a:rPr lang="en-US" sz="2300" dirty="0" err="1"/>
              <a:t>hiện</a:t>
            </a:r>
            <a:r>
              <a:rPr lang="en-US" sz="2300" dirty="0"/>
              <a:t> </a:t>
            </a:r>
            <a:r>
              <a:rPr lang="en-US" sz="2300" dirty="0" err="1"/>
              <a:t>nhiều</a:t>
            </a:r>
            <a:r>
              <a:rPr lang="en-US" sz="2300" dirty="0"/>
              <a:t> </a:t>
            </a:r>
            <a:r>
              <a:rPr lang="en-US" sz="2300" dirty="0" err="1"/>
              <a:t>phép</a:t>
            </a:r>
            <a:r>
              <a:rPr lang="en-US" sz="2300" dirty="0"/>
              <a:t> </a:t>
            </a:r>
            <a:r>
              <a:rPr lang="en-US" sz="2300" dirty="0" err="1"/>
              <a:t>gán</a:t>
            </a:r>
            <a:r>
              <a:rPr lang="en-US" sz="2300" dirty="0"/>
              <a:t>.</a:t>
            </a:r>
          </a:p>
        </p:txBody>
      </p:sp>
    </p:spTree>
    <p:extLst>
      <p:ext uri="{BB962C8B-B14F-4D97-AF65-F5344CB8AC3E}">
        <p14:creationId xmlns:p14="http://schemas.microsoft.com/office/powerpoint/2010/main" val="21164018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rgbClr val="0070C0"/>
                </a:solidFill>
                <a:latin typeface="Arial" panose="020B0604020202020204" pitchFamily="34" charset="0"/>
                <a:cs typeface="Arial" panose="020B0604020202020204" pitchFamily="34" charset="0"/>
              </a:rPr>
              <a:t>NGĂN XẾP</a:t>
            </a:r>
            <a:r>
              <a:rPr lang="en-US" altLang="zh-TW" sz="3600" dirty="0">
                <a:solidFill>
                  <a:srgbClr val="0070C0"/>
                </a:solidFill>
                <a:latin typeface="Arial" panose="020B0604020202020204" pitchFamily="34" charset="0"/>
                <a:cs typeface="Arial" panose="020B0604020202020204" pitchFamily="34" charset="0"/>
              </a:rPr>
              <a:t> (STACK)</a:t>
            </a:r>
          </a:p>
        </p:txBody>
      </p:sp>
      <p:sp>
        <p:nvSpPr>
          <p:cNvPr id="4" name="Title 1">
            <a:extLst>
              <a:ext uri="{FF2B5EF4-FFF2-40B4-BE49-F238E27FC236}">
                <a16:creationId xmlns:a16="http://schemas.microsoft.com/office/drawing/2014/main" id="{216343E2-46E4-4721-BEC4-3A06B63E60BA}"/>
              </a:ext>
            </a:extLst>
          </p:cNvPr>
          <p:cNvSpPr txBox="1">
            <a:spLocks/>
          </p:cNvSpPr>
          <p:nvPr/>
        </p:nvSpPr>
        <p:spPr>
          <a:xfrm>
            <a:off x="380785" y="1350801"/>
            <a:ext cx="8165057" cy="480613"/>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900" dirty="0">
                <a:ln/>
                <a:solidFill>
                  <a:schemeClr val="accent4"/>
                </a:solidFill>
              </a:rPr>
              <a:t>THÊM PHẦN TỬ VÀO STACK (push)</a:t>
            </a:r>
          </a:p>
        </p:txBody>
      </p:sp>
      <p:sp>
        <p:nvSpPr>
          <p:cNvPr id="6" name="Content Placeholder 2">
            <a:extLst>
              <a:ext uri="{FF2B5EF4-FFF2-40B4-BE49-F238E27FC236}">
                <a16:creationId xmlns:a16="http://schemas.microsoft.com/office/drawing/2014/main" id="{5B732403-AED0-4978-A30E-3990FDD91D43}"/>
              </a:ext>
            </a:extLst>
          </p:cNvPr>
          <p:cNvSpPr txBox="1">
            <a:spLocks/>
          </p:cNvSpPr>
          <p:nvPr/>
        </p:nvSpPr>
        <p:spPr>
          <a:xfrm>
            <a:off x="228600" y="1908132"/>
            <a:ext cx="3829050" cy="2948174"/>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dirty="0">
                <a:solidFill>
                  <a:srgbClr val="0070C0"/>
                </a:solidFill>
              </a:rPr>
              <a:t>int </a:t>
            </a:r>
            <a:r>
              <a:rPr lang="en-US" sz="2000" dirty="0">
                <a:solidFill>
                  <a:srgbClr val="C00000"/>
                </a:solidFill>
              </a:rPr>
              <a:t>Push</a:t>
            </a:r>
            <a:r>
              <a:rPr lang="en-US" sz="2000" dirty="0"/>
              <a:t>(</a:t>
            </a:r>
            <a:r>
              <a:rPr lang="en-US" sz="2000" dirty="0">
                <a:solidFill>
                  <a:srgbClr val="0070C0"/>
                </a:solidFill>
              </a:rPr>
              <a:t>int</a:t>
            </a:r>
            <a:r>
              <a:rPr lang="en-US" sz="2000" dirty="0"/>
              <a:t> a[], </a:t>
            </a:r>
            <a:r>
              <a:rPr lang="en-US" sz="2000" dirty="0">
                <a:solidFill>
                  <a:srgbClr val="0070C0"/>
                </a:solidFill>
              </a:rPr>
              <a:t>int</a:t>
            </a:r>
            <a:r>
              <a:rPr lang="en-US" sz="2000" dirty="0"/>
              <a:t> &amp;</a:t>
            </a:r>
            <a:r>
              <a:rPr lang="en-US" sz="2000" dirty="0" err="1"/>
              <a:t>sp</a:t>
            </a:r>
            <a:r>
              <a:rPr lang="en-US" sz="2000" dirty="0"/>
              <a:t>, int x)</a:t>
            </a:r>
          </a:p>
          <a:p>
            <a:pPr marL="0" lvl="2" indent="-457200">
              <a:lnSpc>
                <a:spcPct val="100000"/>
              </a:lnSpc>
              <a:spcBef>
                <a:spcPts val="0"/>
              </a:spcBef>
              <a:buNone/>
            </a:pPr>
            <a:r>
              <a:rPr lang="en-US" sz="2000" dirty="0"/>
              <a:t>{</a:t>
            </a:r>
          </a:p>
          <a:p>
            <a:pPr marL="0" lvl="2" indent="-457200">
              <a:lnSpc>
                <a:spcPct val="100000"/>
              </a:lnSpc>
              <a:spcBef>
                <a:spcPts val="0"/>
              </a:spcBef>
              <a:buNone/>
            </a:pPr>
            <a:r>
              <a:rPr lang="en-US" sz="2000" dirty="0"/>
              <a:t>	if (</a:t>
            </a:r>
            <a:r>
              <a:rPr lang="en-US" sz="2000" dirty="0" err="1"/>
              <a:t>sp</a:t>
            </a:r>
            <a:r>
              <a:rPr lang="en-US" sz="2000" dirty="0"/>
              <a:t>&lt;</a:t>
            </a:r>
            <a:r>
              <a:rPr lang="en-US" sz="2000" dirty="0">
                <a:solidFill>
                  <a:srgbClr val="FF0000"/>
                </a:solidFill>
              </a:rPr>
              <a:t> MAX </a:t>
            </a:r>
            <a:r>
              <a:rPr lang="en-US" sz="2000" dirty="0"/>
              <a:t>-1)</a:t>
            </a:r>
          </a:p>
          <a:p>
            <a:pPr marL="0" lvl="2" indent="-457200">
              <a:lnSpc>
                <a:spcPct val="100000"/>
              </a:lnSpc>
              <a:spcBef>
                <a:spcPts val="0"/>
              </a:spcBef>
              <a:buNone/>
            </a:pPr>
            <a:r>
              <a:rPr lang="en-US" sz="2000" dirty="0"/>
              <a:t>	{</a:t>
            </a:r>
          </a:p>
          <a:p>
            <a:pPr marL="0" lvl="2" indent="-457200">
              <a:lnSpc>
                <a:spcPct val="100000"/>
              </a:lnSpc>
              <a:spcBef>
                <a:spcPts val="0"/>
              </a:spcBef>
              <a:buNone/>
            </a:pPr>
            <a:r>
              <a:rPr lang="en-US" sz="2000" dirty="0"/>
              <a:t>		a[++</a:t>
            </a:r>
            <a:r>
              <a:rPr lang="en-US" sz="2000" dirty="0" err="1"/>
              <a:t>sp</a:t>
            </a:r>
            <a:r>
              <a:rPr lang="en-US" sz="2000" dirty="0"/>
              <a:t>] = x;</a:t>
            </a:r>
          </a:p>
          <a:p>
            <a:pPr marL="0" lvl="2" indent="-457200">
              <a:lnSpc>
                <a:spcPct val="100000"/>
              </a:lnSpc>
              <a:spcBef>
                <a:spcPts val="0"/>
              </a:spcBef>
              <a:buNone/>
            </a:pPr>
            <a:r>
              <a:rPr lang="en-US" sz="2000" dirty="0">
                <a:solidFill>
                  <a:srgbClr val="0070C0"/>
                </a:solidFill>
              </a:rPr>
              <a:t>		return </a:t>
            </a:r>
            <a:r>
              <a:rPr lang="en-US" sz="2000" dirty="0"/>
              <a:t>1; </a:t>
            </a:r>
          </a:p>
          <a:p>
            <a:pPr marL="0" lvl="2" indent="-457200">
              <a:lnSpc>
                <a:spcPct val="100000"/>
              </a:lnSpc>
              <a:spcBef>
                <a:spcPts val="0"/>
              </a:spcBef>
              <a:buNone/>
            </a:pPr>
            <a:r>
              <a:rPr lang="en-US" sz="2000" dirty="0"/>
              <a:t>	}</a:t>
            </a:r>
          </a:p>
          <a:p>
            <a:pPr marL="0" lvl="2" indent="-457200">
              <a:lnSpc>
                <a:spcPct val="100000"/>
              </a:lnSpc>
              <a:spcBef>
                <a:spcPts val="0"/>
              </a:spcBef>
              <a:buNone/>
            </a:pPr>
            <a:r>
              <a:rPr lang="en-US" sz="2000" dirty="0">
                <a:solidFill>
                  <a:srgbClr val="0070C0"/>
                </a:solidFill>
              </a:rPr>
              <a:t>	return </a:t>
            </a:r>
            <a:r>
              <a:rPr lang="en-US" sz="2000" dirty="0"/>
              <a:t>0;</a:t>
            </a:r>
          </a:p>
          <a:p>
            <a:pPr marL="0" indent="0">
              <a:lnSpc>
                <a:spcPct val="100000"/>
              </a:lnSpc>
              <a:buSzPct val="150000"/>
              <a:buNone/>
            </a:pPr>
            <a:r>
              <a:rPr lang="en-US" sz="2000" dirty="0"/>
              <a:t>}</a:t>
            </a:r>
            <a:endParaRPr lang="en-US" sz="2000" i="1" dirty="0"/>
          </a:p>
        </p:txBody>
      </p:sp>
      <p:graphicFrame>
        <p:nvGraphicFramePr>
          <p:cNvPr id="7" name="Table 6">
            <a:extLst>
              <a:ext uri="{FF2B5EF4-FFF2-40B4-BE49-F238E27FC236}">
                <a16:creationId xmlns:a16="http://schemas.microsoft.com/office/drawing/2014/main" id="{C7539796-D36B-4A7F-B7D1-7B779F99ED67}"/>
              </a:ext>
            </a:extLst>
          </p:cNvPr>
          <p:cNvGraphicFramePr>
            <a:graphicFrameLocks noGrp="1"/>
          </p:cNvGraphicFramePr>
          <p:nvPr>
            <p:extLst>
              <p:ext uri="{D42A27DB-BD31-4B8C-83A1-F6EECF244321}">
                <p14:modId xmlns:p14="http://schemas.microsoft.com/office/powerpoint/2010/main" val="2761986927"/>
              </p:ext>
            </p:extLst>
          </p:nvPr>
        </p:nvGraphicFramePr>
        <p:xfrm>
          <a:off x="6934200" y="2020784"/>
          <a:ext cx="1285517" cy="4079240"/>
        </p:xfrm>
        <a:graphic>
          <a:graphicData uri="http://schemas.openxmlformats.org/drawingml/2006/table">
            <a:tbl>
              <a:tblPr firstRow="1" bandRow="1">
                <a:tableStyleId>{5C22544A-7EE6-4342-B048-85BDC9FD1C3A}</a:tableStyleId>
              </a:tblPr>
              <a:tblGrid>
                <a:gridCol w="1285517">
                  <a:extLst>
                    <a:ext uri="{9D8B030D-6E8A-4147-A177-3AD203B41FA5}">
                      <a16:colId xmlns:a16="http://schemas.microsoft.com/office/drawing/2014/main" val="20000"/>
                    </a:ext>
                  </a:extLst>
                </a:gridCol>
              </a:tblGrid>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endParaRPr lang="en-US">
                        <a:ln>
                          <a:solidFill>
                            <a:schemeClr val="bg1"/>
                          </a:solidFill>
                        </a:l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3"/>
                  </a:ext>
                </a:extLst>
              </a:tr>
              <a:tr h="370840">
                <a:tc>
                  <a:txBody>
                    <a:bodyPr/>
                    <a:lstStyle/>
                    <a:p>
                      <a:pPr algn="ctr"/>
                      <a:r>
                        <a:rPr lang="en-US">
                          <a:ln>
                            <a:solidFill>
                              <a:schemeClr val="bg1"/>
                            </a:solidFill>
                          </a:ln>
                          <a:solidFill>
                            <a:schemeClr val="bg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4"/>
                  </a:ext>
                </a:extLst>
              </a:tr>
              <a:tr h="370840">
                <a:tc>
                  <a:txBody>
                    <a:bodyPr/>
                    <a:lstStyle/>
                    <a:p>
                      <a:pPr algn="ctr"/>
                      <a:r>
                        <a:rPr lang="en-US" dirty="0">
                          <a:ln>
                            <a:solidFill>
                              <a:schemeClr val="bg1"/>
                            </a:solidFill>
                          </a:ln>
                          <a:solidFill>
                            <a:schemeClr val="bg1"/>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5"/>
                  </a:ext>
                </a:extLst>
              </a:tr>
              <a:tr h="370840">
                <a:tc>
                  <a:txBody>
                    <a:bodyPr/>
                    <a:lstStyle/>
                    <a:p>
                      <a:pPr algn="ctr"/>
                      <a:r>
                        <a:rPr lang="en-US">
                          <a:ln>
                            <a:solidFill>
                              <a:schemeClr val="bg1"/>
                            </a:solidFill>
                          </a:ln>
                          <a:solidFill>
                            <a:schemeClr val="bg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6"/>
                  </a:ext>
                </a:extLst>
              </a:tr>
              <a:tr h="370840">
                <a:tc>
                  <a:txBody>
                    <a:bodyPr/>
                    <a:lstStyle/>
                    <a:p>
                      <a:pPr algn="ctr"/>
                      <a:r>
                        <a:rPr lang="en-US">
                          <a:ln>
                            <a:solidFill>
                              <a:schemeClr val="bg1"/>
                            </a:solidFill>
                          </a:ln>
                          <a:solidFill>
                            <a:schemeClr val="bg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7"/>
                  </a:ext>
                </a:extLst>
              </a:tr>
              <a:tr h="370840">
                <a:tc>
                  <a:txBody>
                    <a:bodyPr/>
                    <a:lstStyle/>
                    <a:p>
                      <a:pPr algn="ctr"/>
                      <a:r>
                        <a:rPr lang="en-US">
                          <a:ln>
                            <a:solidFill>
                              <a:schemeClr val="bg1"/>
                            </a:solidFill>
                          </a:ln>
                          <a:solidFill>
                            <a:schemeClr val="bg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8"/>
                  </a:ext>
                </a:extLst>
              </a:tr>
              <a:tr h="370840">
                <a:tc>
                  <a:txBody>
                    <a:bodyPr/>
                    <a:lstStyle/>
                    <a:p>
                      <a:pPr algn="ctr"/>
                      <a:r>
                        <a:rPr lang="en-US">
                          <a:ln>
                            <a:solidFill>
                              <a:schemeClr val="bg1"/>
                            </a:solidFill>
                          </a:ln>
                          <a:solidFill>
                            <a:schemeClr val="bg1"/>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9"/>
                  </a:ext>
                </a:extLst>
              </a:tr>
              <a:tr h="370840">
                <a:tc>
                  <a:txBody>
                    <a:bodyPr/>
                    <a:lstStyle/>
                    <a:p>
                      <a:pPr algn="ctr"/>
                      <a:r>
                        <a:rPr lang="en-US" dirty="0">
                          <a:ln>
                            <a:solidFill>
                              <a:schemeClr val="bg1"/>
                            </a:solidFill>
                          </a:ln>
                          <a:solidFill>
                            <a:schemeClr val="bg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10"/>
                  </a:ext>
                </a:extLst>
              </a:tr>
            </a:tbl>
          </a:graphicData>
        </a:graphic>
      </p:graphicFrame>
      <p:sp>
        <p:nvSpPr>
          <p:cNvPr id="8" name="Rectangle 7">
            <a:extLst>
              <a:ext uri="{FF2B5EF4-FFF2-40B4-BE49-F238E27FC236}">
                <a16:creationId xmlns:a16="http://schemas.microsoft.com/office/drawing/2014/main" id="{713A8730-609A-4385-A852-FBCDD4868D9D}"/>
              </a:ext>
            </a:extLst>
          </p:cNvPr>
          <p:cNvSpPr/>
          <p:nvPr/>
        </p:nvSpPr>
        <p:spPr>
          <a:xfrm>
            <a:off x="5686539" y="2039101"/>
            <a:ext cx="14957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MAX</a:t>
            </a:r>
            <a:r>
              <a:rPr lang="en-US" sz="2400" dirty="0">
                <a:solidFill>
                  <a:schemeClr val="tx1"/>
                </a:solidFill>
              </a:rPr>
              <a:t> -1</a:t>
            </a:r>
          </a:p>
        </p:txBody>
      </p:sp>
      <p:sp>
        <p:nvSpPr>
          <p:cNvPr id="9" name="Rectangle 8">
            <a:extLst>
              <a:ext uri="{FF2B5EF4-FFF2-40B4-BE49-F238E27FC236}">
                <a16:creationId xmlns:a16="http://schemas.microsoft.com/office/drawing/2014/main" id="{7CC2B23F-807E-469E-8EC8-D7F69AF329CC}"/>
              </a:ext>
            </a:extLst>
          </p:cNvPr>
          <p:cNvSpPr/>
          <p:nvPr/>
        </p:nvSpPr>
        <p:spPr>
          <a:xfrm>
            <a:off x="6167694" y="5706847"/>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0</a:t>
            </a:r>
          </a:p>
        </p:txBody>
      </p:sp>
      <p:sp>
        <p:nvSpPr>
          <p:cNvPr id="10" name="Rectangle 9">
            <a:extLst>
              <a:ext uri="{FF2B5EF4-FFF2-40B4-BE49-F238E27FC236}">
                <a16:creationId xmlns:a16="http://schemas.microsoft.com/office/drawing/2014/main" id="{7ADF79DA-1206-47C7-8D96-0B91F3AE85FC}"/>
              </a:ext>
            </a:extLst>
          </p:cNvPr>
          <p:cNvSpPr/>
          <p:nvPr/>
        </p:nvSpPr>
        <p:spPr>
          <a:xfrm>
            <a:off x="6167694" y="5309355"/>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1</a:t>
            </a:r>
          </a:p>
        </p:txBody>
      </p:sp>
      <p:sp>
        <p:nvSpPr>
          <p:cNvPr id="11" name="Rectangle 10">
            <a:extLst>
              <a:ext uri="{FF2B5EF4-FFF2-40B4-BE49-F238E27FC236}">
                <a16:creationId xmlns:a16="http://schemas.microsoft.com/office/drawing/2014/main" id="{E210BB70-FA95-46B4-A96F-713E6C9973F9}"/>
              </a:ext>
            </a:extLst>
          </p:cNvPr>
          <p:cNvSpPr/>
          <p:nvPr/>
        </p:nvSpPr>
        <p:spPr>
          <a:xfrm>
            <a:off x="6167694" y="4925511"/>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2</a:t>
            </a:r>
          </a:p>
        </p:txBody>
      </p:sp>
      <p:sp>
        <p:nvSpPr>
          <p:cNvPr id="12" name="Rectangle 11">
            <a:extLst>
              <a:ext uri="{FF2B5EF4-FFF2-40B4-BE49-F238E27FC236}">
                <a16:creationId xmlns:a16="http://schemas.microsoft.com/office/drawing/2014/main" id="{F8181427-F2DB-4922-8698-4E19CBF6410C}"/>
              </a:ext>
            </a:extLst>
          </p:cNvPr>
          <p:cNvSpPr/>
          <p:nvPr/>
        </p:nvSpPr>
        <p:spPr>
          <a:xfrm>
            <a:off x="6167694" y="4568112"/>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3</a:t>
            </a:r>
          </a:p>
        </p:txBody>
      </p:sp>
      <p:sp>
        <p:nvSpPr>
          <p:cNvPr id="13" name="Rectangle 12">
            <a:extLst>
              <a:ext uri="{FF2B5EF4-FFF2-40B4-BE49-F238E27FC236}">
                <a16:creationId xmlns:a16="http://schemas.microsoft.com/office/drawing/2014/main" id="{761ED375-ACA4-4854-BF9D-768CD0944193}"/>
              </a:ext>
            </a:extLst>
          </p:cNvPr>
          <p:cNvSpPr/>
          <p:nvPr/>
        </p:nvSpPr>
        <p:spPr>
          <a:xfrm>
            <a:off x="6167694" y="4171470"/>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4</a:t>
            </a:r>
          </a:p>
        </p:txBody>
      </p:sp>
      <p:sp>
        <p:nvSpPr>
          <p:cNvPr id="14" name="Rectangle 13">
            <a:extLst>
              <a:ext uri="{FF2B5EF4-FFF2-40B4-BE49-F238E27FC236}">
                <a16:creationId xmlns:a16="http://schemas.microsoft.com/office/drawing/2014/main" id="{848162BD-CCEA-4E68-8144-B63C3C40F8F5}"/>
              </a:ext>
            </a:extLst>
          </p:cNvPr>
          <p:cNvSpPr/>
          <p:nvPr/>
        </p:nvSpPr>
        <p:spPr>
          <a:xfrm>
            <a:off x="4038600" y="3543300"/>
            <a:ext cx="7583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sp</a:t>
            </a:r>
            <a:endParaRPr lang="en-US" sz="2400" dirty="0">
              <a:solidFill>
                <a:schemeClr val="tx1"/>
              </a:solidFill>
            </a:endParaRPr>
          </a:p>
        </p:txBody>
      </p:sp>
      <p:graphicFrame>
        <p:nvGraphicFramePr>
          <p:cNvPr id="15" name="Table 14">
            <a:extLst>
              <a:ext uri="{FF2B5EF4-FFF2-40B4-BE49-F238E27FC236}">
                <a16:creationId xmlns:a16="http://schemas.microsoft.com/office/drawing/2014/main" id="{154AD0A4-904E-4A73-8EF3-519DA751BACC}"/>
              </a:ext>
            </a:extLst>
          </p:cNvPr>
          <p:cNvGraphicFramePr>
            <a:graphicFrameLocks noGrp="1"/>
          </p:cNvGraphicFramePr>
          <p:nvPr>
            <p:extLst>
              <p:ext uri="{D42A27DB-BD31-4B8C-83A1-F6EECF244321}">
                <p14:modId xmlns:p14="http://schemas.microsoft.com/office/powerpoint/2010/main" val="4195276296"/>
              </p:ext>
            </p:extLst>
          </p:nvPr>
        </p:nvGraphicFramePr>
        <p:xfrm>
          <a:off x="4802290" y="2020784"/>
          <a:ext cx="1217410" cy="4079240"/>
        </p:xfrm>
        <a:graphic>
          <a:graphicData uri="http://schemas.openxmlformats.org/drawingml/2006/table">
            <a:tbl>
              <a:tblPr firstRow="1" bandRow="1">
                <a:tableStyleId>{5C22544A-7EE6-4342-B048-85BDC9FD1C3A}</a:tableStyleId>
              </a:tblPr>
              <a:tblGrid>
                <a:gridCol w="1217410">
                  <a:extLst>
                    <a:ext uri="{9D8B030D-6E8A-4147-A177-3AD203B41FA5}">
                      <a16:colId xmlns:a16="http://schemas.microsoft.com/office/drawing/2014/main" val="20000"/>
                    </a:ext>
                  </a:extLst>
                </a:gridCol>
              </a:tblGrid>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en-US">
                          <a:ln>
                            <a:solidFill>
                              <a:schemeClr val="bg1"/>
                            </a:solidFill>
                          </a:ln>
                          <a:solidFill>
                            <a:schemeClr val="bg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4"/>
                  </a:ext>
                </a:extLst>
              </a:tr>
              <a:tr h="370840">
                <a:tc>
                  <a:txBody>
                    <a:bodyPr/>
                    <a:lstStyle/>
                    <a:p>
                      <a:pPr algn="ctr"/>
                      <a:r>
                        <a:rPr lang="en-US" dirty="0">
                          <a:ln>
                            <a:solidFill>
                              <a:schemeClr val="bg1"/>
                            </a:solidFill>
                          </a:ln>
                          <a:solidFill>
                            <a:schemeClr val="bg1"/>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5"/>
                  </a:ext>
                </a:extLst>
              </a:tr>
              <a:tr h="370840">
                <a:tc>
                  <a:txBody>
                    <a:bodyPr/>
                    <a:lstStyle/>
                    <a:p>
                      <a:pPr algn="ctr"/>
                      <a:r>
                        <a:rPr lang="en-US" dirty="0">
                          <a:ln>
                            <a:solidFill>
                              <a:schemeClr val="bg1"/>
                            </a:solidFill>
                          </a:ln>
                          <a:solidFill>
                            <a:schemeClr val="bg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6"/>
                  </a:ext>
                </a:extLst>
              </a:tr>
              <a:tr h="370840">
                <a:tc>
                  <a:txBody>
                    <a:bodyPr/>
                    <a:lstStyle/>
                    <a:p>
                      <a:pPr algn="ctr"/>
                      <a:r>
                        <a:rPr lang="en-US">
                          <a:ln>
                            <a:solidFill>
                              <a:schemeClr val="bg1"/>
                            </a:solidFill>
                          </a:ln>
                          <a:solidFill>
                            <a:schemeClr val="bg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7"/>
                  </a:ext>
                </a:extLst>
              </a:tr>
              <a:tr h="370840">
                <a:tc>
                  <a:txBody>
                    <a:bodyPr/>
                    <a:lstStyle/>
                    <a:p>
                      <a:pPr algn="ctr"/>
                      <a:r>
                        <a:rPr lang="en-US">
                          <a:ln>
                            <a:solidFill>
                              <a:schemeClr val="bg1"/>
                            </a:solidFill>
                          </a:ln>
                          <a:solidFill>
                            <a:schemeClr val="bg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8"/>
                  </a:ext>
                </a:extLst>
              </a:tr>
              <a:tr h="370840">
                <a:tc>
                  <a:txBody>
                    <a:bodyPr/>
                    <a:lstStyle/>
                    <a:p>
                      <a:pPr algn="ctr"/>
                      <a:r>
                        <a:rPr lang="en-US">
                          <a:ln>
                            <a:solidFill>
                              <a:schemeClr val="bg1"/>
                            </a:solidFill>
                          </a:ln>
                          <a:solidFill>
                            <a:schemeClr val="bg1"/>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9"/>
                  </a:ext>
                </a:extLst>
              </a:tr>
              <a:tr h="370840">
                <a:tc>
                  <a:txBody>
                    <a:bodyPr/>
                    <a:lstStyle/>
                    <a:p>
                      <a:pPr algn="ctr"/>
                      <a:r>
                        <a:rPr lang="en-US" dirty="0">
                          <a:ln>
                            <a:solidFill>
                              <a:schemeClr val="bg1"/>
                            </a:solidFill>
                          </a:ln>
                          <a:solidFill>
                            <a:schemeClr val="bg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10"/>
                  </a:ext>
                </a:extLst>
              </a:tr>
            </a:tbl>
          </a:graphicData>
        </a:graphic>
      </p:graphicFrame>
      <p:sp>
        <p:nvSpPr>
          <p:cNvPr id="16" name="Rectangle 15">
            <a:extLst>
              <a:ext uri="{FF2B5EF4-FFF2-40B4-BE49-F238E27FC236}">
                <a16:creationId xmlns:a16="http://schemas.microsoft.com/office/drawing/2014/main" id="{173FFBE6-A490-4392-8365-C049FDD6A919}"/>
              </a:ext>
            </a:extLst>
          </p:cNvPr>
          <p:cNvSpPr/>
          <p:nvPr/>
        </p:nvSpPr>
        <p:spPr>
          <a:xfrm>
            <a:off x="6167694" y="3872974"/>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5</a:t>
            </a:r>
          </a:p>
        </p:txBody>
      </p:sp>
      <p:sp>
        <p:nvSpPr>
          <p:cNvPr id="17" name="Rectangle 16">
            <a:extLst>
              <a:ext uri="{FF2B5EF4-FFF2-40B4-BE49-F238E27FC236}">
                <a16:creationId xmlns:a16="http://schemas.microsoft.com/office/drawing/2014/main" id="{52594E5D-6647-471D-B24C-EABEC2BB8170}"/>
              </a:ext>
            </a:extLst>
          </p:cNvPr>
          <p:cNvSpPr/>
          <p:nvPr/>
        </p:nvSpPr>
        <p:spPr>
          <a:xfrm>
            <a:off x="6167694" y="3530074"/>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6</a:t>
            </a:r>
          </a:p>
        </p:txBody>
      </p:sp>
      <p:sp>
        <p:nvSpPr>
          <p:cNvPr id="18" name="Rectangle 17">
            <a:extLst>
              <a:ext uri="{FF2B5EF4-FFF2-40B4-BE49-F238E27FC236}">
                <a16:creationId xmlns:a16="http://schemas.microsoft.com/office/drawing/2014/main" id="{774F61E4-F28C-45B9-BBCF-DE20BF767C5A}"/>
              </a:ext>
            </a:extLst>
          </p:cNvPr>
          <p:cNvSpPr/>
          <p:nvPr/>
        </p:nvSpPr>
        <p:spPr>
          <a:xfrm>
            <a:off x="6167694" y="3165280"/>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7</a:t>
            </a:r>
          </a:p>
        </p:txBody>
      </p:sp>
      <p:sp>
        <p:nvSpPr>
          <p:cNvPr id="19" name="Rectangle 18">
            <a:extLst>
              <a:ext uri="{FF2B5EF4-FFF2-40B4-BE49-F238E27FC236}">
                <a16:creationId xmlns:a16="http://schemas.microsoft.com/office/drawing/2014/main" id="{53D61A7A-D8AA-4226-89A3-A1E47187F560}"/>
              </a:ext>
            </a:extLst>
          </p:cNvPr>
          <p:cNvSpPr/>
          <p:nvPr/>
        </p:nvSpPr>
        <p:spPr>
          <a:xfrm>
            <a:off x="8157091" y="3124200"/>
            <a:ext cx="7583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sp</a:t>
            </a:r>
            <a:endParaRPr lang="en-US" sz="2400" dirty="0">
              <a:solidFill>
                <a:schemeClr val="tx1"/>
              </a:solidFill>
            </a:endParaRPr>
          </a:p>
        </p:txBody>
      </p:sp>
      <p:sp>
        <p:nvSpPr>
          <p:cNvPr id="20" name="Rectangle 19">
            <a:extLst>
              <a:ext uri="{FF2B5EF4-FFF2-40B4-BE49-F238E27FC236}">
                <a16:creationId xmlns:a16="http://schemas.microsoft.com/office/drawing/2014/main" id="{DFAA8100-2EFA-40AF-A350-EB56414F083A}"/>
              </a:ext>
            </a:extLst>
          </p:cNvPr>
          <p:cNvSpPr/>
          <p:nvPr/>
        </p:nvSpPr>
        <p:spPr>
          <a:xfrm>
            <a:off x="4654296" y="6102990"/>
            <a:ext cx="1050302"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Trước</a:t>
            </a:r>
            <a:endParaRPr lang="en-US" sz="2400" dirty="0">
              <a:solidFill>
                <a:schemeClr val="tx1"/>
              </a:solidFill>
            </a:endParaRPr>
          </a:p>
        </p:txBody>
      </p:sp>
      <p:sp>
        <p:nvSpPr>
          <p:cNvPr id="22" name="Rectangle 21">
            <a:extLst>
              <a:ext uri="{FF2B5EF4-FFF2-40B4-BE49-F238E27FC236}">
                <a16:creationId xmlns:a16="http://schemas.microsoft.com/office/drawing/2014/main" id="{3006EACB-ACB8-4991-BD44-C9E632F70C40}"/>
              </a:ext>
            </a:extLst>
          </p:cNvPr>
          <p:cNvSpPr/>
          <p:nvPr/>
        </p:nvSpPr>
        <p:spPr>
          <a:xfrm>
            <a:off x="7010400" y="6156233"/>
            <a:ext cx="1209317"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Sau</a:t>
            </a:r>
          </a:p>
        </p:txBody>
      </p:sp>
      <p:sp>
        <p:nvSpPr>
          <p:cNvPr id="23" name="Rectangle 22">
            <a:extLst>
              <a:ext uri="{FF2B5EF4-FFF2-40B4-BE49-F238E27FC236}">
                <a16:creationId xmlns:a16="http://schemas.microsoft.com/office/drawing/2014/main" id="{DDE4AF40-0625-4B27-B215-5059BD546751}"/>
              </a:ext>
            </a:extLst>
          </p:cNvPr>
          <p:cNvSpPr/>
          <p:nvPr/>
        </p:nvSpPr>
        <p:spPr>
          <a:xfrm>
            <a:off x="5784776" y="6159710"/>
            <a:ext cx="14957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x = 25</a:t>
            </a:r>
          </a:p>
        </p:txBody>
      </p:sp>
      <p:sp>
        <p:nvSpPr>
          <p:cNvPr id="24" name="Rectangle 23">
            <a:extLst>
              <a:ext uri="{FF2B5EF4-FFF2-40B4-BE49-F238E27FC236}">
                <a16:creationId xmlns:a16="http://schemas.microsoft.com/office/drawing/2014/main" id="{AFE69A30-C194-48B2-BF50-3F8F7F40A744}"/>
              </a:ext>
            </a:extLst>
          </p:cNvPr>
          <p:cNvSpPr/>
          <p:nvPr/>
        </p:nvSpPr>
        <p:spPr>
          <a:xfrm>
            <a:off x="7010400" y="3143990"/>
            <a:ext cx="1170111" cy="3429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rPr>
              <a:t>25</a:t>
            </a:r>
          </a:p>
        </p:txBody>
      </p:sp>
    </p:spTree>
    <p:extLst>
      <p:ext uri="{BB962C8B-B14F-4D97-AF65-F5344CB8AC3E}">
        <p14:creationId xmlns:p14="http://schemas.microsoft.com/office/powerpoint/2010/main" val="56979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fade">
                                      <p:cBhvr>
                                        <p:cTn id="7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11" grpId="0"/>
      <p:bldP spid="12" grpId="0"/>
      <p:bldP spid="13" grpId="0"/>
      <p:bldP spid="14" grpId="0"/>
      <p:bldP spid="16" grpId="0"/>
      <p:bldP spid="17" grpId="0"/>
      <p:bldP spid="18" grpId="0"/>
      <p:bldP spid="19" grpId="0"/>
      <p:bldP spid="20" grpId="0"/>
      <p:bldP spid="22" grpId="0"/>
      <p:bldP spid="23" grpId="0"/>
      <p:bldP spid="2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rgbClr val="0070C0"/>
                </a:solidFill>
                <a:latin typeface="Arial" panose="020B0604020202020204" pitchFamily="34" charset="0"/>
                <a:cs typeface="Arial" panose="020B0604020202020204" pitchFamily="34" charset="0"/>
              </a:rPr>
              <a:t>NGĂN XẾP</a:t>
            </a:r>
            <a:r>
              <a:rPr lang="en-US" altLang="zh-TW" sz="3600" dirty="0">
                <a:solidFill>
                  <a:srgbClr val="0070C0"/>
                </a:solidFill>
                <a:latin typeface="Arial" panose="020B0604020202020204" pitchFamily="34" charset="0"/>
                <a:cs typeface="Arial" panose="020B0604020202020204" pitchFamily="34" charset="0"/>
              </a:rPr>
              <a:t> (STACK)</a:t>
            </a:r>
          </a:p>
        </p:txBody>
      </p:sp>
      <p:sp>
        <p:nvSpPr>
          <p:cNvPr id="4" name="Title 1">
            <a:extLst>
              <a:ext uri="{FF2B5EF4-FFF2-40B4-BE49-F238E27FC236}">
                <a16:creationId xmlns:a16="http://schemas.microsoft.com/office/drawing/2014/main" id="{296566F1-7C11-4D1E-B1E7-1B74BE3CA2A1}"/>
              </a:ext>
            </a:extLst>
          </p:cNvPr>
          <p:cNvSpPr txBox="1">
            <a:spLocks/>
          </p:cNvSpPr>
          <p:nvPr/>
        </p:nvSpPr>
        <p:spPr>
          <a:xfrm>
            <a:off x="188242" y="1519938"/>
            <a:ext cx="8422358" cy="634941"/>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400" b="1" dirty="0">
                <a:ln/>
                <a:solidFill>
                  <a:schemeClr val="accent4"/>
                </a:solidFill>
              </a:rPr>
              <a:t>LẤY MỘT PHẦN TỬ TRONG STACK (pop)</a:t>
            </a:r>
          </a:p>
        </p:txBody>
      </p:sp>
      <p:sp>
        <p:nvSpPr>
          <p:cNvPr id="6" name="Content Placeholder 2">
            <a:extLst>
              <a:ext uri="{FF2B5EF4-FFF2-40B4-BE49-F238E27FC236}">
                <a16:creationId xmlns:a16="http://schemas.microsoft.com/office/drawing/2014/main" id="{F16D8345-6295-44E4-A870-24E9AFBEAB10}"/>
              </a:ext>
            </a:extLst>
          </p:cNvPr>
          <p:cNvSpPr txBox="1">
            <a:spLocks/>
          </p:cNvSpPr>
          <p:nvPr/>
        </p:nvSpPr>
        <p:spPr>
          <a:xfrm>
            <a:off x="209550" y="2077925"/>
            <a:ext cx="4362450" cy="2493587"/>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1600" dirty="0">
                <a:solidFill>
                  <a:srgbClr val="0070C0"/>
                </a:solidFill>
              </a:rPr>
              <a:t>int </a:t>
            </a:r>
            <a:r>
              <a:rPr lang="en-US" sz="1600" dirty="0">
                <a:solidFill>
                  <a:srgbClr val="C00000"/>
                </a:solidFill>
              </a:rPr>
              <a:t>Pop</a:t>
            </a:r>
            <a:r>
              <a:rPr lang="en-US" sz="1600" dirty="0"/>
              <a:t>(</a:t>
            </a:r>
            <a:r>
              <a:rPr lang="en-US" sz="1600" dirty="0">
                <a:solidFill>
                  <a:srgbClr val="0070C0"/>
                </a:solidFill>
              </a:rPr>
              <a:t>int</a:t>
            </a:r>
            <a:r>
              <a:rPr lang="en-US" sz="1600" dirty="0"/>
              <a:t> a[], </a:t>
            </a:r>
            <a:r>
              <a:rPr lang="en-US" sz="1600" dirty="0">
                <a:solidFill>
                  <a:srgbClr val="0070C0"/>
                </a:solidFill>
              </a:rPr>
              <a:t>int</a:t>
            </a:r>
            <a:r>
              <a:rPr lang="en-US" sz="1600" dirty="0"/>
              <a:t> </a:t>
            </a:r>
            <a:r>
              <a:rPr lang="en-US" sz="1600" dirty="0">
                <a:solidFill>
                  <a:srgbClr val="FF0000"/>
                </a:solidFill>
              </a:rPr>
              <a:t>&amp;</a:t>
            </a:r>
            <a:r>
              <a:rPr lang="en-US" sz="1600" dirty="0" err="1"/>
              <a:t>sp</a:t>
            </a:r>
            <a:r>
              <a:rPr lang="en-US" sz="1600" dirty="0"/>
              <a:t>, </a:t>
            </a:r>
            <a:r>
              <a:rPr lang="en-US" sz="1600" dirty="0">
                <a:solidFill>
                  <a:srgbClr val="0070C0"/>
                </a:solidFill>
              </a:rPr>
              <a:t>int</a:t>
            </a:r>
            <a:r>
              <a:rPr lang="en-US" sz="1600" dirty="0"/>
              <a:t> </a:t>
            </a:r>
            <a:r>
              <a:rPr lang="en-US" sz="1600" dirty="0">
                <a:solidFill>
                  <a:srgbClr val="FF0000"/>
                </a:solidFill>
              </a:rPr>
              <a:t>&amp;</a:t>
            </a:r>
            <a:r>
              <a:rPr lang="en-US" sz="1600" dirty="0"/>
              <a:t>x)</a:t>
            </a:r>
          </a:p>
          <a:p>
            <a:pPr marL="0" lvl="2" indent="-457200">
              <a:lnSpc>
                <a:spcPct val="100000"/>
              </a:lnSpc>
              <a:spcBef>
                <a:spcPts val="0"/>
              </a:spcBef>
              <a:buNone/>
            </a:pPr>
            <a:r>
              <a:rPr lang="en-US" sz="1600" dirty="0"/>
              <a:t>{</a:t>
            </a:r>
          </a:p>
          <a:p>
            <a:pPr marL="0" lvl="2" indent="-457200">
              <a:lnSpc>
                <a:spcPct val="100000"/>
              </a:lnSpc>
              <a:spcBef>
                <a:spcPts val="0"/>
              </a:spcBef>
              <a:buNone/>
            </a:pPr>
            <a:r>
              <a:rPr lang="en-US" sz="1600" dirty="0"/>
              <a:t>	</a:t>
            </a:r>
            <a:r>
              <a:rPr lang="en-US" sz="1600" dirty="0">
                <a:solidFill>
                  <a:srgbClr val="0070C0"/>
                </a:solidFill>
              </a:rPr>
              <a:t>if</a:t>
            </a:r>
            <a:r>
              <a:rPr lang="en-US" sz="1600" dirty="0"/>
              <a:t> (</a:t>
            </a:r>
            <a:r>
              <a:rPr lang="en-US" sz="1600" dirty="0" err="1"/>
              <a:t>sp</a:t>
            </a:r>
            <a:r>
              <a:rPr lang="en-US" sz="1600" dirty="0"/>
              <a:t>!=-1) </a:t>
            </a:r>
            <a:r>
              <a:rPr lang="en-US" sz="1600" i="1" dirty="0"/>
              <a:t>// </a:t>
            </a:r>
            <a:r>
              <a:rPr lang="en-US" sz="1600" i="1" dirty="0" err="1"/>
              <a:t>khi</a:t>
            </a:r>
            <a:r>
              <a:rPr lang="en-US" sz="1600" i="1" dirty="0"/>
              <a:t> stack </a:t>
            </a:r>
            <a:r>
              <a:rPr lang="en-US" sz="1600" i="1" dirty="0" err="1"/>
              <a:t>khác</a:t>
            </a:r>
            <a:r>
              <a:rPr lang="en-US" sz="1600" i="1" dirty="0"/>
              <a:t> </a:t>
            </a:r>
            <a:r>
              <a:rPr lang="en-US" sz="1600" i="1" dirty="0" err="1"/>
              <a:t>rỗng</a:t>
            </a:r>
            <a:endParaRPr lang="en-US" sz="1600" i="1" dirty="0"/>
          </a:p>
          <a:p>
            <a:pPr marL="0" lvl="2" indent="-457200">
              <a:lnSpc>
                <a:spcPct val="100000"/>
              </a:lnSpc>
              <a:spcBef>
                <a:spcPts val="0"/>
              </a:spcBef>
              <a:buNone/>
            </a:pPr>
            <a:r>
              <a:rPr lang="en-US" sz="1600" dirty="0"/>
              <a:t>	{</a:t>
            </a:r>
          </a:p>
          <a:p>
            <a:pPr marL="0" lvl="2" indent="-457200">
              <a:lnSpc>
                <a:spcPct val="100000"/>
              </a:lnSpc>
              <a:spcBef>
                <a:spcPts val="0"/>
              </a:spcBef>
              <a:buNone/>
            </a:pPr>
            <a:r>
              <a:rPr lang="en-US" sz="1600" dirty="0"/>
              <a:t>		 x = a[</a:t>
            </a:r>
            <a:r>
              <a:rPr lang="en-US" sz="1600" dirty="0" err="1"/>
              <a:t>sp</a:t>
            </a:r>
            <a:r>
              <a:rPr lang="en-US" sz="1600" dirty="0"/>
              <a:t>--];</a:t>
            </a:r>
          </a:p>
          <a:p>
            <a:pPr marL="0" lvl="2" indent="-457200">
              <a:lnSpc>
                <a:spcPct val="100000"/>
              </a:lnSpc>
              <a:spcBef>
                <a:spcPts val="0"/>
              </a:spcBef>
              <a:buNone/>
            </a:pPr>
            <a:r>
              <a:rPr lang="en-US" sz="1600" dirty="0">
                <a:solidFill>
                  <a:srgbClr val="0070C0"/>
                </a:solidFill>
              </a:rPr>
              <a:t>		return </a:t>
            </a:r>
            <a:r>
              <a:rPr lang="en-US" sz="1600" dirty="0"/>
              <a:t>1;</a:t>
            </a:r>
          </a:p>
          <a:p>
            <a:pPr marL="0" lvl="2" indent="-457200">
              <a:lnSpc>
                <a:spcPct val="100000"/>
              </a:lnSpc>
              <a:spcBef>
                <a:spcPts val="0"/>
              </a:spcBef>
              <a:buNone/>
            </a:pPr>
            <a:r>
              <a:rPr lang="en-US" sz="1600" dirty="0"/>
              <a:t>	}</a:t>
            </a:r>
          </a:p>
          <a:p>
            <a:pPr marL="0" lvl="2" indent="-457200">
              <a:lnSpc>
                <a:spcPct val="100000"/>
              </a:lnSpc>
              <a:spcBef>
                <a:spcPts val="0"/>
              </a:spcBef>
              <a:buNone/>
            </a:pPr>
            <a:r>
              <a:rPr lang="en-US" sz="1600" dirty="0">
                <a:solidFill>
                  <a:srgbClr val="0070C0"/>
                </a:solidFill>
              </a:rPr>
              <a:t>	return </a:t>
            </a:r>
            <a:r>
              <a:rPr lang="en-US" sz="1600" dirty="0"/>
              <a:t>0;</a:t>
            </a:r>
          </a:p>
          <a:p>
            <a:pPr marL="0" indent="0">
              <a:lnSpc>
                <a:spcPct val="100000"/>
              </a:lnSpc>
              <a:buSzPct val="150000"/>
              <a:buNone/>
            </a:pPr>
            <a:r>
              <a:rPr lang="en-US" sz="1600" dirty="0"/>
              <a:t>}</a:t>
            </a:r>
            <a:endParaRPr lang="en-US" sz="1600" i="1" dirty="0"/>
          </a:p>
        </p:txBody>
      </p:sp>
      <p:graphicFrame>
        <p:nvGraphicFramePr>
          <p:cNvPr id="7" name="Table 6">
            <a:extLst>
              <a:ext uri="{FF2B5EF4-FFF2-40B4-BE49-F238E27FC236}">
                <a16:creationId xmlns:a16="http://schemas.microsoft.com/office/drawing/2014/main" id="{8A299A4F-988C-459B-8761-1A591E57488F}"/>
              </a:ext>
            </a:extLst>
          </p:cNvPr>
          <p:cNvGraphicFramePr>
            <a:graphicFrameLocks noGrp="1"/>
          </p:cNvGraphicFramePr>
          <p:nvPr>
            <p:extLst>
              <p:ext uri="{D42A27DB-BD31-4B8C-83A1-F6EECF244321}">
                <p14:modId xmlns:p14="http://schemas.microsoft.com/office/powerpoint/2010/main" val="3893192978"/>
              </p:ext>
            </p:extLst>
          </p:nvPr>
        </p:nvGraphicFramePr>
        <p:xfrm>
          <a:off x="7385792" y="1906484"/>
          <a:ext cx="1246115" cy="4079240"/>
        </p:xfrm>
        <a:graphic>
          <a:graphicData uri="http://schemas.openxmlformats.org/drawingml/2006/table">
            <a:tbl>
              <a:tblPr firstRow="1" bandRow="1">
                <a:tableStyleId>{5C22544A-7EE6-4342-B048-85BDC9FD1C3A}</a:tableStyleId>
              </a:tblPr>
              <a:tblGrid>
                <a:gridCol w="1246115">
                  <a:extLst>
                    <a:ext uri="{9D8B030D-6E8A-4147-A177-3AD203B41FA5}">
                      <a16:colId xmlns:a16="http://schemas.microsoft.com/office/drawing/2014/main" val="20000"/>
                    </a:ext>
                  </a:extLst>
                </a:gridCol>
              </a:tblGrid>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n>
                            <a:solidFill>
                              <a:schemeClr val="bg1"/>
                            </a:solidFill>
                          </a:ln>
                          <a:solidFill>
                            <a:schemeClr val="bg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3"/>
                  </a:ext>
                </a:extLst>
              </a:tr>
              <a:tr h="370840">
                <a:tc>
                  <a:txBody>
                    <a:bodyPr/>
                    <a:lstStyle/>
                    <a:p>
                      <a:pPr algn="ctr"/>
                      <a:r>
                        <a:rPr lang="en-US">
                          <a:ln>
                            <a:solidFill>
                              <a:schemeClr val="bg1"/>
                            </a:solidFill>
                          </a:ln>
                          <a:solidFill>
                            <a:schemeClr val="bg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4"/>
                  </a:ext>
                </a:extLst>
              </a:tr>
              <a:tr h="370840">
                <a:tc>
                  <a:txBody>
                    <a:bodyPr/>
                    <a:lstStyle/>
                    <a:p>
                      <a:pPr algn="ctr"/>
                      <a:r>
                        <a:rPr lang="en-US" dirty="0">
                          <a:ln>
                            <a:solidFill>
                              <a:schemeClr val="bg1"/>
                            </a:solidFill>
                          </a:ln>
                          <a:solidFill>
                            <a:schemeClr val="bg1"/>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5"/>
                  </a:ext>
                </a:extLst>
              </a:tr>
              <a:tr h="370840">
                <a:tc>
                  <a:txBody>
                    <a:bodyPr/>
                    <a:lstStyle/>
                    <a:p>
                      <a:pPr algn="ctr"/>
                      <a:r>
                        <a:rPr lang="en-US">
                          <a:ln>
                            <a:solidFill>
                              <a:schemeClr val="bg1"/>
                            </a:solidFill>
                          </a:ln>
                          <a:solidFill>
                            <a:schemeClr val="bg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6"/>
                  </a:ext>
                </a:extLst>
              </a:tr>
              <a:tr h="370840">
                <a:tc>
                  <a:txBody>
                    <a:bodyPr/>
                    <a:lstStyle/>
                    <a:p>
                      <a:pPr algn="ctr"/>
                      <a:r>
                        <a:rPr lang="en-US">
                          <a:ln>
                            <a:solidFill>
                              <a:schemeClr val="bg1"/>
                            </a:solidFill>
                          </a:ln>
                          <a:solidFill>
                            <a:schemeClr val="bg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7"/>
                  </a:ext>
                </a:extLst>
              </a:tr>
              <a:tr h="370840">
                <a:tc>
                  <a:txBody>
                    <a:bodyPr/>
                    <a:lstStyle/>
                    <a:p>
                      <a:pPr algn="ctr"/>
                      <a:r>
                        <a:rPr lang="en-US">
                          <a:ln>
                            <a:solidFill>
                              <a:schemeClr val="bg1"/>
                            </a:solidFill>
                          </a:ln>
                          <a:solidFill>
                            <a:schemeClr val="bg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8"/>
                  </a:ext>
                </a:extLst>
              </a:tr>
              <a:tr h="370840">
                <a:tc>
                  <a:txBody>
                    <a:bodyPr/>
                    <a:lstStyle/>
                    <a:p>
                      <a:pPr algn="ctr"/>
                      <a:r>
                        <a:rPr lang="en-US">
                          <a:ln>
                            <a:solidFill>
                              <a:schemeClr val="bg1"/>
                            </a:solidFill>
                          </a:ln>
                          <a:solidFill>
                            <a:schemeClr val="bg1"/>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9"/>
                  </a:ext>
                </a:extLst>
              </a:tr>
              <a:tr h="370840">
                <a:tc>
                  <a:txBody>
                    <a:bodyPr/>
                    <a:lstStyle/>
                    <a:p>
                      <a:pPr algn="ctr"/>
                      <a:r>
                        <a:rPr lang="en-US" dirty="0">
                          <a:ln>
                            <a:solidFill>
                              <a:schemeClr val="bg1"/>
                            </a:solidFill>
                          </a:ln>
                          <a:solidFill>
                            <a:schemeClr val="bg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10"/>
                  </a:ext>
                </a:extLst>
              </a:tr>
            </a:tbl>
          </a:graphicData>
        </a:graphic>
      </p:graphicFrame>
      <p:sp>
        <p:nvSpPr>
          <p:cNvPr id="8" name="Rectangle 7">
            <a:extLst>
              <a:ext uri="{FF2B5EF4-FFF2-40B4-BE49-F238E27FC236}">
                <a16:creationId xmlns:a16="http://schemas.microsoft.com/office/drawing/2014/main" id="{CDFA166B-F5D6-4BD2-9CEA-9E8F11F56C0F}"/>
              </a:ext>
            </a:extLst>
          </p:cNvPr>
          <p:cNvSpPr/>
          <p:nvPr/>
        </p:nvSpPr>
        <p:spPr>
          <a:xfrm>
            <a:off x="6107184" y="1924801"/>
            <a:ext cx="14957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MAX</a:t>
            </a:r>
            <a:r>
              <a:rPr lang="en-US" sz="2400" dirty="0">
                <a:solidFill>
                  <a:schemeClr val="tx1"/>
                </a:solidFill>
              </a:rPr>
              <a:t> -1</a:t>
            </a:r>
          </a:p>
        </p:txBody>
      </p:sp>
      <p:sp>
        <p:nvSpPr>
          <p:cNvPr id="9" name="Rectangle 8">
            <a:extLst>
              <a:ext uri="{FF2B5EF4-FFF2-40B4-BE49-F238E27FC236}">
                <a16:creationId xmlns:a16="http://schemas.microsoft.com/office/drawing/2014/main" id="{9EA3986B-1637-4E81-92F5-61445974955D}"/>
              </a:ext>
            </a:extLst>
          </p:cNvPr>
          <p:cNvSpPr/>
          <p:nvPr/>
        </p:nvSpPr>
        <p:spPr>
          <a:xfrm>
            <a:off x="6588339" y="5592547"/>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0</a:t>
            </a:r>
          </a:p>
        </p:txBody>
      </p:sp>
      <p:sp>
        <p:nvSpPr>
          <p:cNvPr id="10" name="Rectangle 9">
            <a:extLst>
              <a:ext uri="{FF2B5EF4-FFF2-40B4-BE49-F238E27FC236}">
                <a16:creationId xmlns:a16="http://schemas.microsoft.com/office/drawing/2014/main" id="{64E69E30-7381-4139-A752-690213887A2F}"/>
              </a:ext>
            </a:extLst>
          </p:cNvPr>
          <p:cNvSpPr/>
          <p:nvPr/>
        </p:nvSpPr>
        <p:spPr>
          <a:xfrm>
            <a:off x="6588339" y="5195055"/>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1</a:t>
            </a:r>
          </a:p>
        </p:txBody>
      </p:sp>
      <p:sp>
        <p:nvSpPr>
          <p:cNvPr id="11" name="Rectangle 10">
            <a:extLst>
              <a:ext uri="{FF2B5EF4-FFF2-40B4-BE49-F238E27FC236}">
                <a16:creationId xmlns:a16="http://schemas.microsoft.com/office/drawing/2014/main" id="{E03FAAC3-67BB-4AAA-A09E-B24392DA17CC}"/>
              </a:ext>
            </a:extLst>
          </p:cNvPr>
          <p:cNvSpPr/>
          <p:nvPr/>
        </p:nvSpPr>
        <p:spPr>
          <a:xfrm>
            <a:off x="6588339" y="4811211"/>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2</a:t>
            </a:r>
          </a:p>
        </p:txBody>
      </p:sp>
      <p:sp>
        <p:nvSpPr>
          <p:cNvPr id="12" name="Rectangle 11">
            <a:extLst>
              <a:ext uri="{FF2B5EF4-FFF2-40B4-BE49-F238E27FC236}">
                <a16:creationId xmlns:a16="http://schemas.microsoft.com/office/drawing/2014/main" id="{7A338BA7-5367-442F-9F0B-E5FBBD45F61F}"/>
              </a:ext>
            </a:extLst>
          </p:cNvPr>
          <p:cNvSpPr/>
          <p:nvPr/>
        </p:nvSpPr>
        <p:spPr>
          <a:xfrm>
            <a:off x="6588339" y="4453812"/>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3</a:t>
            </a:r>
          </a:p>
        </p:txBody>
      </p:sp>
      <p:sp>
        <p:nvSpPr>
          <p:cNvPr id="13" name="Rectangle 12">
            <a:extLst>
              <a:ext uri="{FF2B5EF4-FFF2-40B4-BE49-F238E27FC236}">
                <a16:creationId xmlns:a16="http://schemas.microsoft.com/office/drawing/2014/main" id="{F064393A-28A5-408F-9A8D-29196037C761}"/>
              </a:ext>
            </a:extLst>
          </p:cNvPr>
          <p:cNvSpPr/>
          <p:nvPr/>
        </p:nvSpPr>
        <p:spPr>
          <a:xfrm>
            <a:off x="6588339" y="4057170"/>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4</a:t>
            </a:r>
          </a:p>
        </p:txBody>
      </p:sp>
      <p:sp>
        <p:nvSpPr>
          <p:cNvPr id="14" name="Rectangle 13">
            <a:extLst>
              <a:ext uri="{FF2B5EF4-FFF2-40B4-BE49-F238E27FC236}">
                <a16:creationId xmlns:a16="http://schemas.microsoft.com/office/drawing/2014/main" id="{EE095167-A846-48DD-84DE-D39C946C86CF}"/>
              </a:ext>
            </a:extLst>
          </p:cNvPr>
          <p:cNvSpPr/>
          <p:nvPr/>
        </p:nvSpPr>
        <p:spPr>
          <a:xfrm>
            <a:off x="4503632" y="3048241"/>
            <a:ext cx="7583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sp</a:t>
            </a:r>
            <a:endParaRPr lang="en-US" sz="2400" dirty="0">
              <a:solidFill>
                <a:schemeClr val="tx1"/>
              </a:solidFill>
            </a:endParaRPr>
          </a:p>
        </p:txBody>
      </p:sp>
      <p:graphicFrame>
        <p:nvGraphicFramePr>
          <p:cNvPr id="15" name="Table 14">
            <a:extLst>
              <a:ext uri="{FF2B5EF4-FFF2-40B4-BE49-F238E27FC236}">
                <a16:creationId xmlns:a16="http://schemas.microsoft.com/office/drawing/2014/main" id="{07219494-D2DF-435E-8D75-82AB8C9EE255}"/>
              </a:ext>
            </a:extLst>
          </p:cNvPr>
          <p:cNvGraphicFramePr>
            <a:graphicFrameLocks noGrp="1"/>
          </p:cNvGraphicFramePr>
          <p:nvPr>
            <p:extLst>
              <p:ext uri="{D42A27DB-BD31-4B8C-83A1-F6EECF244321}">
                <p14:modId xmlns:p14="http://schemas.microsoft.com/office/powerpoint/2010/main" val="1869693872"/>
              </p:ext>
            </p:extLst>
          </p:nvPr>
        </p:nvGraphicFramePr>
        <p:xfrm>
          <a:off x="5200704" y="1906484"/>
          <a:ext cx="1184518" cy="4079240"/>
        </p:xfrm>
        <a:graphic>
          <a:graphicData uri="http://schemas.openxmlformats.org/drawingml/2006/table">
            <a:tbl>
              <a:tblPr firstRow="1" bandRow="1">
                <a:tableStyleId>{5C22544A-7EE6-4342-B048-85BDC9FD1C3A}</a:tableStyleId>
              </a:tblPr>
              <a:tblGrid>
                <a:gridCol w="1184518">
                  <a:extLst>
                    <a:ext uri="{9D8B030D-6E8A-4147-A177-3AD203B41FA5}">
                      <a16:colId xmlns:a16="http://schemas.microsoft.com/office/drawing/2014/main" val="20000"/>
                    </a:ext>
                  </a:extLst>
                </a:gridCol>
              </a:tblGrid>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en-US">
                          <a:ln>
                            <a:solidFill>
                              <a:schemeClr val="bg1"/>
                            </a:solidFill>
                          </a:ln>
                          <a:solidFill>
                            <a:schemeClr val="bg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4"/>
                  </a:ext>
                </a:extLst>
              </a:tr>
              <a:tr h="370840">
                <a:tc>
                  <a:txBody>
                    <a:bodyPr/>
                    <a:lstStyle/>
                    <a:p>
                      <a:pPr algn="ctr"/>
                      <a:r>
                        <a:rPr lang="en-US">
                          <a:ln>
                            <a:solidFill>
                              <a:schemeClr val="bg1"/>
                            </a:solidFill>
                          </a:ln>
                          <a:solidFill>
                            <a:schemeClr val="bg1"/>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5"/>
                  </a:ext>
                </a:extLst>
              </a:tr>
              <a:tr h="370840">
                <a:tc>
                  <a:txBody>
                    <a:bodyPr/>
                    <a:lstStyle/>
                    <a:p>
                      <a:pPr algn="ctr"/>
                      <a:r>
                        <a:rPr lang="en-US">
                          <a:ln>
                            <a:solidFill>
                              <a:schemeClr val="bg1"/>
                            </a:solidFill>
                          </a:ln>
                          <a:solidFill>
                            <a:schemeClr val="bg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6"/>
                  </a:ext>
                </a:extLst>
              </a:tr>
              <a:tr h="370840">
                <a:tc>
                  <a:txBody>
                    <a:bodyPr/>
                    <a:lstStyle/>
                    <a:p>
                      <a:pPr algn="ctr"/>
                      <a:r>
                        <a:rPr lang="en-US">
                          <a:ln>
                            <a:solidFill>
                              <a:schemeClr val="bg1"/>
                            </a:solidFill>
                          </a:ln>
                          <a:solidFill>
                            <a:schemeClr val="bg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7"/>
                  </a:ext>
                </a:extLst>
              </a:tr>
              <a:tr h="370840">
                <a:tc>
                  <a:txBody>
                    <a:bodyPr/>
                    <a:lstStyle/>
                    <a:p>
                      <a:pPr algn="ctr"/>
                      <a:r>
                        <a:rPr lang="en-US" dirty="0">
                          <a:ln>
                            <a:solidFill>
                              <a:schemeClr val="bg1"/>
                            </a:solidFill>
                          </a:ln>
                          <a:solidFill>
                            <a:schemeClr val="bg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8"/>
                  </a:ext>
                </a:extLst>
              </a:tr>
              <a:tr h="370840">
                <a:tc>
                  <a:txBody>
                    <a:bodyPr/>
                    <a:lstStyle/>
                    <a:p>
                      <a:pPr algn="ctr"/>
                      <a:r>
                        <a:rPr lang="en-US">
                          <a:ln>
                            <a:solidFill>
                              <a:schemeClr val="bg1"/>
                            </a:solidFill>
                          </a:ln>
                          <a:solidFill>
                            <a:schemeClr val="bg1"/>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9"/>
                  </a:ext>
                </a:extLst>
              </a:tr>
              <a:tr h="370840">
                <a:tc>
                  <a:txBody>
                    <a:bodyPr/>
                    <a:lstStyle/>
                    <a:p>
                      <a:pPr algn="ctr"/>
                      <a:r>
                        <a:rPr lang="en-US" dirty="0">
                          <a:ln>
                            <a:solidFill>
                              <a:schemeClr val="bg1"/>
                            </a:solidFill>
                          </a:ln>
                          <a:solidFill>
                            <a:schemeClr val="bg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10"/>
                  </a:ext>
                </a:extLst>
              </a:tr>
            </a:tbl>
          </a:graphicData>
        </a:graphic>
      </p:graphicFrame>
      <p:sp>
        <p:nvSpPr>
          <p:cNvPr id="16" name="Rectangle 15">
            <a:extLst>
              <a:ext uri="{FF2B5EF4-FFF2-40B4-BE49-F238E27FC236}">
                <a16:creationId xmlns:a16="http://schemas.microsoft.com/office/drawing/2014/main" id="{B07B0FD0-2C64-4757-A436-72A765743673}"/>
              </a:ext>
            </a:extLst>
          </p:cNvPr>
          <p:cNvSpPr/>
          <p:nvPr/>
        </p:nvSpPr>
        <p:spPr>
          <a:xfrm>
            <a:off x="6588339" y="3758674"/>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5</a:t>
            </a:r>
          </a:p>
        </p:txBody>
      </p:sp>
      <p:sp>
        <p:nvSpPr>
          <p:cNvPr id="17" name="Rectangle 16">
            <a:extLst>
              <a:ext uri="{FF2B5EF4-FFF2-40B4-BE49-F238E27FC236}">
                <a16:creationId xmlns:a16="http://schemas.microsoft.com/office/drawing/2014/main" id="{002C42B2-8CAC-438C-BFA7-4941B5E7408D}"/>
              </a:ext>
            </a:extLst>
          </p:cNvPr>
          <p:cNvSpPr/>
          <p:nvPr/>
        </p:nvSpPr>
        <p:spPr>
          <a:xfrm>
            <a:off x="6588339" y="3415774"/>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6</a:t>
            </a:r>
          </a:p>
        </p:txBody>
      </p:sp>
      <p:sp>
        <p:nvSpPr>
          <p:cNvPr id="18" name="Rectangle 17">
            <a:extLst>
              <a:ext uri="{FF2B5EF4-FFF2-40B4-BE49-F238E27FC236}">
                <a16:creationId xmlns:a16="http://schemas.microsoft.com/office/drawing/2014/main" id="{BE8DCC69-00E0-4CA5-8B9A-442ACA9E55BE}"/>
              </a:ext>
            </a:extLst>
          </p:cNvPr>
          <p:cNvSpPr/>
          <p:nvPr/>
        </p:nvSpPr>
        <p:spPr>
          <a:xfrm>
            <a:off x="6588339" y="3050980"/>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7</a:t>
            </a:r>
          </a:p>
        </p:txBody>
      </p:sp>
      <p:sp>
        <p:nvSpPr>
          <p:cNvPr id="19" name="Rectangle 18">
            <a:extLst>
              <a:ext uri="{FF2B5EF4-FFF2-40B4-BE49-F238E27FC236}">
                <a16:creationId xmlns:a16="http://schemas.microsoft.com/office/drawing/2014/main" id="{3B6A97A8-FCBE-45CA-85C4-41FA12A88031}"/>
              </a:ext>
            </a:extLst>
          </p:cNvPr>
          <p:cNvSpPr/>
          <p:nvPr/>
        </p:nvSpPr>
        <p:spPr>
          <a:xfrm>
            <a:off x="8511408" y="3393880"/>
            <a:ext cx="7583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sp</a:t>
            </a:r>
          </a:p>
        </p:txBody>
      </p:sp>
      <p:sp>
        <p:nvSpPr>
          <p:cNvPr id="20" name="Rectangle 19">
            <a:extLst>
              <a:ext uri="{FF2B5EF4-FFF2-40B4-BE49-F238E27FC236}">
                <a16:creationId xmlns:a16="http://schemas.microsoft.com/office/drawing/2014/main" id="{50AB4BF3-CA5E-4A0E-8795-6AA7DE30B63C}"/>
              </a:ext>
            </a:extLst>
          </p:cNvPr>
          <p:cNvSpPr/>
          <p:nvPr/>
        </p:nvSpPr>
        <p:spPr>
          <a:xfrm>
            <a:off x="4667032" y="5988690"/>
            <a:ext cx="14957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Trước</a:t>
            </a:r>
          </a:p>
        </p:txBody>
      </p:sp>
      <p:sp>
        <p:nvSpPr>
          <p:cNvPr id="22" name="Rectangle 21">
            <a:extLst>
              <a:ext uri="{FF2B5EF4-FFF2-40B4-BE49-F238E27FC236}">
                <a16:creationId xmlns:a16="http://schemas.microsoft.com/office/drawing/2014/main" id="{CB6E01A4-1FDA-4264-9EE5-0429F7798343}"/>
              </a:ext>
            </a:extLst>
          </p:cNvPr>
          <p:cNvSpPr/>
          <p:nvPr/>
        </p:nvSpPr>
        <p:spPr>
          <a:xfrm>
            <a:off x="7105776" y="6041933"/>
            <a:ext cx="14957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Sau</a:t>
            </a:r>
          </a:p>
        </p:txBody>
      </p:sp>
      <p:sp>
        <p:nvSpPr>
          <p:cNvPr id="23" name="Rectangle 22">
            <a:extLst>
              <a:ext uri="{FF2B5EF4-FFF2-40B4-BE49-F238E27FC236}">
                <a16:creationId xmlns:a16="http://schemas.microsoft.com/office/drawing/2014/main" id="{D4EE604B-1749-4F18-BC3E-F21EEAA06DE5}"/>
              </a:ext>
            </a:extLst>
          </p:cNvPr>
          <p:cNvSpPr/>
          <p:nvPr/>
        </p:nvSpPr>
        <p:spPr>
          <a:xfrm>
            <a:off x="6106616" y="6096000"/>
            <a:ext cx="14957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pop</a:t>
            </a:r>
          </a:p>
        </p:txBody>
      </p:sp>
      <p:sp>
        <p:nvSpPr>
          <p:cNvPr id="24" name="Rectangle 23">
            <a:extLst>
              <a:ext uri="{FF2B5EF4-FFF2-40B4-BE49-F238E27FC236}">
                <a16:creationId xmlns:a16="http://schemas.microsoft.com/office/drawing/2014/main" id="{6EC9ED94-A981-4AC6-B886-271358D73E70}"/>
              </a:ext>
            </a:extLst>
          </p:cNvPr>
          <p:cNvSpPr/>
          <p:nvPr/>
        </p:nvSpPr>
        <p:spPr>
          <a:xfrm>
            <a:off x="5204747" y="3025580"/>
            <a:ext cx="1155648" cy="3429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rPr>
              <a:t>25</a:t>
            </a:r>
          </a:p>
        </p:txBody>
      </p:sp>
      <p:sp>
        <p:nvSpPr>
          <p:cNvPr id="25" name="Rectangle 24">
            <a:extLst>
              <a:ext uri="{FF2B5EF4-FFF2-40B4-BE49-F238E27FC236}">
                <a16:creationId xmlns:a16="http://schemas.microsoft.com/office/drawing/2014/main" id="{18BDA92E-0C2F-4FDA-A5CD-FAF947CC2E47}"/>
              </a:ext>
            </a:extLst>
          </p:cNvPr>
          <p:cNvSpPr/>
          <p:nvPr/>
        </p:nvSpPr>
        <p:spPr>
          <a:xfrm>
            <a:off x="7392930" y="3034261"/>
            <a:ext cx="1215743"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Tree>
    <p:extLst>
      <p:ext uri="{BB962C8B-B14F-4D97-AF65-F5344CB8AC3E}">
        <p14:creationId xmlns:p14="http://schemas.microsoft.com/office/powerpoint/2010/main" val="64019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2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rgbClr val="0070C0"/>
                </a:solidFill>
                <a:latin typeface="Arial" panose="020B0604020202020204" pitchFamily="34" charset="0"/>
                <a:cs typeface="Arial" panose="020B0604020202020204" pitchFamily="34" charset="0"/>
              </a:rPr>
              <a:t>NGĂN XẾP</a:t>
            </a:r>
            <a:r>
              <a:rPr lang="en-US" altLang="zh-TW" sz="3600" dirty="0">
                <a:solidFill>
                  <a:srgbClr val="0070C0"/>
                </a:solidFill>
                <a:latin typeface="Arial" panose="020B0604020202020204" pitchFamily="34" charset="0"/>
                <a:cs typeface="Arial" panose="020B0604020202020204" pitchFamily="34" charset="0"/>
              </a:rPr>
              <a:t> (STACK)</a:t>
            </a:r>
          </a:p>
        </p:txBody>
      </p:sp>
      <p:sp>
        <p:nvSpPr>
          <p:cNvPr id="4" name="Title 1">
            <a:extLst>
              <a:ext uri="{FF2B5EF4-FFF2-40B4-BE49-F238E27FC236}">
                <a16:creationId xmlns:a16="http://schemas.microsoft.com/office/drawing/2014/main" id="{5E51940E-AAFE-4FB7-93BD-8CFB1269D992}"/>
              </a:ext>
            </a:extLst>
          </p:cNvPr>
          <p:cNvSpPr txBox="1">
            <a:spLocks/>
          </p:cNvSpPr>
          <p:nvPr/>
        </p:nvSpPr>
        <p:spPr>
          <a:xfrm>
            <a:off x="209550" y="1371600"/>
            <a:ext cx="8654184" cy="596370"/>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b="1" dirty="0">
                <a:ln/>
                <a:solidFill>
                  <a:schemeClr val="accent4"/>
                </a:solidFill>
              </a:rPr>
              <a:t>HÀM KIỂM TRA STACK ĐẦY (</a:t>
            </a:r>
            <a:r>
              <a:rPr lang="en-US" sz="2800" b="1" dirty="0" err="1">
                <a:ln/>
                <a:solidFill>
                  <a:schemeClr val="accent4"/>
                </a:solidFill>
              </a:rPr>
              <a:t>isFull</a:t>
            </a:r>
            <a:r>
              <a:rPr lang="en-US" sz="2800" b="1" dirty="0">
                <a:ln/>
                <a:solidFill>
                  <a:schemeClr val="accent4"/>
                </a:solidFill>
              </a:rPr>
              <a:t>)</a:t>
            </a:r>
          </a:p>
        </p:txBody>
      </p:sp>
      <p:sp>
        <p:nvSpPr>
          <p:cNvPr id="6" name="Content Placeholder 2">
            <a:extLst>
              <a:ext uri="{FF2B5EF4-FFF2-40B4-BE49-F238E27FC236}">
                <a16:creationId xmlns:a16="http://schemas.microsoft.com/office/drawing/2014/main" id="{658F0375-AAFF-4816-A637-6CB454252807}"/>
              </a:ext>
            </a:extLst>
          </p:cNvPr>
          <p:cNvSpPr txBox="1">
            <a:spLocks/>
          </p:cNvSpPr>
          <p:nvPr/>
        </p:nvSpPr>
        <p:spPr>
          <a:xfrm>
            <a:off x="209550" y="2078414"/>
            <a:ext cx="4362450" cy="2890228"/>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800" dirty="0">
                <a:solidFill>
                  <a:srgbClr val="0070C0"/>
                </a:solidFill>
              </a:rPr>
              <a:t>int </a:t>
            </a:r>
            <a:r>
              <a:rPr lang="en-US" sz="2800" dirty="0" err="1">
                <a:solidFill>
                  <a:srgbClr val="C00000"/>
                </a:solidFill>
              </a:rPr>
              <a:t>isFull</a:t>
            </a:r>
            <a:r>
              <a:rPr lang="en-US" sz="2800" dirty="0"/>
              <a:t>(</a:t>
            </a:r>
            <a:r>
              <a:rPr lang="en-US" sz="2800" dirty="0">
                <a:solidFill>
                  <a:srgbClr val="0070C0"/>
                </a:solidFill>
              </a:rPr>
              <a:t>int</a:t>
            </a:r>
            <a:r>
              <a:rPr lang="en-US" sz="2800" dirty="0"/>
              <a:t> a[], </a:t>
            </a:r>
            <a:r>
              <a:rPr lang="en-US" sz="2800" dirty="0">
                <a:solidFill>
                  <a:srgbClr val="0070C0"/>
                </a:solidFill>
              </a:rPr>
              <a:t>int</a:t>
            </a:r>
            <a:r>
              <a:rPr lang="en-US" sz="2800" dirty="0"/>
              <a:t> </a:t>
            </a:r>
            <a:r>
              <a:rPr lang="en-US" sz="2800" dirty="0" err="1"/>
              <a:t>sp</a:t>
            </a:r>
            <a:r>
              <a:rPr lang="en-US" sz="2800" dirty="0"/>
              <a:t>)</a:t>
            </a:r>
          </a:p>
          <a:p>
            <a:pPr marL="0" lvl="2" indent="-457200">
              <a:lnSpc>
                <a:spcPct val="100000"/>
              </a:lnSpc>
              <a:spcBef>
                <a:spcPts val="0"/>
              </a:spcBef>
              <a:buNone/>
            </a:pPr>
            <a:r>
              <a:rPr lang="en-US" sz="2800" dirty="0"/>
              <a:t>{</a:t>
            </a:r>
          </a:p>
          <a:p>
            <a:pPr marL="0" lvl="2" indent="-457200">
              <a:lnSpc>
                <a:spcPct val="100000"/>
              </a:lnSpc>
              <a:spcBef>
                <a:spcPts val="0"/>
              </a:spcBef>
              <a:buNone/>
            </a:pPr>
            <a:r>
              <a:rPr lang="en-US" sz="2800" dirty="0"/>
              <a:t>	</a:t>
            </a:r>
            <a:r>
              <a:rPr lang="en-US" sz="2800" dirty="0">
                <a:solidFill>
                  <a:srgbClr val="0070C0"/>
                </a:solidFill>
              </a:rPr>
              <a:t>if</a:t>
            </a:r>
            <a:r>
              <a:rPr lang="en-US" sz="2800" dirty="0"/>
              <a:t> (</a:t>
            </a:r>
            <a:r>
              <a:rPr lang="en-US" sz="2800" dirty="0" err="1"/>
              <a:t>sp</a:t>
            </a:r>
            <a:r>
              <a:rPr lang="en-US" sz="2800" dirty="0"/>
              <a:t>==</a:t>
            </a:r>
            <a:r>
              <a:rPr lang="en-US" sz="2800" dirty="0">
                <a:solidFill>
                  <a:srgbClr val="FF0000"/>
                </a:solidFill>
              </a:rPr>
              <a:t> MAX </a:t>
            </a:r>
            <a:r>
              <a:rPr lang="en-US" sz="2800" dirty="0"/>
              <a:t>-1)</a:t>
            </a:r>
            <a:endParaRPr lang="en-US" sz="2800" i="1" dirty="0"/>
          </a:p>
          <a:p>
            <a:pPr marL="0" lvl="2" indent="-457200">
              <a:lnSpc>
                <a:spcPct val="100000"/>
              </a:lnSpc>
              <a:spcBef>
                <a:spcPts val="0"/>
              </a:spcBef>
              <a:buNone/>
            </a:pPr>
            <a:r>
              <a:rPr lang="en-US" sz="2800" dirty="0"/>
              <a:t>		</a:t>
            </a:r>
            <a:r>
              <a:rPr lang="en-US" sz="2800" dirty="0">
                <a:solidFill>
                  <a:srgbClr val="0070C0"/>
                </a:solidFill>
              </a:rPr>
              <a:t>return</a:t>
            </a:r>
            <a:r>
              <a:rPr lang="en-US" sz="2800" dirty="0"/>
              <a:t> 1;</a:t>
            </a:r>
          </a:p>
          <a:p>
            <a:pPr marL="0" lvl="2" indent="-457200">
              <a:lnSpc>
                <a:spcPct val="100000"/>
              </a:lnSpc>
              <a:spcBef>
                <a:spcPts val="0"/>
              </a:spcBef>
              <a:buNone/>
            </a:pPr>
            <a:r>
              <a:rPr lang="en-US" sz="2800" dirty="0"/>
              <a:t>	</a:t>
            </a:r>
            <a:r>
              <a:rPr lang="en-US" sz="2800" dirty="0">
                <a:solidFill>
                  <a:srgbClr val="0070C0"/>
                </a:solidFill>
              </a:rPr>
              <a:t>return</a:t>
            </a:r>
            <a:r>
              <a:rPr lang="en-US" sz="2800" dirty="0"/>
              <a:t> 0;</a:t>
            </a:r>
          </a:p>
          <a:p>
            <a:pPr marL="0" indent="0">
              <a:buSzPct val="150000"/>
              <a:buNone/>
            </a:pPr>
            <a:r>
              <a:rPr lang="en-US" sz="2800" dirty="0"/>
              <a:t>}</a:t>
            </a:r>
            <a:endParaRPr lang="en-US" sz="2800" i="1" dirty="0"/>
          </a:p>
        </p:txBody>
      </p:sp>
      <p:sp>
        <p:nvSpPr>
          <p:cNvPr id="7" name="Rectangle 6">
            <a:extLst>
              <a:ext uri="{FF2B5EF4-FFF2-40B4-BE49-F238E27FC236}">
                <a16:creationId xmlns:a16="http://schemas.microsoft.com/office/drawing/2014/main" id="{C5109C50-1D26-4751-93C4-824971CA600A}"/>
              </a:ext>
            </a:extLst>
          </p:cNvPr>
          <p:cNvSpPr/>
          <p:nvPr/>
        </p:nvSpPr>
        <p:spPr>
          <a:xfrm>
            <a:off x="5188327" y="2009041"/>
            <a:ext cx="7583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FF0000"/>
                </a:solidFill>
              </a:rPr>
              <a:t>sp</a:t>
            </a:r>
          </a:p>
        </p:txBody>
      </p:sp>
      <p:graphicFrame>
        <p:nvGraphicFramePr>
          <p:cNvPr id="8" name="Table 7">
            <a:extLst>
              <a:ext uri="{FF2B5EF4-FFF2-40B4-BE49-F238E27FC236}">
                <a16:creationId xmlns:a16="http://schemas.microsoft.com/office/drawing/2014/main" id="{68A73679-1C3F-4DE9-A6D5-74E16E029753}"/>
              </a:ext>
            </a:extLst>
          </p:cNvPr>
          <p:cNvGraphicFramePr>
            <a:graphicFrameLocks noGrp="1"/>
          </p:cNvGraphicFramePr>
          <p:nvPr>
            <p:extLst>
              <p:ext uri="{D42A27DB-BD31-4B8C-83A1-F6EECF244321}">
                <p14:modId xmlns:p14="http://schemas.microsoft.com/office/powerpoint/2010/main" val="614039496"/>
              </p:ext>
            </p:extLst>
          </p:nvPr>
        </p:nvGraphicFramePr>
        <p:xfrm>
          <a:off x="5889101" y="2028137"/>
          <a:ext cx="1775726" cy="4079240"/>
        </p:xfrm>
        <a:graphic>
          <a:graphicData uri="http://schemas.openxmlformats.org/drawingml/2006/table">
            <a:tbl>
              <a:tblPr firstRow="1" bandRow="1">
                <a:tableStyleId>{5C22544A-7EE6-4342-B048-85BDC9FD1C3A}</a:tableStyleId>
              </a:tblPr>
              <a:tblGrid>
                <a:gridCol w="1775726">
                  <a:extLst>
                    <a:ext uri="{9D8B030D-6E8A-4147-A177-3AD203B41FA5}">
                      <a16:colId xmlns:a16="http://schemas.microsoft.com/office/drawing/2014/main" val="20000"/>
                    </a:ext>
                  </a:extLst>
                </a:gridCol>
              </a:tblGrid>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10000"/>
                  </a:ext>
                </a:extLst>
              </a:tr>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10001"/>
                  </a:ext>
                </a:extLst>
              </a:tr>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10002"/>
                  </a:ext>
                </a:extLst>
              </a:tr>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10003"/>
                  </a:ext>
                </a:extLst>
              </a:tr>
              <a:tr h="370840">
                <a:tc>
                  <a:txBody>
                    <a:bodyPr/>
                    <a:lstStyle/>
                    <a:p>
                      <a:pPr algn="ctr"/>
                      <a:endParaRPr lang="en-US">
                        <a:ln>
                          <a:solidFill>
                            <a:schemeClr val="bg1"/>
                          </a:solidFill>
                        </a:l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4"/>
                  </a:ext>
                </a:extLst>
              </a:tr>
              <a:tr h="370840">
                <a:tc>
                  <a:txBody>
                    <a:bodyPr/>
                    <a:lstStyle/>
                    <a:p>
                      <a:pPr algn="ctr"/>
                      <a:endParaRPr lang="en-US">
                        <a:ln>
                          <a:solidFill>
                            <a:schemeClr val="bg1"/>
                          </a:solidFill>
                        </a:l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5"/>
                  </a:ext>
                </a:extLst>
              </a:tr>
              <a:tr h="370840">
                <a:tc>
                  <a:txBody>
                    <a:bodyPr/>
                    <a:lstStyle/>
                    <a:p>
                      <a:pPr algn="ctr"/>
                      <a:endParaRPr lang="en-US">
                        <a:ln>
                          <a:solidFill>
                            <a:schemeClr val="bg1"/>
                          </a:solidFill>
                        </a:l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6"/>
                  </a:ext>
                </a:extLst>
              </a:tr>
              <a:tr h="370840">
                <a:tc>
                  <a:txBody>
                    <a:bodyPr/>
                    <a:lstStyle/>
                    <a:p>
                      <a:pPr algn="ctr"/>
                      <a:endParaRPr lang="en-US">
                        <a:ln>
                          <a:solidFill>
                            <a:schemeClr val="bg1"/>
                          </a:solidFill>
                        </a:l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7"/>
                  </a:ext>
                </a:extLst>
              </a:tr>
              <a:tr h="370840">
                <a:tc>
                  <a:txBody>
                    <a:bodyPr/>
                    <a:lstStyle/>
                    <a:p>
                      <a:pPr algn="ctr"/>
                      <a:endParaRPr lang="en-US">
                        <a:ln>
                          <a:solidFill>
                            <a:schemeClr val="bg1"/>
                          </a:solidFill>
                        </a:l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8"/>
                  </a:ext>
                </a:extLst>
              </a:tr>
              <a:tr h="370840">
                <a:tc>
                  <a:txBody>
                    <a:bodyPr/>
                    <a:lstStyle/>
                    <a:p>
                      <a:pPr algn="ctr"/>
                      <a:endParaRPr lang="en-US">
                        <a:ln>
                          <a:solidFill>
                            <a:schemeClr val="bg1"/>
                          </a:solidFill>
                        </a:l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9"/>
                  </a:ext>
                </a:extLst>
              </a:tr>
              <a:tr h="370840">
                <a:tc>
                  <a:txBody>
                    <a:bodyPr/>
                    <a:lstStyle/>
                    <a:p>
                      <a:pPr algn="ctr"/>
                      <a:endParaRPr lang="en-US">
                        <a:ln>
                          <a:solidFill>
                            <a:schemeClr val="bg1"/>
                          </a:solidFill>
                        </a:l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10"/>
                  </a:ext>
                </a:extLst>
              </a:tr>
            </a:tbl>
          </a:graphicData>
        </a:graphic>
      </p:graphicFrame>
      <p:sp>
        <p:nvSpPr>
          <p:cNvPr id="9" name="Rectangle 8">
            <a:extLst>
              <a:ext uri="{FF2B5EF4-FFF2-40B4-BE49-F238E27FC236}">
                <a16:creationId xmlns:a16="http://schemas.microsoft.com/office/drawing/2014/main" id="{391DEB50-1ED0-4337-8135-11C656CE635C}"/>
              </a:ext>
            </a:extLst>
          </p:cNvPr>
          <p:cNvSpPr/>
          <p:nvPr/>
        </p:nvSpPr>
        <p:spPr>
          <a:xfrm>
            <a:off x="7584551" y="5714200"/>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0</a:t>
            </a:r>
          </a:p>
        </p:txBody>
      </p:sp>
      <p:sp>
        <p:nvSpPr>
          <p:cNvPr id="10" name="Rectangle 9">
            <a:extLst>
              <a:ext uri="{FF2B5EF4-FFF2-40B4-BE49-F238E27FC236}">
                <a16:creationId xmlns:a16="http://schemas.microsoft.com/office/drawing/2014/main" id="{E539DF4B-634F-4A7F-9381-F12D9AB9134E}"/>
              </a:ext>
            </a:extLst>
          </p:cNvPr>
          <p:cNvSpPr/>
          <p:nvPr/>
        </p:nvSpPr>
        <p:spPr>
          <a:xfrm>
            <a:off x="7584551" y="5316708"/>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1</a:t>
            </a:r>
          </a:p>
        </p:txBody>
      </p:sp>
      <p:sp>
        <p:nvSpPr>
          <p:cNvPr id="11" name="Rectangle 10">
            <a:extLst>
              <a:ext uri="{FF2B5EF4-FFF2-40B4-BE49-F238E27FC236}">
                <a16:creationId xmlns:a16="http://schemas.microsoft.com/office/drawing/2014/main" id="{DA2A8702-1808-4042-8B64-FA0DBF6F0537}"/>
              </a:ext>
            </a:extLst>
          </p:cNvPr>
          <p:cNvSpPr/>
          <p:nvPr/>
        </p:nvSpPr>
        <p:spPr>
          <a:xfrm>
            <a:off x="7584551" y="4932864"/>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2</a:t>
            </a:r>
          </a:p>
        </p:txBody>
      </p:sp>
      <p:sp>
        <p:nvSpPr>
          <p:cNvPr id="12" name="Rectangle 11">
            <a:extLst>
              <a:ext uri="{FF2B5EF4-FFF2-40B4-BE49-F238E27FC236}">
                <a16:creationId xmlns:a16="http://schemas.microsoft.com/office/drawing/2014/main" id="{B9AF9689-1681-491A-BE13-7ED6549E22BA}"/>
              </a:ext>
            </a:extLst>
          </p:cNvPr>
          <p:cNvSpPr/>
          <p:nvPr/>
        </p:nvSpPr>
        <p:spPr>
          <a:xfrm>
            <a:off x="7584551" y="4575465"/>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3</a:t>
            </a:r>
          </a:p>
        </p:txBody>
      </p:sp>
      <p:sp>
        <p:nvSpPr>
          <p:cNvPr id="13" name="Rectangle 12">
            <a:extLst>
              <a:ext uri="{FF2B5EF4-FFF2-40B4-BE49-F238E27FC236}">
                <a16:creationId xmlns:a16="http://schemas.microsoft.com/office/drawing/2014/main" id="{A191DAB3-0FF4-47F9-B264-BD58B0807865}"/>
              </a:ext>
            </a:extLst>
          </p:cNvPr>
          <p:cNvSpPr/>
          <p:nvPr/>
        </p:nvSpPr>
        <p:spPr>
          <a:xfrm>
            <a:off x="7584551" y="2078414"/>
            <a:ext cx="137529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MAX</a:t>
            </a:r>
            <a:r>
              <a:rPr lang="en-US" sz="2400" dirty="0">
                <a:solidFill>
                  <a:schemeClr val="tx1"/>
                </a:solidFill>
              </a:rPr>
              <a:t> - 1</a:t>
            </a:r>
          </a:p>
        </p:txBody>
      </p:sp>
      <p:sp>
        <p:nvSpPr>
          <p:cNvPr id="14" name="Content Placeholder 2">
            <a:extLst>
              <a:ext uri="{FF2B5EF4-FFF2-40B4-BE49-F238E27FC236}">
                <a16:creationId xmlns:a16="http://schemas.microsoft.com/office/drawing/2014/main" id="{E42E6249-92F3-4B78-8647-C5090DBF7473}"/>
              </a:ext>
            </a:extLst>
          </p:cNvPr>
          <p:cNvSpPr txBox="1">
            <a:spLocks/>
          </p:cNvSpPr>
          <p:nvPr/>
        </p:nvSpPr>
        <p:spPr>
          <a:xfrm>
            <a:off x="323850" y="5133812"/>
            <a:ext cx="4248150" cy="97356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i="1" dirty="0" err="1"/>
              <a:t>Nếu</a:t>
            </a:r>
            <a:r>
              <a:rPr lang="en-US" sz="2000" i="1" dirty="0"/>
              <a:t> </a:t>
            </a:r>
            <a:r>
              <a:rPr lang="en-US" sz="2000" i="1" dirty="0" err="1"/>
              <a:t>ngăn</a:t>
            </a:r>
            <a:r>
              <a:rPr lang="en-US" sz="2000" i="1" dirty="0"/>
              <a:t> </a:t>
            </a:r>
            <a:r>
              <a:rPr lang="en-US" sz="2000" i="1" dirty="0" err="1"/>
              <a:t>sếp</a:t>
            </a:r>
            <a:r>
              <a:rPr lang="en-US" sz="2000" i="1" dirty="0"/>
              <a:t> </a:t>
            </a:r>
            <a:r>
              <a:rPr lang="en-US" sz="2000" i="1" dirty="0" err="1"/>
              <a:t>đầy</a:t>
            </a:r>
            <a:r>
              <a:rPr lang="en-US" sz="2000" i="1" dirty="0"/>
              <a:t> </a:t>
            </a:r>
            <a:r>
              <a:rPr lang="en-US" sz="2000" i="1" dirty="0" err="1"/>
              <a:t>trả</a:t>
            </a:r>
            <a:r>
              <a:rPr lang="en-US" sz="2000" i="1" dirty="0"/>
              <a:t> </a:t>
            </a:r>
            <a:r>
              <a:rPr lang="en-US" sz="2000" i="1" dirty="0" err="1"/>
              <a:t>về</a:t>
            </a:r>
            <a:r>
              <a:rPr lang="en-US" sz="2000" i="1" dirty="0"/>
              <a:t> 1;</a:t>
            </a:r>
          </a:p>
          <a:p>
            <a:pPr marL="0" lvl="2" indent="-457200">
              <a:lnSpc>
                <a:spcPct val="100000"/>
              </a:lnSpc>
              <a:spcBef>
                <a:spcPts val="0"/>
              </a:spcBef>
              <a:buNone/>
            </a:pPr>
            <a:r>
              <a:rPr lang="en-US" sz="2000" i="1" dirty="0" err="1"/>
              <a:t>Nếu</a:t>
            </a:r>
            <a:r>
              <a:rPr lang="en-US" sz="2000" i="1" dirty="0"/>
              <a:t> </a:t>
            </a:r>
            <a:r>
              <a:rPr lang="en-US" sz="2000" i="1" dirty="0" err="1"/>
              <a:t>ngăn</a:t>
            </a:r>
            <a:r>
              <a:rPr lang="en-US" sz="2000" i="1" dirty="0"/>
              <a:t> </a:t>
            </a:r>
            <a:r>
              <a:rPr lang="en-US" sz="2000" i="1" dirty="0" err="1"/>
              <a:t>sếp</a:t>
            </a:r>
            <a:r>
              <a:rPr lang="en-US" sz="2000" i="1" dirty="0"/>
              <a:t> </a:t>
            </a:r>
            <a:r>
              <a:rPr lang="en-US" sz="2000" i="1" dirty="0" err="1"/>
              <a:t>chưa</a:t>
            </a:r>
            <a:r>
              <a:rPr lang="en-US" sz="2000" i="1" dirty="0"/>
              <a:t> </a:t>
            </a:r>
            <a:r>
              <a:rPr lang="en-US" sz="2000" i="1" dirty="0" err="1"/>
              <a:t>đầy</a:t>
            </a:r>
            <a:r>
              <a:rPr lang="en-US" sz="2000" i="1" dirty="0"/>
              <a:t> </a:t>
            </a:r>
            <a:r>
              <a:rPr lang="en-US" sz="2000" i="1" dirty="0" err="1"/>
              <a:t>trả</a:t>
            </a:r>
            <a:r>
              <a:rPr lang="en-US" sz="2000" i="1" dirty="0"/>
              <a:t> </a:t>
            </a:r>
            <a:r>
              <a:rPr lang="en-US" sz="2000" i="1" dirty="0" err="1"/>
              <a:t>về</a:t>
            </a:r>
            <a:r>
              <a:rPr lang="en-US" sz="2000" i="1" dirty="0"/>
              <a:t> 0;</a:t>
            </a:r>
          </a:p>
        </p:txBody>
      </p:sp>
    </p:spTree>
    <p:extLst>
      <p:ext uri="{BB962C8B-B14F-4D97-AF65-F5344CB8AC3E}">
        <p14:creationId xmlns:p14="http://schemas.microsoft.com/office/powerpoint/2010/main" val="151137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0" grpId="0"/>
      <p:bldP spid="11" grpId="0"/>
      <p:bldP spid="12" grpId="0"/>
      <p:bldP spid="13" grpId="0"/>
      <p:bldP spid="1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rgbClr val="0070C0"/>
                </a:solidFill>
                <a:latin typeface="Arial" panose="020B0604020202020204" pitchFamily="34" charset="0"/>
                <a:cs typeface="Arial" panose="020B0604020202020204" pitchFamily="34" charset="0"/>
              </a:rPr>
              <a:t>NGĂN XẾP</a:t>
            </a:r>
            <a:r>
              <a:rPr lang="en-US" altLang="zh-TW" sz="3600" dirty="0">
                <a:solidFill>
                  <a:srgbClr val="0070C0"/>
                </a:solidFill>
                <a:latin typeface="Arial" panose="020B0604020202020204" pitchFamily="34" charset="0"/>
                <a:cs typeface="Arial" panose="020B0604020202020204" pitchFamily="34" charset="0"/>
              </a:rPr>
              <a:t> (STACK)</a:t>
            </a:r>
          </a:p>
        </p:txBody>
      </p:sp>
      <p:sp>
        <p:nvSpPr>
          <p:cNvPr id="21" name="Content Placeholder 2">
            <a:extLst>
              <a:ext uri="{FF2B5EF4-FFF2-40B4-BE49-F238E27FC236}">
                <a16:creationId xmlns:a16="http://schemas.microsoft.com/office/drawing/2014/main" id="{070D5500-6C89-47FC-B8C0-A80EC756214C}"/>
              </a:ext>
            </a:extLst>
          </p:cNvPr>
          <p:cNvSpPr txBox="1">
            <a:spLocks/>
          </p:cNvSpPr>
          <p:nvPr/>
        </p:nvSpPr>
        <p:spPr>
          <a:xfrm>
            <a:off x="6492948" y="5587874"/>
            <a:ext cx="4741573" cy="7035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sz="2400"/>
          </a:p>
        </p:txBody>
      </p:sp>
      <p:sp>
        <p:nvSpPr>
          <p:cNvPr id="4" name="Title 1">
            <a:extLst>
              <a:ext uri="{FF2B5EF4-FFF2-40B4-BE49-F238E27FC236}">
                <a16:creationId xmlns:a16="http://schemas.microsoft.com/office/drawing/2014/main" id="{E5BEAFDA-B3EF-4304-9D4E-2E3FACF032B9}"/>
              </a:ext>
            </a:extLst>
          </p:cNvPr>
          <p:cNvSpPr txBox="1">
            <a:spLocks/>
          </p:cNvSpPr>
          <p:nvPr/>
        </p:nvSpPr>
        <p:spPr>
          <a:xfrm>
            <a:off x="209549" y="1524000"/>
            <a:ext cx="8553451" cy="703573"/>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b="1" dirty="0">
                <a:ln/>
                <a:solidFill>
                  <a:schemeClr val="accent4"/>
                </a:solidFill>
              </a:rPr>
              <a:t>HÀM KIỂM TRA STACK RỖNG (</a:t>
            </a:r>
            <a:r>
              <a:rPr lang="en-US" sz="2800" b="1" dirty="0" err="1">
                <a:ln/>
                <a:solidFill>
                  <a:schemeClr val="accent4"/>
                </a:solidFill>
              </a:rPr>
              <a:t>isEmpty</a:t>
            </a:r>
            <a:r>
              <a:rPr lang="en-US" sz="2800" b="1" dirty="0">
                <a:ln/>
                <a:solidFill>
                  <a:schemeClr val="accent4"/>
                </a:solidFill>
              </a:rPr>
              <a:t>)</a:t>
            </a:r>
          </a:p>
        </p:txBody>
      </p:sp>
      <p:sp>
        <p:nvSpPr>
          <p:cNvPr id="6" name="Content Placeholder 2">
            <a:extLst>
              <a:ext uri="{FF2B5EF4-FFF2-40B4-BE49-F238E27FC236}">
                <a16:creationId xmlns:a16="http://schemas.microsoft.com/office/drawing/2014/main" id="{81DFDA89-F302-477A-9A33-8C3B440C7FAA}"/>
              </a:ext>
            </a:extLst>
          </p:cNvPr>
          <p:cNvSpPr txBox="1">
            <a:spLocks/>
          </p:cNvSpPr>
          <p:nvPr/>
        </p:nvSpPr>
        <p:spPr>
          <a:xfrm>
            <a:off x="209550" y="2078414"/>
            <a:ext cx="4667250" cy="2890228"/>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800" dirty="0">
                <a:solidFill>
                  <a:srgbClr val="0070C0"/>
                </a:solidFill>
              </a:rPr>
              <a:t>int </a:t>
            </a:r>
            <a:r>
              <a:rPr lang="en-US" sz="2800" dirty="0" err="1">
                <a:solidFill>
                  <a:srgbClr val="C00000"/>
                </a:solidFill>
              </a:rPr>
              <a:t>isEmpty</a:t>
            </a:r>
            <a:r>
              <a:rPr lang="en-US" sz="2800" dirty="0"/>
              <a:t>(</a:t>
            </a:r>
            <a:r>
              <a:rPr lang="en-US" sz="2800" dirty="0">
                <a:solidFill>
                  <a:srgbClr val="0070C0"/>
                </a:solidFill>
              </a:rPr>
              <a:t>int</a:t>
            </a:r>
            <a:r>
              <a:rPr lang="en-US" sz="2800" dirty="0"/>
              <a:t> a[], </a:t>
            </a:r>
            <a:r>
              <a:rPr lang="en-US" sz="2800" dirty="0">
                <a:solidFill>
                  <a:srgbClr val="0070C0"/>
                </a:solidFill>
              </a:rPr>
              <a:t>int</a:t>
            </a:r>
            <a:r>
              <a:rPr lang="en-US" sz="2800" dirty="0"/>
              <a:t> </a:t>
            </a:r>
            <a:r>
              <a:rPr lang="en-US" sz="2800" dirty="0" err="1"/>
              <a:t>sp</a:t>
            </a:r>
            <a:r>
              <a:rPr lang="en-US" sz="2800" dirty="0"/>
              <a:t>)</a:t>
            </a:r>
          </a:p>
          <a:p>
            <a:pPr marL="0" lvl="2" indent="-457200">
              <a:lnSpc>
                <a:spcPct val="100000"/>
              </a:lnSpc>
              <a:spcBef>
                <a:spcPts val="0"/>
              </a:spcBef>
              <a:buNone/>
            </a:pPr>
            <a:r>
              <a:rPr lang="en-US" sz="2800" dirty="0"/>
              <a:t>{</a:t>
            </a:r>
          </a:p>
          <a:p>
            <a:pPr marL="0" lvl="2" indent="-457200">
              <a:lnSpc>
                <a:spcPct val="100000"/>
              </a:lnSpc>
              <a:spcBef>
                <a:spcPts val="0"/>
              </a:spcBef>
              <a:buNone/>
            </a:pPr>
            <a:r>
              <a:rPr lang="en-US" sz="2800" dirty="0"/>
              <a:t>	</a:t>
            </a:r>
            <a:r>
              <a:rPr lang="en-US" sz="2800" dirty="0">
                <a:solidFill>
                  <a:srgbClr val="0070C0"/>
                </a:solidFill>
              </a:rPr>
              <a:t>if</a:t>
            </a:r>
            <a:r>
              <a:rPr lang="en-US" sz="2800" dirty="0"/>
              <a:t> (</a:t>
            </a:r>
            <a:r>
              <a:rPr lang="en-US" sz="2800" dirty="0" err="1"/>
              <a:t>sp</a:t>
            </a:r>
            <a:r>
              <a:rPr lang="en-US" sz="2800" dirty="0"/>
              <a:t>==-1)</a:t>
            </a:r>
            <a:endParaRPr lang="en-US" sz="2800" i="1" dirty="0"/>
          </a:p>
          <a:p>
            <a:pPr marL="0" lvl="2" indent="-457200">
              <a:lnSpc>
                <a:spcPct val="100000"/>
              </a:lnSpc>
              <a:spcBef>
                <a:spcPts val="0"/>
              </a:spcBef>
              <a:buNone/>
            </a:pPr>
            <a:r>
              <a:rPr lang="en-US" sz="2800" dirty="0"/>
              <a:t>		</a:t>
            </a:r>
            <a:r>
              <a:rPr lang="en-US" sz="2800" dirty="0">
                <a:solidFill>
                  <a:srgbClr val="0070C0"/>
                </a:solidFill>
              </a:rPr>
              <a:t>return</a:t>
            </a:r>
            <a:r>
              <a:rPr lang="en-US" sz="2800" dirty="0"/>
              <a:t> 1;</a:t>
            </a:r>
          </a:p>
          <a:p>
            <a:pPr marL="0" lvl="2" indent="-457200">
              <a:lnSpc>
                <a:spcPct val="100000"/>
              </a:lnSpc>
              <a:spcBef>
                <a:spcPts val="0"/>
              </a:spcBef>
              <a:buNone/>
            </a:pPr>
            <a:r>
              <a:rPr lang="en-US" sz="2800" dirty="0"/>
              <a:t>	</a:t>
            </a:r>
            <a:r>
              <a:rPr lang="en-US" sz="2800" dirty="0">
                <a:solidFill>
                  <a:srgbClr val="0070C0"/>
                </a:solidFill>
              </a:rPr>
              <a:t>return</a:t>
            </a:r>
            <a:r>
              <a:rPr lang="en-US" sz="2800" dirty="0"/>
              <a:t> 0;</a:t>
            </a:r>
          </a:p>
          <a:p>
            <a:pPr marL="0" indent="0">
              <a:buSzPct val="150000"/>
              <a:buNone/>
            </a:pPr>
            <a:r>
              <a:rPr lang="en-US" sz="2800" dirty="0"/>
              <a:t>}</a:t>
            </a:r>
            <a:endParaRPr lang="en-US" sz="2800" i="1" dirty="0"/>
          </a:p>
        </p:txBody>
      </p:sp>
      <p:sp>
        <p:nvSpPr>
          <p:cNvPr id="7" name="Rectangle 6">
            <a:extLst>
              <a:ext uri="{FF2B5EF4-FFF2-40B4-BE49-F238E27FC236}">
                <a16:creationId xmlns:a16="http://schemas.microsoft.com/office/drawing/2014/main" id="{997B5BE5-69BC-40E3-9BB5-0C4FE397620B}"/>
              </a:ext>
            </a:extLst>
          </p:cNvPr>
          <p:cNvSpPr/>
          <p:nvPr/>
        </p:nvSpPr>
        <p:spPr>
          <a:xfrm>
            <a:off x="4712832" y="6172200"/>
            <a:ext cx="1600772"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rgbClr val="FF0000"/>
                </a:solidFill>
              </a:rPr>
              <a:t>sp</a:t>
            </a:r>
            <a:r>
              <a:rPr lang="en-US" sz="2400" b="1" dirty="0">
                <a:solidFill>
                  <a:srgbClr val="FF0000"/>
                </a:solidFill>
              </a:rPr>
              <a:t> =  -1</a:t>
            </a:r>
          </a:p>
        </p:txBody>
      </p:sp>
      <p:graphicFrame>
        <p:nvGraphicFramePr>
          <p:cNvPr id="8" name="Table 7">
            <a:extLst>
              <a:ext uri="{FF2B5EF4-FFF2-40B4-BE49-F238E27FC236}">
                <a16:creationId xmlns:a16="http://schemas.microsoft.com/office/drawing/2014/main" id="{73130FF6-9F56-4EE2-9581-14438A8CCB1F}"/>
              </a:ext>
            </a:extLst>
          </p:cNvPr>
          <p:cNvGraphicFramePr>
            <a:graphicFrameLocks noGrp="1"/>
          </p:cNvGraphicFramePr>
          <p:nvPr>
            <p:extLst>
              <p:ext uri="{D42A27DB-BD31-4B8C-83A1-F6EECF244321}">
                <p14:modId xmlns:p14="http://schemas.microsoft.com/office/powerpoint/2010/main" val="1772601721"/>
              </p:ext>
            </p:extLst>
          </p:nvPr>
        </p:nvGraphicFramePr>
        <p:xfrm>
          <a:off x="6096000" y="2169160"/>
          <a:ext cx="1775726" cy="4079240"/>
        </p:xfrm>
        <a:graphic>
          <a:graphicData uri="http://schemas.openxmlformats.org/drawingml/2006/table">
            <a:tbl>
              <a:tblPr firstRow="1" bandRow="1">
                <a:tableStyleId>{5940675A-B579-460E-94D1-54222C63F5DA}</a:tableStyleId>
              </a:tblPr>
              <a:tblGrid>
                <a:gridCol w="1775726">
                  <a:extLst>
                    <a:ext uri="{9D8B030D-6E8A-4147-A177-3AD203B41FA5}">
                      <a16:colId xmlns:a16="http://schemas.microsoft.com/office/drawing/2014/main" val="20000"/>
                    </a:ext>
                  </a:extLst>
                </a:gridCol>
              </a:tblGrid>
              <a:tr h="370840">
                <a:tc>
                  <a:txBody>
                    <a:bodyPr/>
                    <a:lstStyle/>
                    <a:p>
                      <a:pPr algn="ctr"/>
                      <a:endParaRPr lang="en-US">
                        <a:ln>
                          <a:solidFill>
                            <a:schemeClr val="tx2">
                              <a:lumMod val="40000"/>
                              <a:lumOff val="60000"/>
                            </a:schemeClr>
                          </a:solidFill>
                        </a:ln>
                        <a:solidFill>
                          <a:schemeClr val="accent3">
                            <a:lumMod val="50000"/>
                          </a:schemeClr>
                        </a:solidFill>
                      </a:endParaRPr>
                    </a:p>
                  </a:txBody>
                  <a:tcPr anchor="ctr"/>
                </a:tc>
                <a:extLst>
                  <a:ext uri="{0D108BD9-81ED-4DB2-BD59-A6C34878D82A}">
                    <a16:rowId xmlns:a16="http://schemas.microsoft.com/office/drawing/2014/main" val="10000"/>
                  </a:ext>
                </a:extLst>
              </a:tr>
              <a:tr h="370840">
                <a:tc>
                  <a:txBody>
                    <a:bodyPr/>
                    <a:lstStyle/>
                    <a:p>
                      <a:pPr algn="ctr"/>
                      <a:endParaRPr lang="en-US">
                        <a:ln>
                          <a:solidFill>
                            <a:schemeClr val="tx2">
                              <a:lumMod val="40000"/>
                              <a:lumOff val="60000"/>
                            </a:schemeClr>
                          </a:solidFill>
                        </a:ln>
                        <a:solidFill>
                          <a:schemeClr val="accent3">
                            <a:lumMod val="50000"/>
                          </a:schemeClr>
                        </a:solidFill>
                      </a:endParaRPr>
                    </a:p>
                  </a:txBody>
                  <a:tcPr anchor="ctr"/>
                </a:tc>
                <a:extLst>
                  <a:ext uri="{0D108BD9-81ED-4DB2-BD59-A6C34878D82A}">
                    <a16:rowId xmlns:a16="http://schemas.microsoft.com/office/drawing/2014/main" val="10001"/>
                  </a:ext>
                </a:extLst>
              </a:tr>
              <a:tr h="370840">
                <a:tc>
                  <a:txBody>
                    <a:bodyPr/>
                    <a:lstStyle/>
                    <a:p>
                      <a:pPr algn="ctr"/>
                      <a:endParaRPr lang="en-US">
                        <a:ln>
                          <a:solidFill>
                            <a:schemeClr val="tx2">
                              <a:lumMod val="40000"/>
                              <a:lumOff val="60000"/>
                            </a:schemeClr>
                          </a:solidFill>
                        </a:ln>
                        <a:solidFill>
                          <a:schemeClr val="accent3">
                            <a:lumMod val="50000"/>
                          </a:schemeClr>
                        </a:solidFill>
                      </a:endParaRPr>
                    </a:p>
                  </a:txBody>
                  <a:tcPr anchor="ctr"/>
                </a:tc>
                <a:extLst>
                  <a:ext uri="{0D108BD9-81ED-4DB2-BD59-A6C34878D82A}">
                    <a16:rowId xmlns:a16="http://schemas.microsoft.com/office/drawing/2014/main" val="10002"/>
                  </a:ext>
                </a:extLst>
              </a:tr>
              <a:tr h="370840">
                <a:tc>
                  <a:txBody>
                    <a:bodyPr/>
                    <a:lstStyle/>
                    <a:p>
                      <a:pPr algn="ctr"/>
                      <a:endParaRPr lang="en-US">
                        <a:ln>
                          <a:solidFill>
                            <a:schemeClr val="tx2">
                              <a:lumMod val="40000"/>
                              <a:lumOff val="60000"/>
                            </a:schemeClr>
                          </a:solidFill>
                        </a:ln>
                        <a:solidFill>
                          <a:schemeClr val="accent3">
                            <a:lumMod val="50000"/>
                          </a:schemeClr>
                        </a:solidFill>
                      </a:endParaRPr>
                    </a:p>
                  </a:txBody>
                  <a:tcPr anchor="ctr"/>
                </a:tc>
                <a:extLst>
                  <a:ext uri="{0D108BD9-81ED-4DB2-BD59-A6C34878D82A}">
                    <a16:rowId xmlns:a16="http://schemas.microsoft.com/office/drawing/2014/main" val="10003"/>
                  </a:ext>
                </a:extLst>
              </a:tr>
              <a:tr h="370840">
                <a:tc>
                  <a:txBody>
                    <a:bodyPr/>
                    <a:lstStyle/>
                    <a:p>
                      <a:pPr algn="ctr"/>
                      <a:endParaRPr lang="en-US">
                        <a:ln>
                          <a:solidFill>
                            <a:schemeClr val="tx2">
                              <a:lumMod val="40000"/>
                              <a:lumOff val="60000"/>
                            </a:schemeClr>
                          </a:solidFill>
                        </a:ln>
                        <a:solidFill>
                          <a:schemeClr val="accent3">
                            <a:lumMod val="50000"/>
                          </a:schemeClr>
                        </a:solidFill>
                      </a:endParaRPr>
                    </a:p>
                  </a:txBody>
                  <a:tcPr anchor="ctr"/>
                </a:tc>
                <a:extLst>
                  <a:ext uri="{0D108BD9-81ED-4DB2-BD59-A6C34878D82A}">
                    <a16:rowId xmlns:a16="http://schemas.microsoft.com/office/drawing/2014/main" val="10004"/>
                  </a:ext>
                </a:extLst>
              </a:tr>
              <a:tr h="370840">
                <a:tc>
                  <a:txBody>
                    <a:bodyPr/>
                    <a:lstStyle/>
                    <a:p>
                      <a:pPr algn="ctr"/>
                      <a:endParaRPr lang="en-US" dirty="0">
                        <a:ln>
                          <a:solidFill>
                            <a:schemeClr val="tx2">
                              <a:lumMod val="40000"/>
                              <a:lumOff val="60000"/>
                            </a:schemeClr>
                          </a:solidFill>
                        </a:ln>
                        <a:solidFill>
                          <a:schemeClr val="accent3">
                            <a:lumMod val="50000"/>
                          </a:schemeClr>
                        </a:solidFill>
                      </a:endParaRPr>
                    </a:p>
                  </a:txBody>
                  <a:tcPr anchor="ctr"/>
                </a:tc>
                <a:extLst>
                  <a:ext uri="{0D108BD9-81ED-4DB2-BD59-A6C34878D82A}">
                    <a16:rowId xmlns:a16="http://schemas.microsoft.com/office/drawing/2014/main" val="10005"/>
                  </a:ext>
                </a:extLst>
              </a:tr>
              <a:tr h="370840">
                <a:tc>
                  <a:txBody>
                    <a:bodyPr/>
                    <a:lstStyle/>
                    <a:p>
                      <a:pPr algn="ctr"/>
                      <a:endParaRPr lang="en-US" dirty="0">
                        <a:ln>
                          <a:solidFill>
                            <a:schemeClr val="tx2">
                              <a:lumMod val="40000"/>
                              <a:lumOff val="60000"/>
                            </a:schemeClr>
                          </a:solidFill>
                        </a:ln>
                        <a:solidFill>
                          <a:schemeClr val="accent3">
                            <a:lumMod val="50000"/>
                          </a:schemeClr>
                        </a:solidFill>
                      </a:endParaRPr>
                    </a:p>
                  </a:txBody>
                  <a:tcPr anchor="ctr"/>
                </a:tc>
                <a:extLst>
                  <a:ext uri="{0D108BD9-81ED-4DB2-BD59-A6C34878D82A}">
                    <a16:rowId xmlns:a16="http://schemas.microsoft.com/office/drawing/2014/main" val="10006"/>
                  </a:ext>
                </a:extLst>
              </a:tr>
              <a:tr h="370840">
                <a:tc>
                  <a:txBody>
                    <a:bodyPr/>
                    <a:lstStyle/>
                    <a:p>
                      <a:pPr algn="ctr"/>
                      <a:endParaRPr lang="en-US" dirty="0">
                        <a:ln>
                          <a:solidFill>
                            <a:schemeClr val="tx2">
                              <a:lumMod val="40000"/>
                              <a:lumOff val="60000"/>
                            </a:schemeClr>
                          </a:solidFill>
                        </a:ln>
                        <a:solidFill>
                          <a:schemeClr val="accent3">
                            <a:lumMod val="50000"/>
                          </a:schemeClr>
                        </a:solidFill>
                      </a:endParaRPr>
                    </a:p>
                  </a:txBody>
                  <a:tcPr anchor="ctr"/>
                </a:tc>
                <a:extLst>
                  <a:ext uri="{0D108BD9-81ED-4DB2-BD59-A6C34878D82A}">
                    <a16:rowId xmlns:a16="http://schemas.microsoft.com/office/drawing/2014/main" val="10007"/>
                  </a:ext>
                </a:extLst>
              </a:tr>
              <a:tr h="370840">
                <a:tc>
                  <a:txBody>
                    <a:bodyPr/>
                    <a:lstStyle/>
                    <a:p>
                      <a:pPr algn="ctr"/>
                      <a:endParaRPr lang="en-US">
                        <a:ln>
                          <a:solidFill>
                            <a:schemeClr val="tx2">
                              <a:lumMod val="40000"/>
                              <a:lumOff val="60000"/>
                            </a:schemeClr>
                          </a:solidFill>
                        </a:ln>
                        <a:solidFill>
                          <a:schemeClr val="accent3">
                            <a:lumMod val="50000"/>
                          </a:schemeClr>
                        </a:solidFill>
                      </a:endParaRPr>
                    </a:p>
                  </a:txBody>
                  <a:tcPr anchor="ctr"/>
                </a:tc>
                <a:extLst>
                  <a:ext uri="{0D108BD9-81ED-4DB2-BD59-A6C34878D82A}">
                    <a16:rowId xmlns:a16="http://schemas.microsoft.com/office/drawing/2014/main" val="10008"/>
                  </a:ext>
                </a:extLst>
              </a:tr>
              <a:tr h="370840">
                <a:tc>
                  <a:txBody>
                    <a:bodyPr/>
                    <a:lstStyle/>
                    <a:p>
                      <a:pPr algn="ctr"/>
                      <a:endParaRPr lang="en-US">
                        <a:ln>
                          <a:solidFill>
                            <a:schemeClr val="tx2">
                              <a:lumMod val="40000"/>
                              <a:lumOff val="60000"/>
                            </a:schemeClr>
                          </a:solidFill>
                        </a:ln>
                        <a:solidFill>
                          <a:schemeClr val="accent3">
                            <a:lumMod val="50000"/>
                          </a:schemeClr>
                        </a:solidFill>
                      </a:endParaRPr>
                    </a:p>
                  </a:txBody>
                  <a:tcPr anchor="ctr"/>
                </a:tc>
                <a:extLst>
                  <a:ext uri="{0D108BD9-81ED-4DB2-BD59-A6C34878D82A}">
                    <a16:rowId xmlns:a16="http://schemas.microsoft.com/office/drawing/2014/main" val="10009"/>
                  </a:ext>
                </a:extLst>
              </a:tr>
              <a:tr h="370840">
                <a:tc>
                  <a:txBody>
                    <a:bodyPr/>
                    <a:lstStyle/>
                    <a:p>
                      <a:pPr algn="ctr"/>
                      <a:endParaRPr lang="en-US" dirty="0">
                        <a:ln>
                          <a:solidFill>
                            <a:schemeClr val="tx2">
                              <a:lumMod val="40000"/>
                              <a:lumOff val="60000"/>
                            </a:schemeClr>
                          </a:solidFill>
                        </a:ln>
                        <a:solidFill>
                          <a:schemeClr val="accent3">
                            <a:lumMod val="50000"/>
                          </a:schemeClr>
                        </a:solidFill>
                      </a:endParaRPr>
                    </a:p>
                  </a:txBody>
                  <a:tcPr anchor="ctr"/>
                </a:tc>
                <a:extLst>
                  <a:ext uri="{0D108BD9-81ED-4DB2-BD59-A6C34878D82A}">
                    <a16:rowId xmlns:a16="http://schemas.microsoft.com/office/drawing/2014/main" val="10010"/>
                  </a:ext>
                </a:extLst>
              </a:tr>
            </a:tbl>
          </a:graphicData>
        </a:graphic>
      </p:graphicFrame>
      <p:sp>
        <p:nvSpPr>
          <p:cNvPr id="9" name="Rectangle 8">
            <a:extLst>
              <a:ext uri="{FF2B5EF4-FFF2-40B4-BE49-F238E27FC236}">
                <a16:creationId xmlns:a16="http://schemas.microsoft.com/office/drawing/2014/main" id="{65D5688F-7EDD-48E5-BB23-D499D1A7CAD2}"/>
              </a:ext>
            </a:extLst>
          </p:cNvPr>
          <p:cNvSpPr/>
          <p:nvPr/>
        </p:nvSpPr>
        <p:spPr>
          <a:xfrm>
            <a:off x="7756001" y="2171700"/>
            <a:ext cx="137529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MAX</a:t>
            </a:r>
            <a:r>
              <a:rPr lang="en-US" sz="2400" dirty="0">
                <a:solidFill>
                  <a:schemeClr val="tx1"/>
                </a:solidFill>
              </a:rPr>
              <a:t> - 1</a:t>
            </a:r>
          </a:p>
        </p:txBody>
      </p:sp>
      <p:sp>
        <p:nvSpPr>
          <p:cNvPr id="10" name="Content Placeholder 2">
            <a:extLst>
              <a:ext uri="{FF2B5EF4-FFF2-40B4-BE49-F238E27FC236}">
                <a16:creationId xmlns:a16="http://schemas.microsoft.com/office/drawing/2014/main" id="{9C002B1F-F3BE-4A24-ACE4-DC5D73033DDD}"/>
              </a:ext>
            </a:extLst>
          </p:cNvPr>
          <p:cNvSpPr txBox="1">
            <a:spLocks/>
          </p:cNvSpPr>
          <p:nvPr/>
        </p:nvSpPr>
        <p:spPr>
          <a:xfrm>
            <a:off x="323850" y="5133812"/>
            <a:ext cx="4552950" cy="97356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i="1" dirty="0" err="1"/>
              <a:t>Nếu</a:t>
            </a:r>
            <a:r>
              <a:rPr lang="en-US" sz="2000" i="1" dirty="0"/>
              <a:t> </a:t>
            </a:r>
            <a:r>
              <a:rPr lang="en-US" sz="2000" i="1" dirty="0" err="1"/>
              <a:t>ngăn</a:t>
            </a:r>
            <a:r>
              <a:rPr lang="en-US" sz="2000" i="1" dirty="0"/>
              <a:t> </a:t>
            </a:r>
            <a:r>
              <a:rPr lang="en-US" sz="2000" i="1" dirty="0" err="1"/>
              <a:t>sếp</a:t>
            </a:r>
            <a:r>
              <a:rPr lang="en-US" sz="2000" i="1" dirty="0"/>
              <a:t> </a:t>
            </a:r>
            <a:r>
              <a:rPr lang="en-US" sz="2000" i="1" dirty="0" err="1"/>
              <a:t>rỗng</a:t>
            </a:r>
            <a:r>
              <a:rPr lang="en-US" sz="2000" i="1" dirty="0"/>
              <a:t> </a:t>
            </a:r>
            <a:r>
              <a:rPr lang="en-US" sz="2000" i="1" dirty="0" err="1"/>
              <a:t>trả</a:t>
            </a:r>
            <a:r>
              <a:rPr lang="en-US" sz="2000" i="1" dirty="0"/>
              <a:t> </a:t>
            </a:r>
            <a:r>
              <a:rPr lang="en-US" sz="2000" i="1" dirty="0" err="1"/>
              <a:t>về</a:t>
            </a:r>
            <a:r>
              <a:rPr lang="en-US" sz="2000" i="1" dirty="0"/>
              <a:t> 1;</a:t>
            </a:r>
          </a:p>
          <a:p>
            <a:pPr marL="0" lvl="2" indent="-457200">
              <a:lnSpc>
                <a:spcPct val="100000"/>
              </a:lnSpc>
              <a:spcBef>
                <a:spcPts val="0"/>
              </a:spcBef>
              <a:buNone/>
            </a:pPr>
            <a:r>
              <a:rPr lang="en-US" sz="2000" i="1" dirty="0" err="1"/>
              <a:t>Nếu</a:t>
            </a:r>
            <a:r>
              <a:rPr lang="en-US" sz="2000" i="1" dirty="0"/>
              <a:t> </a:t>
            </a:r>
            <a:r>
              <a:rPr lang="en-US" sz="2000" i="1" dirty="0" err="1"/>
              <a:t>ngăn</a:t>
            </a:r>
            <a:r>
              <a:rPr lang="en-US" sz="2000" i="1" dirty="0"/>
              <a:t> </a:t>
            </a:r>
            <a:r>
              <a:rPr lang="en-US" sz="2000" i="1" dirty="0" err="1"/>
              <a:t>sếp</a:t>
            </a:r>
            <a:r>
              <a:rPr lang="en-US" sz="2000" i="1" dirty="0"/>
              <a:t> </a:t>
            </a:r>
            <a:r>
              <a:rPr lang="en-US" sz="2000" i="1" dirty="0" err="1"/>
              <a:t>không</a:t>
            </a:r>
            <a:r>
              <a:rPr lang="en-US" sz="2000" i="1" dirty="0"/>
              <a:t> </a:t>
            </a:r>
            <a:r>
              <a:rPr lang="en-US" sz="2000" i="1" dirty="0" err="1"/>
              <a:t>rỗng</a:t>
            </a:r>
            <a:r>
              <a:rPr lang="en-US" sz="2000" i="1" dirty="0"/>
              <a:t> </a:t>
            </a:r>
            <a:r>
              <a:rPr lang="en-US" sz="2000" i="1" dirty="0" err="1"/>
              <a:t>trả</a:t>
            </a:r>
            <a:r>
              <a:rPr lang="en-US" sz="2000" i="1" dirty="0"/>
              <a:t> </a:t>
            </a:r>
            <a:r>
              <a:rPr lang="en-US" sz="2000" i="1" dirty="0" err="1"/>
              <a:t>về</a:t>
            </a:r>
            <a:r>
              <a:rPr lang="en-US" sz="2000" i="1" dirty="0"/>
              <a:t> 0;</a:t>
            </a:r>
          </a:p>
        </p:txBody>
      </p:sp>
    </p:spTree>
    <p:extLst>
      <p:ext uri="{BB962C8B-B14F-4D97-AF65-F5344CB8AC3E}">
        <p14:creationId xmlns:p14="http://schemas.microsoft.com/office/powerpoint/2010/main" val="330089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rgbClr val="0070C0"/>
                </a:solidFill>
                <a:latin typeface="Arial" panose="020B0604020202020204" pitchFamily="34" charset="0"/>
                <a:cs typeface="Arial" panose="020B0604020202020204" pitchFamily="34" charset="0"/>
              </a:rPr>
              <a:t>NGĂN XẾP</a:t>
            </a:r>
            <a:r>
              <a:rPr lang="en-US" altLang="zh-TW" sz="3600" dirty="0">
                <a:solidFill>
                  <a:srgbClr val="0070C0"/>
                </a:solidFill>
                <a:latin typeface="Arial" panose="020B0604020202020204" pitchFamily="34" charset="0"/>
                <a:cs typeface="Arial" panose="020B0604020202020204" pitchFamily="34" charset="0"/>
              </a:rPr>
              <a:t> (STACK)</a:t>
            </a:r>
          </a:p>
        </p:txBody>
      </p:sp>
      <p:sp>
        <p:nvSpPr>
          <p:cNvPr id="6" name="Title 1">
            <a:extLst>
              <a:ext uri="{FF2B5EF4-FFF2-40B4-BE49-F238E27FC236}">
                <a16:creationId xmlns:a16="http://schemas.microsoft.com/office/drawing/2014/main" id="{196607CC-66BE-40EF-8D4D-B04163DEBA3F}"/>
              </a:ext>
            </a:extLst>
          </p:cNvPr>
          <p:cNvSpPr txBox="1">
            <a:spLocks/>
          </p:cNvSpPr>
          <p:nvPr/>
        </p:nvSpPr>
        <p:spPr>
          <a:xfrm>
            <a:off x="152400" y="1397000"/>
            <a:ext cx="8839200" cy="533400"/>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400" dirty="0">
                <a:ln/>
                <a:solidFill>
                  <a:schemeClr val="accent4"/>
                </a:solidFill>
              </a:rPr>
              <a:t>CÀI ĐẶT STACK BẰNG DANH SÁCH LIÊN KẾT </a:t>
            </a:r>
          </a:p>
          <a:p>
            <a:pPr algn="l"/>
            <a:r>
              <a:rPr lang="en-US" sz="2400" b="1" dirty="0">
                <a:ln/>
                <a:solidFill>
                  <a:schemeClr val="accent4"/>
                </a:solidFill>
              </a:rPr>
              <a:t>KHAI BÁO CẤU TRÚC</a:t>
            </a:r>
          </a:p>
          <a:p>
            <a:pPr algn="l"/>
            <a:endParaRPr lang="en-US" sz="2400" dirty="0">
              <a:ln/>
              <a:solidFill>
                <a:schemeClr val="accent4"/>
              </a:solidFill>
            </a:endParaRPr>
          </a:p>
        </p:txBody>
      </p:sp>
      <p:sp>
        <p:nvSpPr>
          <p:cNvPr id="7" name="Content Placeholder 2">
            <a:extLst>
              <a:ext uri="{FF2B5EF4-FFF2-40B4-BE49-F238E27FC236}">
                <a16:creationId xmlns:a16="http://schemas.microsoft.com/office/drawing/2014/main" id="{EA04E076-5772-4AF7-BF7C-833B0C750863}"/>
              </a:ext>
            </a:extLst>
          </p:cNvPr>
          <p:cNvSpPr txBox="1">
            <a:spLocks/>
          </p:cNvSpPr>
          <p:nvPr/>
        </p:nvSpPr>
        <p:spPr>
          <a:xfrm>
            <a:off x="268151" y="2167330"/>
            <a:ext cx="8342450" cy="2235244"/>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1800" i="1" dirty="0"/>
              <a:t>// </a:t>
            </a:r>
            <a:r>
              <a:rPr lang="en-US" sz="1800" i="1" dirty="0" err="1"/>
              <a:t>cấu</a:t>
            </a:r>
            <a:r>
              <a:rPr lang="en-US" sz="1800" i="1" dirty="0"/>
              <a:t> </a:t>
            </a:r>
            <a:r>
              <a:rPr lang="en-US" sz="1800" i="1" dirty="0" err="1"/>
              <a:t>trúc</a:t>
            </a:r>
            <a:r>
              <a:rPr lang="en-US" sz="1800" i="1" dirty="0"/>
              <a:t> 1 node</a:t>
            </a:r>
          </a:p>
          <a:p>
            <a:pPr marL="0" lvl="2" indent="-457200">
              <a:lnSpc>
                <a:spcPct val="100000"/>
              </a:lnSpc>
              <a:spcBef>
                <a:spcPts val="0"/>
              </a:spcBef>
              <a:buNone/>
            </a:pPr>
            <a:r>
              <a:rPr lang="en-US" sz="1800" dirty="0">
                <a:solidFill>
                  <a:srgbClr val="0070C0"/>
                </a:solidFill>
              </a:rPr>
              <a:t>struct</a:t>
            </a:r>
            <a:r>
              <a:rPr lang="en-US" sz="1800" dirty="0"/>
              <a:t> </a:t>
            </a:r>
            <a:r>
              <a:rPr lang="en-US" sz="1800" dirty="0">
                <a:solidFill>
                  <a:srgbClr val="C00000"/>
                </a:solidFill>
              </a:rPr>
              <a:t>Node</a:t>
            </a:r>
            <a:endParaRPr lang="en-US" sz="1800" dirty="0"/>
          </a:p>
          <a:p>
            <a:pPr marL="0" lvl="2" indent="-457200">
              <a:lnSpc>
                <a:spcPct val="100000"/>
              </a:lnSpc>
              <a:spcBef>
                <a:spcPts val="0"/>
              </a:spcBef>
              <a:buNone/>
            </a:pPr>
            <a:r>
              <a:rPr lang="en-US" sz="1800" dirty="0"/>
              <a:t>{</a:t>
            </a:r>
          </a:p>
          <a:p>
            <a:pPr marL="0" lvl="2" indent="-457200">
              <a:lnSpc>
                <a:spcPct val="100000"/>
              </a:lnSpc>
              <a:spcBef>
                <a:spcPts val="0"/>
              </a:spcBef>
              <a:buNone/>
            </a:pPr>
            <a:r>
              <a:rPr lang="en-US" sz="1800" dirty="0"/>
              <a:t>	</a:t>
            </a:r>
            <a:r>
              <a:rPr lang="en-US" sz="1800" dirty="0" err="1">
                <a:solidFill>
                  <a:srgbClr val="0070C0"/>
                </a:solidFill>
              </a:rPr>
              <a:t>int</a:t>
            </a:r>
            <a:r>
              <a:rPr lang="en-US" sz="1800" dirty="0"/>
              <a:t> </a:t>
            </a:r>
            <a:r>
              <a:rPr lang="en-US" sz="1800" dirty="0">
                <a:solidFill>
                  <a:srgbClr val="00B050"/>
                </a:solidFill>
              </a:rPr>
              <a:t>info</a:t>
            </a:r>
            <a:r>
              <a:rPr lang="en-US" sz="1800" dirty="0"/>
              <a:t>;</a:t>
            </a:r>
          </a:p>
          <a:p>
            <a:pPr marL="0" lvl="2" indent="-457200">
              <a:lnSpc>
                <a:spcPct val="100000"/>
              </a:lnSpc>
              <a:spcBef>
                <a:spcPts val="0"/>
              </a:spcBef>
              <a:buNone/>
            </a:pPr>
            <a:r>
              <a:rPr lang="en-US" sz="1800" dirty="0"/>
              <a:t>	</a:t>
            </a:r>
            <a:r>
              <a:rPr lang="en-US" sz="1800" dirty="0">
                <a:solidFill>
                  <a:srgbClr val="C00000"/>
                </a:solidFill>
              </a:rPr>
              <a:t>Node</a:t>
            </a:r>
            <a:r>
              <a:rPr lang="en-US" sz="1800" dirty="0"/>
              <a:t> *</a:t>
            </a:r>
            <a:r>
              <a:rPr lang="en-US" sz="1800" dirty="0">
                <a:solidFill>
                  <a:srgbClr val="00B050"/>
                </a:solidFill>
              </a:rPr>
              <a:t>link</a:t>
            </a:r>
            <a:r>
              <a:rPr lang="en-US" sz="1800" dirty="0"/>
              <a:t>;</a:t>
            </a:r>
          </a:p>
          <a:p>
            <a:pPr marL="0" indent="0">
              <a:buSzPct val="150000"/>
              <a:buNone/>
            </a:pPr>
            <a:r>
              <a:rPr lang="en-US" sz="1800" dirty="0"/>
              <a:t>};</a:t>
            </a:r>
          </a:p>
          <a:p>
            <a:pPr marL="0" lvl="2" indent="0">
              <a:spcBef>
                <a:spcPts val="1000"/>
              </a:spcBef>
              <a:buSzPct val="150000"/>
              <a:buNone/>
            </a:pPr>
            <a:r>
              <a:rPr lang="en-US" sz="1800" dirty="0">
                <a:solidFill>
                  <a:srgbClr val="C00000"/>
                </a:solidFill>
              </a:rPr>
              <a:t>Node </a:t>
            </a:r>
            <a:r>
              <a:rPr lang="en-US" sz="1800" dirty="0"/>
              <a:t>* </a:t>
            </a:r>
            <a:r>
              <a:rPr lang="en-US" sz="1800" dirty="0" err="1"/>
              <a:t>sp</a:t>
            </a:r>
            <a:r>
              <a:rPr lang="en-US" sz="1800" dirty="0"/>
              <a:t>; //</a:t>
            </a:r>
            <a:r>
              <a:rPr lang="en-US" sz="1800" i="1" dirty="0" err="1"/>
              <a:t>lưu</a:t>
            </a:r>
            <a:r>
              <a:rPr lang="en-US" sz="1800" i="1" dirty="0"/>
              <a:t> </a:t>
            </a:r>
            <a:r>
              <a:rPr lang="en-US" sz="1800" i="1" dirty="0" err="1"/>
              <a:t>trữ</a:t>
            </a:r>
            <a:r>
              <a:rPr lang="en-US" sz="1800" i="1" dirty="0"/>
              <a:t> </a:t>
            </a:r>
            <a:r>
              <a:rPr lang="en-US" sz="1800" i="1" dirty="0" err="1"/>
              <a:t>địa</a:t>
            </a:r>
            <a:r>
              <a:rPr lang="en-US" sz="1800" i="1" dirty="0"/>
              <a:t> </a:t>
            </a:r>
            <a:r>
              <a:rPr lang="en-US" sz="1800" i="1" dirty="0" err="1"/>
              <a:t>chỉ</a:t>
            </a:r>
            <a:r>
              <a:rPr lang="en-US" sz="1800" i="1" dirty="0"/>
              <a:t> </a:t>
            </a:r>
            <a:r>
              <a:rPr lang="en-US" sz="1800" i="1" dirty="0" err="1"/>
              <a:t>phần</a:t>
            </a:r>
            <a:r>
              <a:rPr lang="en-US" sz="1800" i="1" dirty="0"/>
              <a:t> </a:t>
            </a:r>
            <a:r>
              <a:rPr lang="en-US" sz="1800" i="1" dirty="0" err="1"/>
              <a:t>tử</a:t>
            </a:r>
            <a:r>
              <a:rPr lang="en-US" sz="1800" i="1" dirty="0"/>
              <a:t> </a:t>
            </a:r>
            <a:r>
              <a:rPr lang="en-US" sz="1800" i="1" dirty="0" err="1"/>
              <a:t>đầu</a:t>
            </a:r>
            <a:r>
              <a:rPr lang="en-US" sz="1800" i="1" dirty="0"/>
              <a:t> </a:t>
            </a:r>
            <a:r>
              <a:rPr lang="en-US" sz="1800" i="1" dirty="0" err="1"/>
              <a:t>tiên</a:t>
            </a:r>
            <a:r>
              <a:rPr lang="en-US" sz="1800" i="1" dirty="0"/>
              <a:t> </a:t>
            </a:r>
            <a:r>
              <a:rPr lang="en-US" sz="1800" i="1" dirty="0" err="1"/>
              <a:t>của</a:t>
            </a:r>
            <a:r>
              <a:rPr lang="en-US" sz="1800" i="1" dirty="0"/>
              <a:t> Stack</a:t>
            </a:r>
            <a:endParaRPr lang="en-US" sz="1800" dirty="0"/>
          </a:p>
        </p:txBody>
      </p:sp>
      <p:cxnSp>
        <p:nvCxnSpPr>
          <p:cNvPr id="8" name="Straight Connector 7">
            <a:extLst>
              <a:ext uri="{FF2B5EF4-FFF2-40B4-BE49-F238E27FC236}">
                <a16:creationId xmlns:a16="http://schemas.microsoft.com/office/drawing/2014/main" id="{89E417E2-3E79-4ABC-B505-6BC70D54CD33}"/>
              </a:ext>
            </a:extLst>
          </p:cNvPr>
          <p:cNvCxnSpPr/>
          <p:nvPr/>
        </p:nvCxnSpPr>
        <p:spPr>
          <a:xfrm>
            <a:off x="1070832" y="5024431"/>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0A0AE6E-DC4F-49C3-81BC-A88578101495}"/>
              </a:ext>
            </a:extLst>
          </p:cNvPr>
          <p:cNvSpPr/>
          <p:nvPr/>
        </p:nvSpPr>
        <p:spPr>
          <a:xfrm>
            <a:off x="248402" y="5024431"/>
            <a:ext cx="1199801"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0" name="Oval 9">
            <a:extLst>
              <a:ext uri="{FF2B5EF4-FFF2-40B4-BE49-F238E27FC236}">
                <a16:creationId xmlns:a16="http://schemas.microsoft.com/office/drawing/2014/main" id="{04846F5F-1ACC-46E5-8C9A-51743675CB52}"/>
              </a:ext>
            </a:extLst>
          </p:cNvPr>
          <p:cNvSpPr/>
          <p:nvPr/>
        </p:nvSpPr>
        <p:spPr>
          <a:xfrm>
            <a:off x="1150659" y="5203909"/>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8B872E7-8D01-4D58-A004-22D19FB25E9A}"/>
              </a:ext>
            </a:extLst>
          </p:cNvPr>
          <p:cNvCxnSpPr/>
          <p:nvPr/>
        </p:nvCxnSpPr>
        <p:spPr>
          <a:xfrm>
            <a:off x="2803630" y="5031656"/>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5D4B837-C09D-4E36-BE9C-774336DFBEC2}"/>
              </a:ext>
            </a:extLst>
          </p:cNvPr>
          <p:cNvSpPr/>
          <p:nvPr/>
        </p:nvSpPr>
        <p:spPr>
          <a:xfrm>
            <a:off x="1981200" y="5031656"/>
            <a:ext cx="1199801"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3" name="Oval 12">
            <a:extLst>
              <a:ext uri="{FF2B5EF4-FFF2-40B4-BE49-F238E27FC236}">
                <a16:creationId xmlns:a16="http://schemas.microsoft.com/office/drawing/2014/main" id="{B66BB682-D24A-4660-874E-678AC136DCE5}"/>
              </a:ext>
            </a:extLst>
          </p:cNvPr>
          <p:cNvSpPr/>
          <p:nvPr/>
        </p:nvSpPr>
        <p:spPr>
          <a:xfrm>
            <a:off x="2883457" y="5211134"/>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80C7F89-CAE2-4652-87D2-E0F5B110789E}"/>
              </a:ext>
            </a:extLst>
          </p:cNvPr>
          <p:cNvCxnSpPr/>
          <p:nvPr/>
        </p:nvCxnSpPr>
        <p:spPr>
          <a:xfrm>
            <a:off x="4784830" y="5024431"/>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65F3D01-B3C9-4CAB-AE53-F26D39242BC0}"/>
              </a:ext>
            </a:extLst>
          </p:cNvPr>
          <p:cNvSpPr/>
          <p:nvPr/>
        </p:nvSpPr>
        <p:spPr>
          <a:xfrm>
            <a:off x="3962400" y="5024431"/>
            <a:ext cx="1199801"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6" name="Oval 15">
            <a:extLst>
              <a:ext uri="{FF2B5EF4-FFF2-40B4-BE49-F238E27FC236}">
                <a16:creationId xmlns:a16="http://schemas.microsoft.com/office/drawing/2014/main" id="{A4AFD005-8060-401F-A345-008D9A0E97B3}"/>
              </a:ext>
            </a:extLst>
          </p:cNvPr>
          <p:cNvSpPr/>
          <p:nvPr/>
        </p:nvSpPr>
        <p:spPr>
          <a:xfrm>
            <a:off x="4864657" y="5203909"/>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C8EDA95-A6E2-482F-B5B8-2C27C01BAC08}"/>
              </a:ext>
            </a:extLst>
          </p:cNvPr>
          <p:cNvCxnSpPr/>
          <p:nvPr/>
        </p:nvCxnSpPr>
        <p:spPr>
          <a:xfrm>
            <a:off x="6766030" y="5045810"/>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CB000E2-14C5-4545-9AB9-59167ADFC815}"/>
              </a:ext>
            </a:extLst>
          </p:cNvPr>
          <p:cNvSpPr/>
          <p:nvPr/>
        </p:nvSpPr>
        <p:spPr>
          <a:xfrm>
            <a:off x="5943600" y="5045810"/>
            <a:ext cx="1199801"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9" name="Oval 18">
            <a:extLst>
              <a:ext uri="{FF2B5EF4-FFF2-40B4-BE49-F238E27FC236}">
                <a16:creationId xmlns:a16="http://schemas.microsoft.com/office/drawing/2014/main" id="{9A910859-78EA-4EEE-B2E0-2BD26C0C3DA8}"/>
              </a:ext>
            </a:extLst>
          </p:cNvPr>
          <p:cNvSpPr/>
          <p:nvPr/>
        </p:nvSpPr>
        <p:spPr>
          <a:xfrm>
            <a:off x="6845857" y="5225288"/>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57DC902-950F-4AD1-A3CF-BB16280E2166}"/>
              </a:ext>
            </a:extLst>
          </p:cNvPr>
          <p:cNvSpPr/>
          <p:nvPr/>
        </p:nvSpPr>
        <p:spPr>
          <a:xfrm>
            <a:off x="8089788" y="5174298"/>
            <a:ext cx="271317" cy="333329"/>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cxnSp>
        <p:nvCxnSpPr>
          <p:cNvPr id="22" name="Straight Arrow Connector 21">
            <a:extLst>
              <a:ext uri="{FF2B5EF4-FFF2-40B4-BE49-F238E27FC236}">
                <a16:creationId xmlns:a16="http://schemas.microsoft.com/office/drawing/2014/main" id="{5BD74330-938B-40F1-B111-4A3BB6550507}"/>
              </a:ext>
            </a:extLst>
          </p:cNvPr>
          <p:cNvCxnSpPr>
            <a:stCxn id="10" idx="6"/>
            <a:endCxn id="12" idx="1"/>
          </p:cNvCxnSpPr>
          <p:nvPr/>
        </p:nvCxnSpPr>
        <p:spPr>
          <a:xfrm flipV="1">
            <a:off x="1368374" y="5310476"/>
            <a:ext cx="612826" cy="120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EEC323F-9DAD-4410-84C3-112B842E8F4B}"/>
              </a:ext>
            </a:extLst>
          </p:cNvPr>
          <p:cNvCxnSpPr>
            <a:stCxn id="13" idx="6"/>
            <a:endCxn id="15" idx="1"/>
          </p:cNvCxnSpPr>
          <p:nvPr/>
        </p:nvCxnSpPr>
        <p:spPr>
          <a:xfrm flipV="1">
            <a:off x="3101172" y="5303251"/>
            <a:ext cx="861228" cy="1565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F255581-2E46-464F-A6B1-157A44F9807A}"/>
              </a:ext>
            </a:extLst>
          </p:cNvPr>
          <p:cNvCxnSpPr>
            <a:stCxn id="16" idx="6"/>
            <a:endCxn id="18" idx="1"/>
          </p:cNvCxnSpPr>
          <p:nvPr/>
        </p:nvCxnSpPr>
        <p:spPr>
          <a:xfrm>
            <a:off x="5082372" y="5311682"/>
            <a:ext cx="861228" cy="1294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BEEC75B-FB54-420C-8C27-B42A3F526354}"/>
              </a:ext>
            </a:extLst>
          </p:cNvPr>
          <p:cNvCxnSpPr>
            <a:stCxn id="19" idx="6"/>
            <a:endCxn id="20" idx="1"/>
          </p:cNvCxnSpPr>
          <p:nvPr/>
        </p:nvCxnSpPr>
        <p:spPr>
          <a:xfrm>
            <a:off x="7063572" y="5333061"/>
            <a:ext cx="1026216" cy="790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7FF7679-40CD-4D2E-B9BE-1A7E3A3C03EC}"/>
              </a:ext>
            </a:extLst>
          </p:cNvPr>
          <p:cNvSpPr/>
          <p:nvPr/>
        </p:nvSpPr>
        <p:spPr>
          <a:xfrm>
            <a:off x="7696200" y="5568267"/>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rgbClr val="FF0000"/>
                </a:solidFill>
              </a:rPr>
              <a:t>NULL</a:t>
            </a:r>
          </a:p>
        </p:txBody>
      </p:sp>
      <p:sp>
        <p:nvSpPr>
          <p:cNvPr id="27" name="Rectangle 26">
            <a:extLst>
              <a:ext uri="{FF2B5EF4-FFF2-40B4-BE49-F238E27FC236}">
                <a16:creationId xmlns:a16="http://schemas.microsoft.com/office/drawing/2014/main" id="{13666AB2-E348-47B0-A3A7-71578E98F66E}"/>
              </a:ext>
            </a:extLst>
          </p:cNvPr>
          <p:cNvSpPr/>
          <p:nvPr/>
        </p:nvSpPr>
        <p:spPr>
          <a:xfrm>
            <a:off x="204651" y="5622227"/>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sp</a:t>
            </a:r>
          </a:p>
        </p:txBody>
      </p:sp>
    </p:spTree>
    <p:extLst>
      <p:ext uri="{BB962C8B-B14F-4D97-AF65-F5344CB8AC3E}">
        <p14:creationId xmlns:p14="http://schemas.microsoft.com/office/powerpoint/2010/main" val="402339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par>
                                <p:cTn id="58" presetID="10" presetClass="entr" presetSubtype="0"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500"/>
                                        <p:tgtEl>
                                          <p:spTgt spid="2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2" grpId="0" animBg="1"/>
      <p:bldP spid="13" grpId="0" animBg="1"/>
      <p:bldP spid="15" grpId="0" animBg="1"/>
      <p:bldP spid="16" grpId="0" animBg="1"/>
      <p:bldP spid="18" grpId="0" animBg="1"/>
      <p:bldP spid="19" grpId="0" animBg="1"/>
      <p:bldP spid="20" grpId="0" animBg="1"/>
      <p:bldP spid="26" grpId="0"/>
      <p:bldP spid="2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rgbClr val="0070C0"/>
                </a:solidFill>
                <a:latin typeface="Arial" panose="020B0604020202020204" pitchFamily="34" charset="0"/>
                <a:cs typeface="Arial" panose="020B0604020202020204" pitchFamily="34" charset="0"/>
              </a:rPr>
              <a:t>NGĂN XẾP</a:t>
            </a:r>
            <a:r>
              <a:rPr lang="en-US" altLang="zh-TW" sz="3600" dirty="0">
                <a:solidFill>
                  <a:srgbClr val="0070C0"/>
                </a:solidFill>
                <a:latin typeface="Arial" panose="020B0604020202020204" pitchFamily="34" charset="0"/>
                <a:cs typeface="Arial" panose="020B0604020202020204" pitchFamily="34" charset="0"/>
              </a:rPr>
              <a:t> (STACK)</a:t>
            </a:r>
          </a:p>
        </p:txBody>
      </p:sp>
      <p:sp>
        <p:nvSpPr>
          <p:cNvPr id="4" name="Title 1">
            <a:extLst>
              <a:ext uri="{FF2B5EF4-FFF2-40B4-BE49-F238E27FC236}">
                <a16:creationId xmlns:a16="http://schemas.microsoft.com/office/drawing/2014/main" id="{B2FC5365-34C6-48DA-990B-9C1084A26AE7}"/>
              </a:ext>
            </a:extLst>
          </p:cNvPr>
          <p:cNvSpPr txBox="1">
            <a:spLocks/>
          </p:cNvSpPr>
          <p:nvPr/>
        </p:nvSpPr>
        <p:spPr>
          <a:xfrm>
            <a:off x="381000" y="1590549"/>
            <a:ext cx="8091306" cy="619251"/>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400" b="1" dirty="0">
                <a:ln/>
                <a:solidFill>
                  <a:schemeClr val="accent4"/>
                </a:solidFill>
              </a:rPr>
              <a:t>KHỞI TẠO STACK RỖNG</a:t>
            </a:r>
          </a:p>
        </p:txBody>
      </p:sp>
      <p:sp>
        <p:nvSpPr>
          <p:cNvPr id="6" name="Content Placeholder 2">
            <a:extLst>
              <a:ext uri="{FF2B5EF4-FFF2-40B4-BE49-F238E27FC236}">
                <a16:creationId xmlns:a16="http://schemas.microsoft.com/office/drawing/2014/main" id="{3817988E-34C0-4A6D-9DA5-5C94BFDF0DAF}"/>
              </a:ext>
            </a:extLst>
          </p:cNvPr>
          <p:cNvSpPr txBox="1">
            <a:spLocks/>
          </p:cNvSpPr>
          <p:nvPr/>
        </p:nvSpPr>
        <p:spPr>
          <a:xfrm>
            <a:off x="392834" y="2379787"/>
            <a:ext cx="8458200" cy="2436436"/>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800">
                <a:solidFill>
                  <a:srgbClr val="0070C0"/>
                </a:solidFill>
              </a:rPr>
              <a:t>void </a:t>
            </a:r>
            <a:r>
              <a:rPr lang="en-US" sz="2800">
                <a:solidFill>
                  <a:srgbClr val="C00000"/>
                </a:solidFill>
              </a:rPr>
              <a:t>init</a:t>
            </a:r>
            <a:r>
              <a:rPr lang="en-US" sz="2800"/>
              <a:t>()</a:t>
            </a:r>
          </a:p>
          <a:p>
            <a:pPr marL="0" lvl="2" indent="-457200">
              <a:lnSpc>
                <a:spcPct val="100000"/>
              </a:lnSpc>
              <a:spcBef>
                <a:spcPts val="0"/>
              </a:spcBef>
              <a:buNone/>
            </a:pPr>
            <a:r>
              <a:rPr lang="en-US" sz="2800"/>
              <a:t>{</a:t>
            </a:r>
          </a:p>
          <a:p>
            <a:pPr marL="0" lvl="2" indent="-457200">
              <a:lnSpc>
                <a:spcPct val="100000"/>
              </a:lnSpc>
              <a:spcBef>
                <a:spcPts val="0"/>
              </a:spcBef>
              <a:buNone/>
            </a:pPr>
            <a:r>
              <a:rPr lang="en-US" sz="2800"/>
              <a:t>	sp = </a:t>
            </a:r>
            <a:r>
              <a:rPr lang="en-US" sz="2800">
                <a:solidFill>
                  <a:srgbClr val="FF0000"/>
                </a:solidFill>
              </a:rPr>
              <a:t>NULL</a:t>
            </a:r>
            <a:r>
              <a:rPr lang="en-US" sz="2800"/>
              <a:t>;</a:t>
            </a:r>
          </a:p>
          <a:p>
            <a:pPr marL="0" indent="0">
              <a:buSzPct val="150000"/>
              <a:buNone/>
            </a:pPr>
            <a:r>
              <a:rPr lang="en-US" sz="2800"/>
              <a:t>}</a:t>
            </a:r>
            <a:endParaRPr lang="en-US" sz="2800" i="1"/>
          </a:p>
        </p:txBody>
      </p:sp>
    </p:spTree>
    <p:extLst>
      <p:ext uri="{BB962C8B-B14F-4D97-AF65-F5344CB8AC3E}">
        <p14:creationId xmlns:p14="http://schemas.microsoft.com/office/powerpoint/2010/main" val="150636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rgbClr val="0070C0"/>
                </a:solidFill>
                <a:latin typeface="Arial" panose="020B0604020202020204" pitchFamily="34" charset="0"/>
                <a:cs typeface="Arial" panose="020B0604020202020204" pitchFamily="34" charset="0"/>
              </a:rPr>
              <a:t>NGĂN XẾP</a:t>
            </a:r>
            <a:r>
              <a:rPr lang="en-US" altLang="zh-TW" sz="3600" dirty="0">
                <a:solidFill>
                  <a:srgbClr val="0070C0"/>
                </a:solidFill>
                <a:latin typeface="Arial" panose="020B0604020202020204" pitchFamily="34" charset="0"/>
                <a:cs typeface="Arial" panose="020B0604020202020204" pitchFamily="34" charset="0"/>
              </a:rPr>
              <a:t> (STACK)</a:t>
            </a:r>
          </a:p>
        </p:txBody>
      </p:sp>
      <p:sp>
        <p:nvSpPr>
          <p:cNvPr id="4" name="Title 1">
            <a:extLst>
              <a:ext uri="{FF2B5EF4-FFF2-40B4-BE49-F238E27FC236}">
                <a16:creationId xmlns:a16="http://schemas.microsoft.com/office/drawing/2014/main" id="{427E4657-EFA7-40B6-AF23-902F22C9D0F9}"/>
              </a:ext>
            </a:extLst>
          </p:cNvPr>
          <p:cNvSpPr txBox="1">
            <a:spLocks/>
          </p:cNvSpPr>
          <p:nvPr/>
        </p:nvSpPr>
        <p:spPr>
          <a:xfrm>
            <a:off x="228600" y="1565112"/>
            <a:ext cx="8182973" cy="667040"/>
          </a:xfrm>
          <a:prstGeom prst="rect">
            <a:avLst/>
          </a:prstGeom>
        </p:spPr>
        <p:txBody>
          <a:bodyPr>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b="1" dirty="0">
                <a:ln/>
                <a:solidFill>
                  <a:schemeClr val="accent4"/>
                </a:solidFill>
              </a:rPr>
              <a:t>THÊM PHẦN TỬ VÀO STACK</a:t>
            </a:r>
          </a:p>
        </p:txBody>
      </p:sp>
      <p:sp>
        <p:nvSpPr>
          <p:cNvPr id="6" name="Content Placeholder 2">
            <a:extLst>
              <a:ext uri="{FF2B5EF4-FFF2-40B4-BE49-F238E27FC236}">
                <a16:creationId xmlns:a16="http://schemas.microsoft.com/office/drawing/2014/main" id="{5CE65FCF-A439-4B73-AAF8-4D02B5F41E55}"/>
              </a:ext>
            </a:extLst>
          </p:cNvPr>
          <p:cNvSpPr txBox="1">
            <a:spLocks/>
          </p:cNvSpPr>
          <p:nvPr/>
        </p:nvSpPr>
        <p:spPr>
          <a:xfrm>
            <a:off x="228599" y="2232152"/>
            <a:ext cx="5867401" cy="3914648"/>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lnSpc>
                <a:spcPct val="150000"/>
              </a:lnSpc>
              <a:spcBef>
                <a:spcPts val="0"/>
              </a:spcBef>
              <a:buFont typeface="Wingdings" panose="05000000000000000000" pitchFamily="2" charset="2"/>
              <a:buChar char="&amp;"/>
            </a:pPr>
            <a:r>
              <a:rPr lang="en-US" sz="2400" u="sng" dirty="0" err="1"/>
              <a:t>Bước</a:t>
            </a:r>
            <a:r>
              <a:rPr lang="en-US" sz="2400" u="sng" dirty="0"/>
              <a:t> 1:</a:t>
            </a:r>
            <a:r>
              <a:rPr lang="en-US" sz="2400" dirty="0"/>
              <a:t> </a:t>
            </a:r>
            <a:r>
              <a:rPr lang="en-US" sz="2400" dirty="0" err="1"/>
              <a:t>cấp</a:t>
            </a:r>
            <a:r>
              <a:rPr lang="en-US" sz="2400" dirty="0"/>
              <a:t> </a:t>
            </a:r>
            <a:r>
              <a:rPr lang="en-US" sz="2400" dirty="0" err="1"/>
              <a:t>phát</a:t>
            </a:r>
            <a:r>
              <a:rPr lang="en-US" sz="2400" dirty="0"/>
              <a:t> </a:t>
            </a:r>
            <a:r>
              <a:rPr lang="en-US" sz="2400" dirty="0" err="1"/>
              <a:t>phần</a:t>
            </a:r>
            <a:r>
              <a:rPr lang="en-US" sz="2400" dirty="0"/>
              <a:t> </a:t>
            </a:r>
            <a:r>
              <a:rPr lang="en-US" sz="2400" dirty="0" err="1"/>
              <a:t>tử</a:t>
            </a:r>
            <a:r>
              <a:rPr lang="en-US" sz="2400" dirty="0"/>
              <a:t> </a:t>
            </a:r>
            <a:r>
              <a:rPr lang="en-US" sz="2400" dirty="0" err="1"/>
              <a:t>mới</a:t>
            </a:r>
            <a:r>
              <a:rPr lang="en-US" sz="2400" dirty="0"/>
              <a:t> (</a:t>
            </a:r>
            <a:r>
              <a:rPr lang="en-US" sz="2400" dirty="0" err="1"/>
              <a:t>có</a:t>
            </a:r>
            <a:r>
              <a:rPr lang="en-US" sz="2400" dirty="0"/>
              <a:t> </a:t>
            </a:r>
            <a:r>
              <a:rPr lang="en-US" sz="2400" dirty="0" err="1"/>
              <a:t>địa</a:t>
            </a:r>
            <a:r>
              <a:rPr lang="en-US" sz="2400" dirty="0"/>
              <a:t> </a:t>
            </a:r>
            <a:r>
              <a:rPr lang="en-US" sz="2400" dirty="0" err="1"/>
              <a:t>chỉ</a:t>
            </a:r>
            <a:r>
              <a:rPr lang="en-US" sz="2400" dirty="0"/>
              <a:t> do p </a:t>
            </a:r>
            <a:r>
              <a:rPr lang="en-US" sz="2400" dirty="0" err="1"/>
              <a:t>quản</a:t>
            </a:r>
            <a:r>
              <a:rPr lang="en-US" sz="2400" dirty="0"/>
              <a:t> </a:t>
            </a:r>
            <a:r>
              <a:rPr lang="en-US" sz="2400" dirty="0" err="1"/>
              <a:t>lý</a:t>
            </a:r>
            <a:r>
              <a:rPr lang="en-US" sz="2400" dirty="0"/>
              <a:t>) </a:t>
            </a:r>
          </a:p>
          <a:p>
            <a:pPr marL="731520" lvl="2" indent="-731520" algn="just">
              <a:lnSpc>
                <a:spcPct val="150000"/>
              </a:lnSpc>
              <a:spcBef>
                <a:spcPts val="0"/>
              </a:spcBef>
              <a:buFont typeface="Wingdings" panose="05000000000000000000" pitchFamily="2" charset="2"/>
              <a:buChar char="&amp;"/>
            </a:pPr>
            <a:r>
              <a:rPr lang="en-US" sz="2400" u="sng" dirty="0" err="1"/>
              <a:t>Bước</a:t>
            </a:r>
            <a:r>
              <a:rPr lang="en-US" sz="2400" u="sng" dirty="0"/>
              <a:t> 2:</a:t>
            </a:r>
            <a:r>
              <a:rPr lang="en-US" sz="2400" dirty="0"/>
              <a:t> </a:t>
            </a:r>
            <a:r>
              <a:rPr lang="en-US" sz="2400" dirty="0" err="1"/>
              <a:t>Gán</a:t>
            </a:r>
            <a:r>
              <a:rPr lang="en-US" sz="2400" dirty="0"/>
              <a:t> </a:t>
            </a:r>
            <a:r>
              <a:rPr lang="en-US" sz="2400" dirty="0" err="1"/>
              <a:t>giá</a:t>
            </a:r>
            <a:r>
              <a:rPr lang="en-US" sz="2400" dirty="0"/>
              <a:t> </a:t>
            </a:r>
            <a:r>
              <a:rPr lang="en-US" sz="2400" dirty="0" err="1"/>
              <a:t>trị</a:t>
            </a:r>
            <a:r>
              <a:rPr lang="en-US" sz="2400" dirty="0"/>
              <a:t> x </a:t>
            </a:r>
            <a:r>
              <a:rPr lang="en-US" sz="2400" dirty="0" err="1"/>
              <a:t>cho</a:t>
            </a:r>
            <a:r>
              <a:rPr lang="en-US" sz="2400" dirty="0"/>
              <a:t> </a:t>
            </a:r>
            <a:r>
              <a:rPr lang="en-US" sz="2400" dirty="0" err="1"/>
              <a:t>vùng</a:t>
            </a:r>
            <a:r>
              <a:rPr lang="en-US" sz="2400" dirty="0"/>
              <a:t> </a:t>
            </a:r>
            <a:r>
              <a:rPr lang="en-US" sz="2400" dirty="0" err="1"/>
              <a:t>infor</a:t>
            </a:r>
            <a:r>
              <a:rPr lang="en-US" sz="2400" dirty="0"/>
              <a:t> </a:t>
            </a:r>
            <a:r>
              <a:rPr lang="en-US" sz="2400" dirty="0" err="1"/>
              <a:t>của</a:t>
            </a:r>
            <a:r>
              <a:rPr lang="en-US" sz="2400" dirty="0"/>
              <a:t> </a:t>
            </a:r>
            <a:r>
              <a:rPr lang="en-US" sz="2400" dirty="0" err="1"/>
              <a:t>phần</a:t>
            </a:r>
            <a:r>
              <a:rPr lang="en-US" sz="2400" dirty="0"/>
              <a:t> </a:t>
            </a:r>
            <a:r>
              <a:rPr lang="en-US" sz="2400" dirty="0" err="1"/>
              <a:t>tử</a:t>
            </a:r>
            <a:r>
              <a:rPr lang="en-US" sz="2400" dirty="0"/>
              <a:t> </a:t>
            </a:r>
            <a:r>
              <a:rPr lang="en-US" sz="2400" dirty="0" err="1"/>
              <a:t>vừa</a:t>
            </a:r>
            <a:r>
              <a:rPr lang="en-US" sz="2400" dirty="0"/>
              <a:t> </a:t>
            </a:r>
            <a:r>
              <a:rPr lang="en-US" sz="2400" dirty="0" err="1"/>
              <a:t>cấp</a:t>
            </a:r>
            <a:r>
              <a:rPr lang="en-US" sz="2400" dirty="0"/>
              <a:t> </a:t>
            </a:r>
            <a:r>
              <a:rPr lang="en-US" sz="2400" dirty="0" err="1"/>
              <a:t>phát</a:t>
            </a:r>
            <a:r>
              <a:rPr lang="en-US" sz="2400" dirty="0"/>
              <a:t> p.</a:t>
            </a:r>
          </a:p>
          <a:p>
            <a:pPr marL="731520" lvl="2" indent="-731520" algn="just">
              <a:lnSpc>
                <a:spcPct val="150000"/>
              </a:lnSpc>
              <a:spcBef>
                <a:spcPts val="0"/>
              </a:spcBef>
              <a:buFont typeface="Wingdings" panose="05000000000000000000" pitchFamily="2" charset="2"/>
              <a:buChar char="&amp;"/>
            </a:pPr>
            <a:r>
              <a:rPr lang="en-US" sz="2400" u="sng" dirty="0" err="1"/>
              <a:t>Bước</a:t>
            </a:r>
            <a:r>
              <a:rPr lang="en-US" sz="2400" u="sng" dirty="0"/>
              <a:t> 3:</a:t>
            </a:r>
            <a:r>
              <a:rPr lang="en-US" sz="2400" dirty="0"/>
              <a:t> </a:t>
            </a:r>
            <a:r>
              <a:rPr lang="en-US" sz="2400" dirty="0" err="1"/>
              <a:t>Gán</a:t>
            </a:r>
            <a:r>
              <a:rPr lang="en-US" sz="2400" dirty="0"/>
              <a:t> </a:t>
            </a:r>
            <a:r>
              <a:rPr lang="en-US" sz="2400" b="1" i="1" dirty="0" err="1"/>
              <a:t>giá</a:t>
            </a:r>
            <a:r>
              <a:rPr lang="en-US" sz="2400" b="1" i="1" dirty="0"/>
              <a:t> </a:t>
            </a:r>
            <a:r>
              <a:rPr lang="en-US" sz="2400" b="1" i="1" dirty="0" err="1"/>
              <a:t>trị</a:t>
            </a:r>
            <a:r>
              <a:rPr lang="en-US" sz="2400" b="1" i="1" dirty="0"/>
              <a:t> </a:t>
            </a:r>
            <a:r>
              <a:rPr lang="en-US" sz="2400" b="1" i="1" dirty="0" err="1"/>
              <a:t>địa</a:t>
            </a:r>
            <a:r>
              <a:rPr lang="en-US" sz="2400" b="1" i="1" dirty="0"/>
              <a:t> </a:t>
            </a:r>
            <a:r>
              <a:rPr lang="en-US" sz="2400" b="1" i="1" dirty="0" err="1"/>
              <a:t>chỉ</a:t>
            </a:r>
            <a:r>
              <a:rPr lang="en-US" sz="2400" b="1" i="1" dirty="0"/>
              <a:t> </a:t>
            </a:r>
            <a:r>
              <a:rPr lang="en-US" sz="2400" b="1" i="1" dirty="0" err="1"/>
              <a:t>bộ</a:t>
            </a:r>
            <a:r>
              <a:rPr lang="en-US" sz="2400" b="1" i="1" dirty="0"/>
              <a:t> </a:t>
            </a:r>
            <a:r>
              <a:rPr lang="en-US" sz="2400" b="1" i="1" dirty="0" err="1"/>
              <a:t>nhớ</a:t>
            </a:r>
            <a:r>
              <a:rPr lang="en-US" sz="2400" b="1" i="1" dirty="0"/>
              <a:t> </a:t>
            </a:r>
            <a:r>
              <a:rPr lang="en-US" sz="2400" dirty="0" err="1"/>
              <a:t>của</a:t>
            </a:r>
            <a:r>
              <a:rPr lang="en-US" sz="2400" dirty="0"/>
              <a:t> </a:t>
            </a:r>
            <a:r>
              <a:rPr lang="en-US" sz="2400" dirty="0" err="1"/>
              <a:t>phần</a:t>
            </a:r>
            <a:r>
              <a:rPr lang="en-US" sz="2400" dirty="0"/>
              <a:t> </a:t>
            </a:r>
            <a:r>
              <a:rPr lang="en-US" sz="2400" dirty="0" err="1"/>
              <a:t>tử</a:t>
            </a:r>
            <a:r>
              <a:rPr lang="en-US" sz="2400" dirty="0"/>
              <a:t> </a:t>
            </a:r>
            <a:r>
              <a:rPr lang="en-US" sz="2400" dirty="0" err="1"/>
              <a:t>đầu</a:t>
            </a:r>
            <a:r>
              <a:rPr lang="en-US" sz="2400" dirty="0"/>
              <a:t> </a:t>
            </a:r>
            <a:r>
              <a:rPr lang="en-US" sz="2400" dirty="0" err="1"/>
              <a:t>danh</a:t>
            </a:r>
            <a:r>
              <a:rPr lang="en-US" sz="2400" dirty="0"/>
              <a:t> </a:t>
            </a:r>
            <a:r>
              <a:rPr lang="en-US" sz="2400" dirty="0" err="1"/>
              <a:t>sách</a:t>
            </a:r>
            <a:r>
              <a:rPr lang="en-US" sz="2400" dirty="0"/>
              <a:t> </a:t>
            </a:r>
            <a:r>
              <a:rPr lang="en-US" sz="2400" dirty="0" err="1"/>
              <a:t>cho</a:t>
            </a:r>
            <a:r>
              <a:rPr lang="en-US" sz="2400" dirty="0"/>
              <a:t> </a:t>
            </a:r>
            <a:r>
              <a:rPr lang="en-US" sz="2400" dirty="0" err="1"/>
              <a:t>vùng</a:t>
            </a:r>
            <a:r>
              <a:rPr lang="en-US" sz="2400" dirty="0"/>
              <a:t> link </a:t>
            </a:r>
            <a:r>
              <a:rPr lang="en-US" sz="2400" dirty="0" err="1"/>
              <a:t>của</a:t>
            </a:r>
            <a:r>
              <a:rPr lang="en-US" sz="2400" dirty="0"/>
              <a:t> p </a:t>
            </a:r>
          </a:p>
          <a:p>
            <a:pPr marL="731520" lvl="2" indent="-731520" algn="just">
              <a:lnSpc>
                <a:spcPct val="150000"/>
              </a:lnSpc>
              <a:spcBef>
                <a:spcPts val="0"/>
              </a:spcBef>
              <a:buFont typeface="Wingdings" panose="05000000000000000000" pitchFamily="2" charset="2"/>
              <a:buChar char="&amp;"/>
            </a:pPr>
            <a:r>
              <a:rPr lang="en-US" sz="2400" u="sng" dirty="0" err="1"/>
              <a:t>Bước</a:t>
            </a:r>
            <a:r>
              <a:rPr lang="en-US" sz="2400" u="sng" dirty="0"/>
              <a:t> 4:</a:t>
            </a:r>
            <a:r>
              <a:rPr lang="en-US" sz="2400" dirty="0"/>
              <a:t> </a:t>
            </a:r>
            <a:r>
              <a:rPr lang="en-US" sz="2400" dirty="0" err="1"/>
              <a:t>Gán</a:t>
            </a:r>
            <a:r>
              <a:rPr lang="en-US" sz="2400" dirty="0"/>
              <a:t> </a:t>
            </a:r>
            <a:r>
              <a:rPr lang="en-US" sz="2400" dirty="0" err="1"/>
              <a:t>giá</a:t>
            </a:r>
            <a:r>
              <a:rPr lang="en-US" sz="2400" dirty="0"/>
              <a:t> </a:t>
            </a:r>
            <a:r>
              <a:rPr lang="en-US" sz="2400" dirty="0" err="1"/>
              <a:t>trị</a:t>
            </a:r>
            <a:r>
              <a:rPr lang="en-US" sz="2400" dirty="0"/>
              <a:t> </a:t>
            </a:r>
            <a:r>
              <a:rPr lang="en-US" sz="2400" dirty="0" err="1"/>
              <a:t>địa</a:t>
            </a:r>
            <a:r>
              <a:rPr lang="en-US" sz="2400" dirty="0"/>
              <a:t> </a:t>
            </a:r>
            <a:r>
              <a:rPr lang="en-US" sz="2400" dirty="0" err="1"/>
              <a:t>chỉ</a:t>
            </a:r>
            <a:r>
              <a:rPr lang="en-US" sz="2400" dirty="0"/>
              <a:t> </a:t>
            </a:r>
            <a:r>
              <a:rPr lang="en-US" sz="2400" dirty="0" err="1"/>
              <a:t>của</a:t>
            </a:r>
            <a:r>
              <a:rPr lang="en-US" sz="2400" dirty="0"/>
              <a:t> </a:t>
            </a:r>
            <a:r>
              <a:rPr lang="en-US" sz="2400" dirty="0">
                <a:solidFill>
                  <a:srgbClr val="0070C0"/>
                </a:solidFill>
              </a:rPr>
              <a:t>p</a:t>
            </a:r>
            <a:r>
              <a:rPr lang="en-US" sz="2400" dirty="0"/>
              <a:t> </a:t>
            </a:r>
            <a:r>
              <a:rPr lang="en-US" sz="2400" dirty="0" err="1"/>
              <a:t>cho</a:t>
            </a:r>
            <a:r>
              <a:rPr lang="en-US" sz="2400" dirty="0"/>
              <a:t> </a:t>
            </a:r>
            <a:r>
              <a:rPr lang="en-US" sz="2400" dirty="0" err="1">
                <a:solidFill>
                  <a:srgbClr val="0070C0"/>
                </a:solidFill>
              </a:rPr>
              <a:t>sp</a:t>
            </a:r>
            <a:endParaRPr lang="en-US" sz="2400" dirty="0"/>
          </a:p>
        </p:txBody>
      </p:sp>
      <p:sp>
        <p:nvSpPr>
          <p:cNvPr id="7" name="Content Placeholder 2">
            <a:extLst>
              <a:ext uri="{FF2B5EF4-FFF2-40B4-BE49-F238E27FC236}">
                <a16:creationId xmlns:a16="http://schemas.microsoft.com/office/drawing/2014/main" id="{AB61A72B-90CF-4016-B78A-F5B6E5E20EBB}"/>
              </a:ext>
            </a:extLst>
          </p:cNvPr>
          <p:cNvSpPr txBox="1">
            <a:spLocks/>
          </p:cNvSpPr>
          <p:nvPr/>
        </p:nvSpPr>
        <p:spPr>
          <a:xfrm>
            <a:off x="6248400" y="2667000"/>
            <a:ext cx="2743200" cy="58132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a:solidFill>
                  <a:srgbClr val="C00000"/>
                </a:solidFill>
              </a:rPr>
              <a:t>Node</a:t>
            </a:r>
            <a:r>
              <a:rPr lang="en-US" sz="2000"/>
              <a:t> *</a:t>
            </a:r>
            <a:r>
              <a:rPr lang="en-US" sz="2000">
                <a:solidFill>
                  <a:srgbClr val="0070C0"/>
                </a:solidFill>
              </a:rPr>
              <a:t>p</a:t>
            </a:r>
            <a:r>
              <a:rPr lang="en-US" sz="2000"/>
              <a:t> =</a:t>
            </a:r>
            <a:r>
              <a:rPr lang="en-US" sz="2000">
                <a:solidFill>
                  <a:srgbClr val="0070C0"/>
                </a:solidFill>
              </a:rPr>
              <a:t> new</a:t>
            </a:r>
            <a:r>
              <a:rPr lang="en-US" sz="2000"/>
              <a:t> </a:t>
            </a:r>
            <a:r>
              <a:rPr lang="en-US" sz="2000">
                <a:solidFill>
                  <a:srgbClr val="C00000"/>
                </a:solidFill>
              </a:rPr>
              <a:t>Node</a:t>
            </a:r>
            <a:r>
              <a:rPr lang="en-US" sz="2000"/>
              <a:t>;</a:t>
            </a:r>
          </a:p>
          <a:p>
            <a:pPr marL="0" lvl="2" indent="-457200">
              <a:lnSpc>
                <a:spcPct val="100000"/>
              </a:lnSpc>
              <a:spcBef>
                <a:spcPts val="0"/>
              </a:spcBef>
              <a:buNone/>
            </a:pPr>
            <a:endParaRPr lang="en-US" sz="2000"/>
          </a:p>
        </p:txBody>
      </p:sp>
      <p:sp>
        <p:nvSpPr>
          <p:cNvPr id="8" name="Content Placeholder 2">
            <a:extLst>
              <a:ext uri="{FF2B5EF4-FFF2-40B4-BE49-F238E27FC236}">
                <a16:creationId xmlns:a16="http://schemas.microsoft.com/office/drawing/2014/main" id="{8292325C-A829-44E9-BE37-4401205109EA}"/>
              </a:ext>
            </a:extLst>
          </p:cNvPr>
          <p:cNvSpPr txBox="1">
            <a:spLocks/>
          </p:cNvSpPr>
          <p:nvPr/>
        </p:nvSpPr>
        <p:spPr>
          <a:xfrm>
            <a:off x="6248400" y="3495612"/>
            <a:ext cx="2743200" cy="47992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a:solidFill>
                  <a:srgbClr val="0070C0"/>
                </a:solidFill>
              </a:rPr>
              <a:t>p-</a:t>
            </a:r>
            <a:r>
              <a:rPr lang="en-US" sz="2000"/>
              <a:t>&gt;</a:t>
            </a:r>
            <a:r>
              <a:rPr lang="en-US" sz="2000">
                <a:solidFill>
                  <a:srgbClr val="00B050"/>
                </a:solidFill>
              </a:rPr>
              <a:t>info</a:t>
            </a:r>
            <a:r>
              <a:rPr lang="en-US" sz="2000"/>
              <a:t> =</a:t>
            </a:r>
            <a:r>
              <a:rPr lang="en-US" sz="2000">
                <a:solidFill>
                  <a:srgbClr val="0070C0"/>
                </a:solidFill>
              </a:rPr>
              <a:t> x;</a:t>
            </a:r>
          </a:p>
          <a:p>
            <a:pPr marL="0" lvl="2" indent="-457200">
              <a:lnSpc>
                <a:spcPct val="100000"/>
              </a:lnSpc>
              <a:spcBef>
                <a:spcPts val="0"/>
              </a:spcBef>
              <a:buNone/>
            </a:pPr>
            <a:endParaRPr lang="en-US" sz="2000"/>
          </a:p>
          <a:p>
            <a:pPr marL="0" lvl="2" indent="-457200">
              <a:lnSpc>
                <a:spcPct val="100000"/>
              </a:lnSpc>
              <a:spcBef>
                <a:spcPts val="0"/>
              </a:spcBef>
              <a:buNone/>
            </a:pPr>
            <a:endParaRPr lang="en-US" sz="2000"/>
          </a:p>
        </p:txBody>
      </p:sp>
      <p:sp>
        <p:nvSpPr>
          <p:cNvPr id="9" name="Content Placeholder 2">
            <a:extLst>
              <a:ext uri="{FF2B5EF4-FFF2-40B4-BE49-F238E27FC236}">
                <a16:creationId xmlns:a16="http://schemas.microsoft.com/office/drawing/2014/main" id="{9E903EDB-DA2E-4D1A-BD99-DAF961529537}"/>
              </a:ext>
            </a:extLst>
          </p:cNvPr>
          <p:cNvSpPr txBox="1">
            <a:spLocks/>
          </p:cNvSpPr>
          <p:nvPr/>
        </p:nvSpPr>
        <p:spPr>
          <a:xfrm>
            <a:off x="6248400" y="4229282"/>
            <a:ext cx="2743200" cy="50825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a:solidFill>
                  <a:srgbClr val="0070C0"/>
                </a:solidFill>
              </a:rPr>
              <a:t>p</a:t>
            </a:r>
            <a:r>
              <a:rPr lang="en-US" sz="2000"/>
              <a:t>-&gt;</a:t>
            </a:r>
            <a:r>
              <a:rPr lang="en-US" sz="2000">
                <a:solidFill>
                  <a:srgbClr val="00B050"/>
                </a:solidFill>
              </a:rPr>
              <a:t>link</a:t>
            </a:r>
            <a:r>
              <a:rPr lang="en-US" sz="2000"/>
              <a:t> =</a:t>
            </a:r>
            <a:r>
              <a:rPr lang="en-US" sz="2000">
                <a:solidFill>
                  <a:srgbClr val="0070C0"/>
                </a:solidFill>
              </a:rPr>
              <a:t> sp;</a:t>
            </a:r>
            <a:endParaRPr lang="en-US" sz="2000"/>
          </a:p>
          <a:p>
            <a:pPr marL="0" lvl="2" indent="-457200">
              <a:lnSpc>
                <a:spcPct val="100000"/>
              </a:lnSpc>
              <a:spcBef>
                <a:spcPts val="0"/>
              </a:spcBef>
              <a:buNone/>
            </a:pPr>
            <a:endParaRPr lang="en-US" sz="2000"/>
          </a:p>
        </p:txBody>
      </p:sp>
      <p:sp>
        <p:nvSpPr>
          <p:cNvPr id="10" name="Content Placeholder 2">
            <a:extLst>
              <a:ext uri="{FF2B5EF4-FFF2-40B4-BE49-F238E27FC236}">
                <a16:creationId xmlns:a16="http://schemas.microsoft.com/office/drawing/2014/main" id="{D80DB475-D92D-414A-B2D5-EA7DA37F7388}"/>
              </a:ext>
            </a:extLst>
          </p:cNvPr>
          <p:cNvSpPr txBox="1">
            <a:spLocks/>
          </p:cNvSpPr>
          <p:nvPr/>
        </p:nvSpPr>
        <p:spPr>
          <a:xfrm>
            <a:off x="6248400" y="4959368"/>
            <a:ext cx="2743200" cy="514766"/>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a:solidFill>
                  <a:srgbClr val="0070C0"/>
                </a:solidFill>
              </a:rPr>
              <a:t>sp </a:t>
            </a:r>
            <a:r>
              <a:rPr lang="en-US" sz="2000"/>
              <a:t>=</a:t>
            </a:r>
            <a:r>
              <a:rPr lang="en-US" sz="2000">
                <a:solidFill>
                  <a:srgbClr val="0070C0"/>
                </a:solidFill>
              </a:rPr>
              <a:t> p;</a:t>
            </a:r>
            <a:endParaRPr lang="en-US" sz="2000"/>
          </a:p>
          <a:p>
            <a:pPr marL="0" lvl="2" indent="-457200">
              <a:lnSpc>
                <a:spcPct val="100000"/>
              </a:lnSpc>
              <a:spcBef>
                <a:spcPts val="0"/>
              </a:spcBef>
              <a:buNone/>
            </a:pPr>
            <a:endParaRPr lang="en-US" sz="2000"/>
          </a:p>
        </p:txBody>
      </p:sp>
    </p:spTree>
    <p:extLst>
      <p:ext uri="{BB962C8B-B14F-4D97-AF65-F5344CB8AC3E}">
        <p14:creationId xmlns:p14="http://schemas.microsoft.com/office/powerpoint/2010/main" val="283640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rgbClr val="0070C0"/>
                </a:solidFill>
                <a:latin typeface="Arial" panose="020B0604020202020204" pitchFamily="34" charset="0"/>
                <a:cs typeface="Arial" panose="020B0604020202020204" pitchFamily="34" charset="0"/>
              </a:rPr>
              <a:t>NGĂN XẾP</a:t>
            </a:r>
            <a:r>
              <a:rPr lang="en-US" altLang="zh-TW" sz="3600" dirty="0">
                <a:solidFill>
                  <a:srgbClr val="0070C0"/>
                </a:solidFill>
                <a:latin typeface="Arial" panose="020B0604020202020204" pitchFamily="34" charset="0"/>
                <a:cs typeface="Arial" panose="020B0604020202020204" pitchFamily="34" charset="0"/>
              </a:rPr>
              <a:t> (STACK)</a:t>
            </a:r>
          </a:p>
        </p:txBody>
      </p:sp>
      <p:sp>
        <p:nvSpPr>
          <p:cNvPr id="4" name="Content Placeholder 2">
            <a:extLst>
              <a:ext uri="{FF2B5EF4-FFF2-40B4-BE49-F238E27FC236}">
                <a16:creationId xmlns:a16="http://schemas.microsoft.com/office/drawing/2014/main" id="{387D79A8-EA2B-4F28-A716-BB95853BBB8B}"/>
              </a:ext>
            </a:extLst>
          </p:cNvPr>
          <p:cNvSpPr txBox="1">
            <a:spLocks/>
          </p:cNvSpPr>
          <p:nvPr/>
        </p:nvSpPr>
        <p:spPr>
          <a:xfrm>
            <a:off x="228601" y="2941728"/>
            <a:ext cx="5654424" cy="3061213"/>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0070C0"/>
                </a:solidFill>
              </a:rPr>
              <a:t>void </a:t>
            </a:r>
            <a:r>
              <a:rPr lang="en-US" sz="2200">
                <a:solidFill>
                  <a:srgbClr val="C00000"/>
                </a:solidFill>
              </a:rPr>
              <a:t>Push(</a:t>
            </a:r>
            <a:r>
              <a:rPr lang="en-US" sz="2200">
                <a:solidFill>
                  <a:srgbClr val="0070C0"/>
                </a:solidFill>
              </a:rPr>
              <a:t>int</a:t>
            </a:r>
            <a:r>
              <a:rPr lang="en-US" sz="2200">
                <a:solidFill>
                  <a:srgbClr val="C00000"/>
                </a:solidFill>
              </a:rPr>
              <a:t> </a:t>
            </a:r>
            <a:r>
              <a:rPr lang="en-US" sz="2200"/>
              <a:t>x</a:t>
            </a:r>
            <a:r>
              <a:rPr lang="en-US" sz="2200">
                <a:solidFill>
                  <a:srgbClr val="C00000"/>
                </a:solidFill>
              </a:rPr>
              <a:t>)</a:t>
            </a:r>
            <a:endParaRPr lang="en-US" sz="2200"/>
          </a:p>
          <a:p>
            <a:pPr marL="0" lvl="2" indent="-457200">
              <a:lnSpc>
                <a:spcPct val="100000"/>
              </a:lnSpc>
              <a:spcBef>
                <a:spcPts val="0"/>
              </a:spcBef>
              <a:buNone/>
            </a:pPr>
            <a:r>
              <a:rPr lang="en-US" sz="2200"/>
              <a:t>{</a:t>
            </a:r>
          </a:p>
          <a:p>
            <a:pPr marL="0" lvl="2" indent="-457200">
              <a:lnSpc>
                <a:spcPct val="100000"/>
              </a:lnSpc>
              <a:spcBef>
                <a:spcPts val="0"/>
              </a:spcBef>
              <a:buNone/>
            </a:pPr>
            <a:r>
              <a:rPr lang="en-US" sz="2200">
                <a:solidFill>
                  <a:srgbClr val="C00000"/>
                </a:solidFill>
              </a:rPr>
              <a:t>	Node</a:t>
            </a:r>
            <a:r>
              <a:rPr lang="en-US" sz="2200"/>
              <a:t> *</a:t>
            </a:r>
            <a:r>
              <a:rPr lang="en-US" sz="2200">
                <a:solidFill>
                  <a:srgbClr val="0070C0"/>
                </a:solidFill>
              </a:rPr>
              <a:t>p;</a:t>
            </a:r>
          </a:p>
          <a:p>
            <a:pPr marL="0" lvl="2" indent="-457200">
              <a:lnSpc>
                <a:spcPct val="100000"/>
              </a:lnSpc>
              <a:spcBef>
                <a:spcPts val="0"/>
              </a:spcBef>
              <a:buNone/>
            </a:pPr>
            <a:r>
              <a:rPr lang="en-US" sz="2200">
                <a:solidFill>
                  <a:srgbClr val="0070C0"/>
                </a:solidFill>
              </a:rPr>
              <a:t>	p</a:t>
            </a:r>
            <a:r>
              <a:rPr lang="en-US" sz="2200"/>
              <a:t> =</a:t>
            </a:r>
            <a:r>
              <a:rPr lang="en-US" sz="2400">
                <a:solidFill>
                  <a:srgbClr val="0070C0"/>
                </a:solidFill>
              </a:rPr>
              <a:t> new</a:t>
            </a:r>
            <a:r>
              <a:rPr lang="en-US" sz="2400"/>
              <a:t> </a:t>
            </a:r>
            <a:r>
              <a:rPr lang="en-US" sz="2400">
                <a:solidFill>
                  <a:srgbClr val="C00000"/>
                </a:solidFill>
              </a:rPr>
              <a:t>Node</a:t>
            </a:r>
            <a:r>
              <a:rPr lang="en-US" sz="2200"/>
              <a:t>;</a:t>
            </a:r>
          </a:p>
          <a:p>
            <a:pPr marL="914400" lvl="4" indent="-457200">
              <a:lnSpc>
                <a:spcPct val="100000"/>
              </a:lnSpc>
              <a:spcBef>
                <a:spcPts val="0"/>
              </a:spcBef>
              <a:buNone/>
            </a:pPr>
            <a:r>
              <a:rPr lang="en-US" sz="2200">
                <a:solidFill>
                  <a:srgbClr val="0070C0"/>
                </a:solidFill>
              </a:rPr>
              <a:t>	p-</a:t>
            </a:r>
            <a:r>
              <a:rPr lang="en-US" sz="2200"/>
              <a:t>&gt;</a:t>
            </a:r>
            <a:r>
              <a:rPr lang="en-US" sz="2200">
                <a:solidFill>
                  <a:srgbClr val="00B050"/>
                </a:solidFill>
              </a:rPr>
              <a:t>info</a:t>
            </a:r>
            <a:r>
              <a:rPr lang="en-US" sz="2200"/>
              <a:t> =</a:t>
            </a:r>
            <a:r>
              <a:rPr lang="en-US" sz="2200">
                <a:solidFill>
                  <a:srgbClr val="0070C0"/>
                </a:solidFill>
              </a:rPr>
              <a:t> x;</a:t>
            </a:r>
          </a:p>
          <a:p>
            <a:pPr marL="914400" lvl="4" indent="-457200">
              <a:lnSpc>
                <a:spcPct val="100000"/>
              </a:lnSpc>
              <a:spcBef>
                <a:spcPts val="0"/>
              </a:spcBef>
              <a:buNone/>
            </a:pPr>
            <a:r>
              <a:rPr lang="en-US" sz="2200">
                <a:solidFill>
                  <a:srgbClr val="0070C0"/>
                </a:solidFill>
              </a:rPr>
              <a:t>	p</a:t>
            </a:r>
            <a:r>
              <a:rPr lang="en-US" sz="2200"/>
              <a:t>-&gt;</a:t>
            </a:r>
            <a:r>
              <a:rPr lang="en-US" sz="2200">
                <a:solidFill>
                  <a:srgbClr val="00B050"/>
                </a:solidFill>
              </a:rPr>
              <a:t>link</a:t>
            </a:r>
            <a:r>
              <a:rPr lang="en-US" sz="2200"/>
              <a:t> =</a:t>
            </a:r>
            <a:r>
              <a:rPr lang="en-US" sz="2200">
                <a:solidFill>
                  <a:srgbClr val="0070C0"/>
                </a:solidFill>
              </a:rPr>
              <a:t> sp;	</a:t>
            </a:r>
          </a:p>
          <a:p>
            <a:pPr marL="914400" lvl="4" indent="-457200">
              <a:lnSpc>
                <a:spcPct val="100000"/>
              </a:lnSpc>
              <a:spcBef>
                <a:spcPts val="0"/>
              </a:spcBef>
              <a:buNone/>
            </a:pPr>
            <a:r>
              <a:rPr lang="en-US" sz="2200">
                <a:solidFill>
                  <a:srgbClr val="0070C0"/>
                </a:solidFill>
              </a:rPr>
              <a:t>	sp </a:t>
            </a:r>
            <a:r>
              <a:rPr lang="en-US" sz="2200"/>
              <a:t>=</a:t>
            </a:r>
            <a:r>
              <a:rPr lang="en-US" sz="2200">
                <a:solidFill>
                  <a:srgbClr val="0070C0"/>
                </a:solidFill>
              </a:rPr>
              <a:t> p;</a:t>
            </a:r>
            <a:endParaRPr lang="en-US" sz="2200"/>
          </a:p>
          <a:p>
            <a:pPr marL="0" indent="0">
              <a:buSzPct val="150000"/>
              <a:buNone/>
            </a:pPr>
            <a:r>
              <a:rPr lang="en-US" sz="2200"/>
              <a:t>}</a:t>
            </a:r>
          </a:p>
        </p:txBody>
      </p:sp>
      <p:sp>
        <p:nvSpPr>
          <p:cNvPr id="6" name="Title 1">
            <a:extLst>
              <a:ext uri="{FF2B5EF4-FFF2-40B4-BE49-F238E27FC236}">
                <a16:creationId xmlns:a16="http://schemas.microsoft.com/office/drawing/2014/main" id="{C8F1F3E1-4BED-4AF4-89CD-F5CEEFE11847}"/>
              </a:ext>
            </a:extLst>
          </p:cNvPr>
          <p:cNvSpPr txBox="1">
            <a:spLocks/>
          </p:cNvSpPr>
          <p:nvPr/>
        </p:nvSpPr>
        <p:spPr>
          <a:xfrm>
            <a:off x="228600" y="1409701"/>
            <a:ext cx="8610600" cy="581322"/>
          </a:xfrm>
          <a:prstGeom prst="rect">
            <a:avLst/>
          </a:prstGeom>
        </p:spPr>
        <p:txBody>
          <a:bodyPr>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b="1" dirty="0">
                <a:ln/>
                <a:solidFill>
                  <a:schemeClr val="accent4"/>
                </a:solidFill>
              </a:rPr>
              <a:t>THÊM PHẦN TỬ VÀO STACK</a:t>
            </a:r>
          </a:p>
        </p:txBody>
      </p:sp>
      <p:sp>
        <p:nvSpPr>
          <p:cNvPr id="7" name="Content Placeholder 2">
            <a:extLst>
              <a:ext uri="{FF2B5EF4-FFF2-40B4-BE49-F238E27FC236}">
                <a16:creationId xmlns:a16="http://schemas.microsoft.com/office/drawing/2014/main" id="{402B1537-80B9-48EE-A601-1ED13F5AC2CA}"/>
              </a:ext>
            </a:extLst>
          </p:cNvPr>
          <p:cNvSpPr txBox="1">
            <a:spLocks/>
          </p:cNvSpPr>
          <p:nvPr/>
        </p:nvSpPr>
        <p:spPr>
          <a:xfrm>
            <a:off x="5943600" y="2984066"/>
            <a:ext cx="3124200" cy="58132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dirty="0">
                <a:solidFill>
                  <a:srgbClr val="C00000"/>
                </a:solidFill>
              </a:rPr>
              <a:t>Node</a:t>
            </a:r>
            <a:r>
              <a:rPr lang="en-US" sz="2200" dirty="0"/>
              <a:t> *</a:t>
            </a:r>
            <a:r>
              <a:rPr lang="en-US" sz="2200" dirty="0">
                <a:solidFill>
                  <a:srgbClr val="0070C0"/>
                </a:solidFill>
              </a:rPr>
              <a:t>p</a:t>
            </a:r>
            <a:r>
              <a:rPr lang="en-US" sz="2200" dirty="0"/>
              <a:t> =</a:t>
            </a:r>
            <a:r>
              <a:rPr lang="en-US" sz="2400" dirty="0">
                <a:solidFill>
                  <a:srgbClr val="0070C0"/>
                </a:solidFill>
              </a:rPr>
              <a:t> new</a:t>
            </a:r>
            <a:r>
              <a:rPr lang="en-US" sz="2400" dirty="0"/>
              <a:t> </a:t>
            </a:r>
            <a:r>
              <a:rPr lang="en-US" sz="2400" dirty="0">
                <a:solidFill>
                  <a:srgbClr val="C00000"/>
                </a:solidFill>
              </a:rPr>
              <a:t>Node</a:t>
            </a:r>
            <a:r>
              <a:rPr lang="en-US" sz="2200" dirty="0"/>
              <a:t>;</a:t>
            </a:r>
          </a:p>
          <a:p>
            <a:pPr marL="0" lvl="2" indent="-457200">
              <a:lnSpc>
                <a:spcPct val="100000"/>
              </a:lnSpc>
              <a:spcBef>
                <a:spcPts val="0"/>
              </a:spcBef>
              <a:buNone/>
            </a:pPr>
            <a:endParaRPr lang="en-US" sz="2200" dirty="0"/>
          </a:p>
        </p:txBody>
      </p:sp>
      <p:sp>
        <p:nvSpPr>
          <p:cNvPr id="8" name="Content Placeholder 2">
            <a:extLst>
              <a:ext uri="{FF2B5EF4-FFF2-40B4-BE49-F238E27FC236}">
                <a16:creationId xmlns:a16="http://schemas.microsoft.com/office/drawing/2014/main" id="{CB35C5AF-FFC3-4BB9-9837-0E29738B3B5C}"/>
              </a:ext>
            </a:extLst>
          </p:cNvPr>
          <p:cNvSpPr txBox="1">
            <a:spLocks/>
          </p:cNvSpPr>
          <p:nvPr/>
        </p:nvSpPr>
        <p:spPr>
          <a:xfrm>
            <a:off x="5943600" y="3812678"/>
            <a:ext cx="3124200" cy="47992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0070C0"/>
                </a:solidFill>
              </a:rPr>
              <a:t>p-</a:t>
            </a:r>
            <a:r>
              <a:rPr lang="en-US" sz="2200"/>
              <a:t>&gt;</a:t>
            </a:r>
            <a:r>
              <a:rPr lang="en-US" sz="2200">
                <a:solidFill>
                  <a:srgbClr val="00B050"/>
                </a:solidFill>
              </a:rPr>
              <a:t>info</a:t>
            </a:r>
            <a:r>
              <a:rPr lang="en-US" sz="2200"/>
              <a:t> =</a:t>
            </a:r>
            <a:r>
              <a:rPr lang="en-US" sz="2200">
                <a:solidFill>
                  <a:srgbClr val="0070C0"/>
                </a:solidFill>
              </a:rPr>
              <a:t> x;</a:t>
            </a:r>
          </a:p>
          <a:p>
            <a:pPr marL="0" lvl="2" indent="-457200">
              <a:lnSpc>
                <a:spcPct val="100000"/>
              </a:lnSpc>
              <a:spcBef>
                <a:spcPts val="0"/>
              </a:spcBef>
              <a:buNone/>
            </a:pPr>
            <a:endParaRPr lang="en-US" sz="2200"/>
          </a:p>
          <a:p>
            <a:pPr marL="0" lvl="2" indent="-457200">
              <a:lnSpc>
                <a:spcPct val="100000"/>
              </a:lnSpc>
              <a:spcBef>
                <a:spcPts val="0"/>
              </a:spcBef>
              <a:buNone/>
            </a:pPr>
            <a:endParaRPr lang="en-US" sz="2200"/>
          </a:p>
        </p:txBody>
      </p:sp>
      <p:sp>
        <p:nvSpPr>
          <p:cNvPr id="9" name="Content Placeholder 2">
            <a:extLst>
              <a:ext uri="{FF2B5EF4-FFF2-40B4-BE49-F238E27FC236}">
                <a16:creationId xmlns:a16="http://schemas.microsoft.com/office/drawing/2014/main" id="{BEFED154-A1CE-4548-81C9-F332D0776D16}"/>
              </a:ext>
            </a:extLst>
          </p:cNvPr>
          <p:cNvSpPr txBox="1">
            <a:spLocks/>
          </p:cNvSpPr>
          <p:nvPr/>
        </p:nvSpPr>
        <p:spPr>
          <a:xfrm>
            <a:off x="5943600" y="4546348"/>
            <a:ext cx="3124200" cy="50825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0070C0"/>
                </a:solidFill>
              </a:rPr>
              <a:t>p</a:t>
            </a:r>
            <a:r>
              <a:rPr lang="en-US" sz="2200"/>
              <a:t>-&gt;</a:t>
            </a:r>
            <a:r>
              <a:rPr lang="en-US" sz="2200">
                <a:solidFill>
                  <a:srgbClr val="00B050"/>
                </a:solidFill>
              </a:rPr>
              <a:t>link</a:t>
            </a:r>
            <a:r>
              <a:rPr lang="en-US" sz="2200"/>
              <a:t> =</a:t>
            </a:r>
            <a:r>
              <a:rPr lang="en-US" sz="2200">
                <a:solidFill>
                  <a:srgbClr val="0070C0"/>
                </a:solidFill>
              </a:rPr>
              <a:t> sp;</a:t>
            </a:r>
            <a:endParaRPr lang="en-US" sz="2200"/>
          </a:p>
          <a:p>
            <a:pPr marL="0" lvl="2" indent="-457200">
              <a:lnSpc>
                <a:spcPct val="100000"/>
              </a:lnSpc>
              <a:spcBef>
                <a:spcPts val="0"/>
              </a:spcBef>
              <a:buNone/>
            </a:pPr>
            <a:endParaRPr lang="en-US" sz="2200"/>
          </a:p>
        </p:txBody>
      </p:sp>
      <p:sp>
        <p:nvSpPr>
          <p:cNvPr id="10" name="Content Placeholder 2">
            <a:extLst>
              <a:ext uri="{FF2B5EF4-FFF2-40B4-BE49-F238E27FC236}">
                <a16:creationId xmlns:a16="http://schemas.microsoft.com/office/drawing/2014/main" id="{3A1E7619-4E33-4A23-BB61-4B6446F11392}"/>
              </a:ext>
            </a:extLst>
          </p:cNvPr>
          <p:cNvSpPr txBox="1">
            <a:spLocks/>
          </p:cNvSpPr>
          <p:nvPr/>
        </p:nvSpPr>
        <p:spPr>
          <a:xfrm>
            <a:off x="5943600" y="5276434"/>
            <a:ext cx="3124200" cy="514766"/>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0070C0"/>
                </a:solidFill>
              </a:rPr>
              <a:t>sp </a:t>
            </a:r>
            <a:r>
              <a:rPr lang="en-US" sz="2200"/>
              <a:t>=</a:t>
            </a:r>
            <a:r>
              <a:rPr lang="en-US" sz="2200">
                <a:solidFill>
                  <a:srgbClr val="0070C0"/>
                </a:solidFill>
              </a:rPr>
              <a:t> p;</a:t>
            </a:r>
            <a:endParaRPr lang="en-US" sz="2200"/>
          </a:p>
          <a:p>
            <a:pPr marL="0" lvl="2" indent="-457200">
              <a:lnSpc>
                <a:spcPct val="100000"/>
              </a:lnSpc>
              <a:spcBef>
                <a:spcPts val="0"/>
              </a:spcBef>
              <a:buNone/>
            </a:pPr>
            <a:endParaRPr lang="en-US" sz="2200"/>
          </a:p>
        </p:txBody>
      </p:sp>
    </p:spTree>
    <p:extLst>
      <p:ext uri="{BB962C8B-B14F-4D97-AF65-F5344CB8AC3E}">
        <p14:creationId xmlns:p14="http://schemas.microsoft.com/office/powerpoint/2010/main" val="414250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rgbClr val="0070C0"/>
                </a:solidFill>
                <a:latin typeface="Arial" panose="020B0604020202020204" pitchFamily="34" charset="0"/>
                <a:cs typeface="Arial" panose="020B0604020202020204" pitchFamily="34" charset="0"/>
              </a:rPr>
              <a:t>NGĂN XẾP</a:t>
            </a:r>
            <a:r>
              <a:rPr lang="en-US" altLang="zh-TW" sz="3600" dirty="0">
                <a:solidFill>
                  <a:srgbClr val="0070C0"/>
                </a:solidFill>
                <a:latin typeface="Arial" panose="020B0604020202020204" pitchFamily="34" charset="0"/>
                <a:cs typeface="Arial" panose="020B0604020202020204" pitchFamily="34" charset="0"/>
              </a:rPr>
              <a:t> (STACK)</a:t>
            </a:r>
          </a:p>
        </p:txBody>
      </p:sp>
      <p:sp>
        <p:nvSpPr>
          <p:cNvPr id="4" name="Content Placeholder 2">
            <a:extLst>
              <a:ext uri="{FF2B5EF4-FFF2-40B4-BE49-F238E27FC236}">
                <a16:creationId xmlns:a16="http://schemas.microsoft.com/office/drawing/2014/main" id="{8AD60335-4E3B-43B1-AE1A-147AA31E4C62}"/>
              </a:ext>
            </a:extLst>
          </p:cNvPr>
          <p:cNvSpPr txBox="1">
            <a:spLocks/>
          </p:cNvSpPr>
          <p:nvPr/>
        </p:nvSpPr>
        <p:spPr>
          <a:xfrm>
            <a:off x="1" y="2498588"/>
            <a:ext cx="5715000" cy="3648212"/>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lnSpc>
                <a:spcPct val="150000"/>
              </a:lnSpc>
              <a:spcBef>
                <a:spcPts val="0"/>
              </a:spcBef>
              <a:buFont typeface="Wingdings" panose="05000000000000000000" pitchFamily="2" charset="2"/>
              <a:buChar char="&amp;"/>
            </a:pPr>
            <a:r>
              <a:rPr lang="en-US" sz="2400" u="sng" dirty="0" err="1"/>
              <a:t>Bước</a:t>
            </a:r>
            <a:r>
              <a:rPr lang="en-US" sz="2400" u="sng" dirty="0"/>
              <a:t> 1:</a:t>
            </a:r>
            <a:r>
              <a:rPr lang="en-US" sz="2400" dirty="0"/>
              <a:t> </a:t>
            </a:r>
            <a:r>
              <a:rPr lang="en-US" sz="2400" dirty="0" err="1"/>
              <a:t>Gán</a:t>
            </a:r>
            <a:r>
              <a:rPr lang="en-US" sz="2400" dirty="0"/>
              <a:t> </a:t>
            </a:r>
            <a:r>
              <a:rPr lang="en-US" sz="2400" dirty="0" err="1"/>
              <a:t>giá</a:t>
            </a:r>
            <a:r>
              <a:rPr lang="en-US" sz="2400" dirty="0"/>
              <a:t> </a:t>
            </a:r>
            <a:r>
              <a:rPr lang="en-US" sz="2400" dirty="0" err="1"/>
              <a:t>trị</a:t>
            </a:r>
            <a:r>
              <a:rPr lang="en-US" sz="2400" dirty="0"/>
              <a:t> </a:t>
            </a:r>
            <a:r>
              <a:rPr lang="en-US" sz="2400" dirty="0" err="1"/>
              <a:t>địa</a:t>
            </a:r>
            <a:r>
              <a:rPr lang="en-US" sz="2400" dirty="0"/>
              <a:t> </a:t>
            </a:r>
            <a:r>
              <a:rPr lang="en-US" sz="2400" dirty="0" err="1"/>
              <a:t>chỉ</a:t>
            </a:r>
            <a:r>
              <a:rPr lang="en-US" sz="2400" dirty="0"/>
              <a:t> </a:t>
            </a:r>
            <a:r>
              <a:rPr lang="en-US" sz="2400" dirty="0" err="1"/>
              <a:t>bộ</a:t>
            </a:r>
            <a:r>
              <a:rPr lang="en-US" sz="2400" dirty="0"/>
              <a:t> </a:t>
            </a:r>
            <a:r>
              <a:rPr lang="en-US" sz="2400" dirty="0" err="1"/>
              <a:t>nhớ</a:t>
            </a:r>
            <a:r>
              <a:rPr lang="en-US" sz="2400" dirty="0"/>
              <a:t> </a:t>
            </a:r>
            <a:r>
              <a:rPr lang="en-US" sz="2400" dirty="0" err="1"/>
              <a:t>của</a:t>
            </a:r>
            <a:r>
              <a:rPr lang="en-US" sz="2400" dirty="0"/>
              <a:t> </a:t>
            </a:r>
            <a:r>
              <a:rPr lang="en-US" sz="2400" dirty="0" err="1"/>
              <a:t>phần</a:t>
            </a:r>
            <a:r>
              <a:rPr lang="en-US" sz="2400" dirty="0"/>
              <a:t> </a:t>
            </a:r>
            <a:r>
              <a:rPr lang="en-US" sz="2400" dirty="0" err="1"/>
              <a:t>tử</a:t>
            </a:r>
            <a:r>
              <a:rPr lang="en-US" sz="2400" dirty="0"/>
              <a:t> </a:t>
            </a:r>
            <a:r>
              <a:rPr lang="en-US" sz="2400" dirty="0" err="1"/>
              <a:t>đầu</a:t>
            </a:r>
            <a:r>
              <a:rPr lang="en-US" sz="2400" dirty="0"/>
              <a:t> </a:t>
            </a:r>
            <a:r>
              <a:rPr lang="en-US" sz="2400" dirty="0" err="1"/>
              <a:t>danh</a:t>
            </a:r>
            <a:r>
              <a:rPr lang="en-US" sz="2400" dirty="0"/>
              <a:t> </a:t>
            </a:r>
            <a:r>
              <a:rPr lang="en-US" sz="2400" dirty="0" err="1"/>
              <a:t>sách</a:t>
            </a:r>
            <a:r>
              <a:rPr lang="en-US" sz="2400" dirty="0"/>
              <a:t> </a:t>
            </a:r>
            <a:r>
              <a:rPr lang="en-US" sz="2400" dirty="0" err="1"/>
              <a:t>cho</a:t>
            </a:r>
            <a:r>
              <a:rPr lang="en-US" sz="2400" dirty="0"/>
              <a:t> </a:t>
            </a:r>
            <a:r>
              <a:rPr lang="en-US" sz="2400" dirty="0" err="1"/>
              <a:t>biến</a:t>
            </a:r>
            <a:r>
              <a:rPr lang="en-US" sz="2400" dirty="0"/>
              <a:t> </a:t>
            </a:r>
            <a:r>
              <a:rPr lang="en-US" sz="2400" dirty="0">
                <a:solidFill>
                  <a:srgbClr val="00B0F0"/>
                </a:solidFill>
              </a:rPr>
              <a:t>p</a:t>
            </a:r>
          </a:p>
          <a:p>
            <a:pPr marL="731520" lvl="2" indent="-731520" algn="just">
              <a:lnSpc>
                <a:spcPct val="150000"/>
              </a:lnSpc>
              <a:spcBef>
                <a:spcPts val="0"/>
              </a:spcBef>
              <a:buFont typeface="Wingdings" panose="05000000000000000000" pitchFamily="2" charset="2"/>
              <a:buChar char="&amp;"/>
            </a:pPr>
            <a:r>
              <a:rPr lang="en-US" sz="2400" u="sng" dirty="0" err="1"/>
              <a:t>Bước</a:t>
            </a:r>
            <a:r>
              <a:rPr lang="en-US" sz="2400" u="sng" dirty="0"/>
              <a:t> 2:</a:t>
            </a:r>
            <a:r>
              <a:rPr lang="en-US" sz="2400" dirty="0"/>
              <a:t> </a:t>
            </a:r>
            <a:r>
              <a:rPr lang="en-US" sz="2400" dirty="0" err="1"/>
              <a:t>Gán</a:t>
            </a:r>
            <a:r>
              <a:rPr lang="en-US" sz="2400" dirty="0"/>
              <a:t> </a:t>
            </a:r>
            <a:r>
              <a:rPr lang="en-US" sz="2400" dirty="0" err="1"/>
              <a:t>giá</a:t>
            </a:r>
            <a:r>
              <a:rPr lang="en-US" sz="2400" dirty="0"/>
              <a:t> </a:t>
            </a:r>
            <a:r>
              <a:rPr lang="en-US" sz="2400" dirty="0" err="1"/>
              <a:t>trị</a:t>
            </a:r>
            <a:r>
              <a:rPr lang="en-US" sz="2400" dirty="0"/>
              <a:t> </a:t>
            </a:r>
            <a:r>
              <a:rPr lang="en-US" sz="2400" dirty="0" err="1"/>
              <a:t>vùng</a:t>
            </a:r>
            <a:r>
              <a:rPr lang="en-US" sz="2400" dirty="0"/>
              <a:t> </a:t>
            </a:r>
            <a:r>
              <a:rPr lang="en-US" sz="2400" dirty="0">
                <a:solidFill>
                  <a:srgbClr val="00B050"/>
                </a:solidFill>
              </a:rPr>
              <a:t>info </a:t>
            </a:r>
            <a:r>
              <a:rPr lang="en-US" sz="2400" dirty="0" err="1"/>
              <a:t>của</a:t>
            </a:r>
            <a:r>
              <a:rPr lang="en-US" sz="2400" dirty="0"/>
              <a:t> </a:t>
            </a:r>
            <a:r>
              <a:rPr lang="en-US" sz="2400" dirty="0">
                <a:solidFill>
                  <a:srgbClr val="00B0F0"/>
                </a:solidFill>
              </a:rPr>
              <a:t>p</a:t>
            </a:r>
            <a:r>
              <a:rPr lang="en-US" sz="2400" dirty="0"/>
              <a:t> </a:t>
            </a:r>
            <a:r>
              <a:rPr lang="en-US" sz="2400" dirty="0" err="1"/>
              <a:t>cho</a:t>
            </a:r>
            <a:r>
              <a:rPr lang="en-US" sz="2400" dirty="0"/>
              <a:t> </a:t>
            </a:r>
            <a:r>
              <a:rPr lang="en-US" sz="2400" dirty="0" err="1"/>
              <a:t>biến</a:t>
            </a:r>
            <a:r>
              <a:rPr lang="en-US" sz="2400" dirty="0"/>
              <a:t> </a:t>
            </a:r>
            <a:r>
              <a:rPr lang="en-US" sz="2400" dirty="0">
                <a:solidFill>
                  <a:srgbClr val="00B050"/>
                </a:solidFill>
              </a:rPr>
              <a:t>x</a:t>
            </a:r>
            <a:r>
              <a:rPr lang="en-US" sz="2400" dirty="0"/>
              <a:t>;</a:t>
            </a:r>
          </a:p>
          <a:p>
            <a:pPr marL="731520" lvl="2" indent="-731520" algn="just">
              <a:lnSpc>
                <a:spcPct val="150000"/>
              </a:lnSpc>
              <a:spcBef>
                <a:spcPts val="0"/>
              </a:spcBef>
              <a:buFont typeface="Wingdings" panose="05000000000000000000" pitchFamily="2" charset="2"/>
              <a:buChar char="&amp;"/>
            </a:pPr>
            <a:r>
              <a:rPr lang="en-US" sz="2400" u="sng" dirty="0" err="1"/>
              <a:t>Bước</a:t>
            </a:r>
            <a:r>
              <a:rPr lang="en-US" sz="2400" u="sng" dirty="0"/>
              <a:t> 3:</a:t>
            </a:r>
            <a:r>
              <a:rPr lang="en-US" sz="2400" dirty="0"/>
              <a:t> </a:t>
            </a:r>
            <a:r>
              <a:rPr lang="en-US" sz="2400" dirty="0" err="1"/>
              <a:t>Gán</a:t>
            </a:r>
            <a:r>
              <a:rPr lang="en-US" sz="2400" dirty="0"/>
              <a:t> </a:t>
            </a:r>
            <a:r>
              <a:rPr lang="en-US" sz="2400" dirty="0" err="1"/>
              <a:t>địa</a:t>
            </a:r>
            <a:r>
              <a:rPr lang="en-US" sz="2400" dirty="0"/>
              <a:t> </a:t>
            </a:r>
            <a:r>
              <a:rPr lang="en-US" sz="2400" dirty="0" err="1"/>
              <a:t>chỉ</a:t>
            </a:r>
            <a:r>
              <a:rPr lang="en-US" sz="2400" dirty="0"/>
              <a:t> </a:t>
            </a:r>
            <a:r>
              <a:rPr lang="en-US" sz="2400" dirty="0" err="1"/>
              <a:t>bộ</a:t>
            </a:r>
            <a:r>
              <a:rPr lang="en-US" sz="2400" dirty="0"/>
              <a:t> </a:t>
            </a:r>
            <a:r>
              <a:rPr lang="en-US" sz="2400" dirty="0" err="1"/>
              <a:t>nhớ</a:t>
            </a:r>
            <a:r>
              <a:rPr lang="en-US" sz="2400" dirty="0"/>
              <a:t> </a:t>
            </a:r>
            <a:r>
              <a:rPr lang="en-US" sz="2400" dirty="0" err="1"/>
              <a:t>của</a:t>
            </a:r>
            <a:r>
              <a:rPr lang="en-US" sz="2400" dirty="0"/>
              <a:t> </a:t>
            </a:r>
            <a:r>
              <a:rPr lang="en-US" sz="2400" dirty="0" err="1"/>
              <a:t>phần</a:t>
            </a:r>
            <a:r>
              <a:rPr lang="en-US" sz="2400" dirty="0"/>
              <a:t> </a:t>
            </a:r>
            <a:r>
              <a:rPr lang="en-US" sz="2400" dirty="0" err="1"/>
              <a:t>tử</a:t>
            </a:r>
            <a:r>
              <a:rPr lang="en-US" sz="2400" dirty="0"/>
              <a:t> </a:t>
            </a:r>
            <a:r>
              <a:rPr lang="en-US" sz="2400" dirty="0" err="1"/>
              <a:t>thứ</a:t>
            </a:r>
            <a:r>
              <a:rPr lang="en-US" sz="2400" dirty="0"/>
              <a:t> 2 </a:t>
            </a:r>
            <a:r>
              <a:rPr lang="en-US" sz="2400" dirty="0" err="1"/>
              <a:t>trong</a:t>
            </a:r>
            <a:r>
              <a:rPr lang="en-US" sz="2400" dirty="0"/>
              <a:t> </a:t>
            </a:r>
            <a:r>
              <a:rPr lang="en-US" sz="2400" dirty="0" err="1"/>
              <a:t>danh</a:t>
            </a:r>
            <a:r>
              <a:rPr lang="en-US" sz="2400" dirty="0"/>
              <a:t> </a:t>
            </a:r>
            <a:r>
              <a:rPr lang="en-US" sz="2400" dirty="0" err="1"/>
              <a:t>sách</a:t>
            </a:r>
            <a:r>
              <a:rPr lang="en-US" sz="2400" dirty="0"/>
              <a:t> (</a:t>
            </a:r>
            <a:r>
              <a:rPr lang="en-US" sz="2400" dirty="0" err="1"/>
              <a:t>nếu</a:t>
            </a:r>
            <a:r>
              <a:rPr lang="en-US" sz="2400" dirty="0"/>
              <a:t> </a:t>
            </a:r>
            <a:r>
              <a:rPr lang="en-US" sz="2400" dirty="0" err="1"/>
              <a:t>có</a:t>
            </a:r>
            <a:r>
              <a:rPr lang="en-US" sz="2400" dirty="0"/>
              <a:t>) </a:t>
            </a:r>
            <a:r>
              <a:rPr lang="en-US" sz="2400" dirty="0" err="1"/>
              <a:t>cho</a:t>
            </a:r>
            <a:r>
              <a:rPr lang="en-US" sz="2400" dirty="0"/>
              <a:t> </a:t>
            </a:r>
            <a:r>
              <a:rPr lang="en-US" sz="2400" dirty="0" err="1"/>
              <a:t>biến</a:t>
            </a:r>
            <a:r>
              <a:rPr lang="en-US" sz="2400" dirty="0"/>
              <a:t> </a:t>
            </a:r>
            <a:r>
              <a:rPr lang="en-US" sz="2400" dirty="0" err="1">
                <a:solidFill>
                  <a:srgbClr val="0070C0"/>
                </a:solidFill>
              </a:rPr>
              <a:t>sp</a:t>
            </a:r>
            <a:endParaRPr lang="en-US" sz="2400" dirty="0"/>
          </a:p>
          <a:p>
            <a:pPr marL="731520" lvl="2" indent="-731520" algn="just">
              <a:lnSpc>
                <a:spcPct val="150000"/>
              </a:lnSpc>
              <a:spcBef>
                <a:spcPts val="0"/>
              </a:spcBef>
              <a:buFont typeface="Wingdings" panose="05000000000000000000" pitchFamily="2" charset="2"/>
              <a:buChar char="&amp;"/>
            </a:pPr>
            <a:r>
              <a:rPr lang="en-US" sz="2400" u="sng" dirty="0" err="1"/>
              <a:t>Bước</a:t>
            </a:r>
            <a:r>
              <a:rPr lang="en-US" sz="2400" u="sng" dirty="0"/>
              <a:t> 4:</a:t>
            </a:r>
            <a:r>
              <a:rPr lang="en-US" sz="2400" dirty="0"/>
              <a:t> Thu </a:t>
            </a:r>
            <a:r>
              <a:rPr lang="en-US" sz="2400" dirty="0" err="1"/>
              <a:t>hồi</a:t>
            </a:r>
            <a:r>
              <a:rPr lang="en-US" sz="2400" dirty="0"/>
              <a:t> </a:t>
            </a:r>
            <a:r>
              <a:rPr lang="en-US" sz="2400" dirty="0" err="1"/>
              <a:t>vùng</a:t>
            </a:r>
            <a:r>
              <a:rPr lang="en-US" sz="2400" dirty="0"/>
              <a:t> </a:t>
            </a:r>
            <a:r>
              <a:rPr lang="en-US" sz="2400" dirty="0" err="1"/>
              <a:t>nhớ</a:t>
            </a:r>
            <a:r>
              <a:rPr lang="en-US" sz="2400" dirty="0"/>
              <a:t> </a:t>
            </a:r>
            <a:r>
              <a:rPr lang="en-US" sz="2400" dirty="0" err="1"/>
              <a:t>phần</a:t>
            </a:r>
            <a:r>
              <a:rPr lang="en-US" sz="2400" dirty="0"/>
              <a:t> </a:t>
            </a:r>
            <a:r>
              <a:rPr lang="en-US" sz="2400" dirty="0" err="1"/>
              <a:t>tử</a:t>
            </a:r>
            <a:r>
              <a:rPr lang="en-US" sz="2400" dirty="0"/>
              <a:t> </a:t>
            </a:r>
            <a:r>
              <a:rPr lang="en-US" sz="2400" dirty="0" err="1"/>
              <a:t>đầu</a:t>
            </a:r>
            <a:r>
              <a:rPr lang="en-US" sz="2400" dirty="0"/>
              <a:t> </a:t>
            </a:r>
            <a:r>
              <a:rPr lang="en-US" sz="2400" dirty="0" err="1"/>
              <a:t>danh</a:t>
            </a:r>
            <a:r>
              <a:rPr lang="en-US" sz="2400" dirty="0"/>
              <a:t> </a:t>
            </a:r>
            <a:r>
              <a:rPr lang="en-US" sz="2400" dirty="0" err="1"/>
              <a:t>sách</a:t>
            </a:r>
            <a:endParaRPr lang="en-US" sz="2400" dirty="0"/>
          </a:p>
        </p:txBody>
      </p:sp>
      <p:sp>
        <p:nvSpPr>
          <p:cNvPr id="6" name="Content Placeholder 2">
            <a:extLst>
              <a:ext uri="{FF2B5EF4-FFF2-40B4-BE49-F238E27FC236}">
                <a16:creationId xmlns:a16="http://schemas.microsoft.com/office/drawing/2014/main" id="{F3951E57-4AF8-42F8-ADAE-1C5BF7C785A9}"/>
              </a:ext>
            </a:extLst>
          </p:cNvPr>
          <p:cNvSpPr txBox="1">
            <a:spLocks/>
          </p:cNvSpPr>
          <p:nvPr/>
        </p:nvSpPr>
        <p:spPr>
          <a:xfrm>
            <a:off x="6400800" y="2667000"/>
            <a:ext cx="2514600" cy="58132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C00000"/>
                </a:solidFill>
              </a:rPr>
              <a:t>Node</a:t>
            </a:r>
            <a:r>
              <a:rPr lang="en-US" sz="2200"/>
              <a:t> *</a:t>
            </a:r>
            <a:r>
              <a:rPr lang="en-US" sz="2200">
                <a:solidFill>
                  <a:srgbClr val="0070C0"/>
                </a:solidFill>
              </a:rPr>
              <a:t>p</a:t>
            </a:r>
            <a:r>
              <a:rPr lang="en-US" sz="2200"/>
              <a:t> =</a:t>
            </a:r>
            <a:r>
              <a:rPr lang="en-US" sz="2400">
                <a:solidFill>
                  <a:srgbClr val="0070C0"/>
                </a:solidFill>
              </a:rPr>
              <a:t> sp;</a:t>
            </a:r>
            <a:endParaRPr lang="en-US" sz="2200"/>
          </a:p>
          <a:p>
            <a:pPr marL="0" lvl="2" indent="-457200">
              <a:lnSpc>
                <a:spcPct val="100000"/>
              </a:lnSpc>
              <a:spcBef>
                <a:spcPts val="0"/>
              </a:spcBef>
              <a:buNone/>
            </a:pPr>
            <a:endParaRPr lang="en-US" sz="2200"/>
          </a:p>
        </p:txBody>
      </p:sp>
      <p:sp>
        <p:nvSpPr>
          <p:cNvPr id="7" name="Content Placeholder 2">
            <a:extLst>
              <a:ext uri="{FF2B5EF4-FFF2-40B4-BE49-F238E27FC236}">
                <a16:creationId xmlns:a16="http://schemas.microsoft.com/office/drawing/2014/main" id="{9291D842-ED15-4109-99F1-72EA4EE8AB22}"/>
              </a:ext>
            </a:extLst>
          </p:cNvPr>
          <p:cNvSpPr txBox="1">
            <a:spLocks/>
          </p:cNvSpPr>
          <p:nvPr/>
        </p:nvSpPr>
        <p:spPr>
          <a:xfrm>
            <a:off x="6400800" y="3587109"/>
            <a:ext cx="2514600" cy="492524"/>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0070C0"/>
                </a:solidFill>
              </a:rPr>
              <a:t>x</a:t>
            </a:r>
            <a:r>
              <a:rPr lang="en-US" sz="2200"/>
              <a:t>=</a:t>
            </a:r>
            <a:r>
              <a:rPr lang="en-US" sz="2200">
                <a:solidFill>
                  <a:srgbClr val="0070C0"/>
                </a:solidFill>
              </a:rPr>
              <a:t> p-</a:t>
            </a:r>
            <a:r>
              <a:rPr lang="en-US" sz="2200"/>
              <a:t>&gt;</a:t>
            </a:r>
            <a:r>
              <a:rPr lang="en-US" sz="2200">
                <a:solidFill>
                  <a:srgbClr val="00B050"/>
                </a:solidFill>
              </a:rPr>
              <a:t>info</a:t>
            </a:r>
            <a:r>
              <a:rPr lang="en-US" sz="2200">
                <a:solidFill>
                  <a:srgbClr val="0070C0"/>
                </a:solidFill>
              </a:rPr>
              <a:t>;</a:t>
            </a:r>
          </a:p>
          <a:p>
            <a:pPr marL="0" lvl="2" indent="-457200">
              <a:lnSpc>
                <a:spcPct val="100000"/>
              </a:lnSpc>
              <a:spcBef>
                <a:spcPts val="0"/>
              </a:spcBef>
              <a:buNone/>
            </a:pPr>
            <a:endParaRPr lang="en-US" sz="2200"/>
          </a:p>
          <a:p>
            <a:pPr marL="0" lvl="2" indent="-457200">
              <a:lnSpc>
                <a:spcPct val="100000"/>
              </a:lnSpc>
              <a:spcBef>
                <a:spcPts val="0"/>
              </a:spcBef>
              <a:buNone/>
            </a:pPr>
            <a:endParaRPr lang="en-US" sz="2200"/>
          </a:p>
        </p:txBody>
      </p:sp>
      <p:sp>
        <p:nvSpPr>
          <p:cNvPr id="8" name="Content Placeholder 2">
            <a:extLst>
              <a:ext uri="{FF2B5EF4-FFF2-40B4-BE49-F238E27FC236}">
                <a16:creationId xmlns:a16="http://schemas.microsoft.com/office/drawing/2014/main" id="{15564AA2-E4E1-44F0-9472-C06AEBB18DE4}"/>
              </a:ext>
            </a:extLst>
          </p:cNvPr>
          <p:cNvSpPr txBox="1">
            <a:spLocks/>
          </p:cNvSpPr>
          <p:nvPr/>
        </p:nvSpPr>
        <p:spPr>
          <a:xfrm>
            <a:off x="6400800" y="5251720"/>
            <a:ext cx="2514600" cy="50825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C00000"/>
                </a:solidFill>
              </a:rPr>
              <a:t>delete</a:t>
            </a:r>
            <a:r>
              <a:rPr lang="en-US" sz="2200"/>
              <a:t> p;</a:t>
            </a:r>
          </a:p>
          <a:p>
            <a:pPr marL="0" lvl="2" indent="-457200">
              <a:lnSpc>
                <a:spcPct val="100000"/>
              </a:lnSpc>
              <a:spcBef>
                <a:spcPts val="0"/>
              </a:spcBef>
              <a:buNone/>
            </a:pPr>
            <a:endParaRPr lang="en-US" sz="2200"/>
          </a:p>
        </p:txBody>
      </p:sp>
      <p:sp>
        <p:nvSpPr>
          <p:cNvPr id="9" name="Content Placeholder 2">
            <a:extLst>
              <a:ext uri="{FF2B5EF4-FFF2-40B4-BE49-F238E27FC236}">
                <a16:creationId xmlns:a16="http://schemas.microsoft.com/office/drawing/2014/main" id="{DB64B38A-03A3-4217-87F6-F60595D36A0E}"/>
              </a:ext>
            </a:extLst>
          </p:cNvPr>
          <p:cNvSpPr txBox="1">
            <a:spLocks/>
          </p:cNvSpPr>
          <p:nvPr/>
        </p:nvSpPr>
        <p:spPr>
          <a:xfrm>
            <a:off x="6400800" y="4418420"/>
            <a:ext cx="2514600" cy="492524"/>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0070C0"/>
                </a:solidFill>
              </a:rPr>
              <a:t>sp</a:t>
            </a:r>
            <a:r>
              <a:rPr lang="en-US" sz="2200"/>
              <a:t>=</a:t>
            </a:r>
            <a:r>
              <a:rPr lang="en-US" sz="2200">
                <a:solidFill>
                  <a:srgbClr val="0070C0"/>
                </a:solidFill>
              </a:rPr>
              <a:t> sp-</a:t>
            </a:r>
            <a:r>
              <a:rPr lang="en-US" sz="2200"/>
              <a:t>&gt;</a:t>
            </a:r>
            <a:r>
              <a:rPr lang="en-US" sz="2200">
                <a:solidFill>
                  <a:srgbClr val="00B050"/>
                </a:solidFill>
              </a:rPr>
              <a:t>link</a:t>
            </a:r>
            <a:r>
              <a:rPr lang="en-US" sz="2200">
                <a:solidFill>
                  <a:srgbClr val="0070C0"/>
                </a:solidFill>
              </a:rPr>
              <a:t>;</a:t>
            </a:r>
          </a:p>
          <a:p>
            <a:pPr marL="0" lvl="2" indent="-457200">
              <a:lnSpc>
                <a:spcPct val="100000"/>
              </a:lnSpc>
              <a:spcBef>
                <a:spcPts val="0"/>
              </a:spcBef>
              <a:buNone/>
            </a:pPr>
            <a:endParaRPr lang="en-US" sz="2200"/>
          </a:p>
          <a:p>
            <a:pPr marL="0" lvl="2" indent="-457200">
              <a:lnSpc>
                <a:spcPct val="100000"/>
              </a:lnSpc>
              <a:spcBef>
                <a:spcPts val="0"/>
              </a:spcBef>
              <a:buNone/>
            </a:pPr>
            <a:endParaRPr lang="en-US" sz="2200"/>
          </a:p>
        </p:txBody>
      </p:sp>
      <p:sp>
        <p:nvSpPr>
          <p:cNvPr id="10" name="Title 1">
            <a:extLst>
              <a:ext uri="{FF2B5EF4-FFF2-40B4-BE49-F238E27FC236}">
                <a16:creationId xmlns:a16="http://schemas.microsoft.com/office/drawing/2014/main" id="{98E20C2E-05D0-40DE-AEE3-F298B23FB6FD}"/>
              </a:ext>
            </a:extLst>
          </p:cNvPr>
          <p:cNvSpPr txBox="1">
            <a:spLocks/>
          </p:cNvSpPr>
          <p:nvPr/>
        </p:nvSpPr>
        <p:spPr>
          <a:xfrm>
            <a:off x="160279" y="1524000"/>
            <a:ext cx="8755121" cy="633812"/>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sz="2800">
                <a:ln/>
                <a:solidFill>
                  <a:schemeClr val="accent4"/>
                </a:solidFill>
              </a:rPr>
              <a:t>THUẬT GIẢI LẤY MỘT PHẦN TỬ TRONG STACK</a:t>
            </a:r>
          </a:p>
        </p:txBody>
      </p:sp>
    </p:spTree>
    <p:extLst>
      <p:ext uri="{BB962C8B-B14F-4D97-AF65-F5344CB8AC3E}">
        <p14:creationId xmlns:p14="http://schemas.microsoft.com/office/powerpoint/2010/main" val="244995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fade">
                                      <p:cBhvr>
                                        <p:cTn id="37" dur="500"/>
                                        <p:tgtEl>
                                          <p:spTgt spid="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rgbClr val="0070C0"/>
                </a:solidFill>
                <a:latin typeface="Arial" panose="020B0604020202020204" pitchFamily="34" charset="0"/>
                <a:cs typeface="Arial" panose="020B0604020202020204" pitchFamily="34" charset="0"/>
              </a:rPr>
              <a:t>NGĂN XẾP</a:t>
            </a:r>
            <a:r>
              <a:rPr lang="en-US" altLang="zh-TW" sz="3600" dirty="0">
                <a:solidFill>
                  <a:srgbClr val="0070C0"/>
                </a:solidFill>
                <a:latin typeface="Arial" panose="020B0604020202020204" pitchFamily="34" charset="0"/>
                <a:cs typeface="Arial" panose="020B0604020202020204" pitchFamily="34" charset="0"/>
              </a:rPr>
              <a:t> (STACK)</a:t>
            </a:r>
          </a:p>
        </p:txBody>
      </p:sp>
      <p:sp>
        <p:nvSpPr>
          <p:cNvPr id="6" name="Content Placeholder 2">
            <a:extLst>
              <a:ext uri="{FF2B5EF4-FFF2-40B4-BE49-F238E27FC236}">
                <a16:creationId xmlns:a16="http://schemas.microsoft.com/office/drawing/2014/main" id="{87FFD877-D188-46AC-BC23-E5020B4F1FEF}"/>
              </a:ext>
            </a:extLst>
          </p:cNvPr>
          <p:cNvSpPr txBox="1">
            <a:spLocks/>
          </p:cNvSpPr>
          <p:nvPr/>
        </p:nvSpPr>
        <p:spPr>
          <a:xfrm>
            <a:off x="381000" y="2040351"/>
            <a:ext cx="4876800" cy="3962400"/>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dirty="0">
                <a:solidFill>
                  <a:srgbClr val="0070C0"/>
                </a:solidFill>
              </a:rPr>
              <a:t>int </a:t>
            </a:r>
            <a:r>
              <a:rPr lang="en-US" sz="2000" dirty="0">
                <a:solidFill>
                  <a:srgbClr val="C00000"/>
                </a:solidFill>
              </a:rPr>
              <a:t>Pop(</a:t>
            </a:r>
            <a:r>
              <a:rPr lang="en-US" sz="2000" dirty="0">
                <a:solidFill>
                  <a:srgbClr val="0070C0"/>
                </a:solidFill>
              </a:rPr>
              <a:t>int &amp;</a:t>
            </a:r>
            <a:r>
              <a:rPr lang="en-US" sz="2000" dirty="0">
                <a:solidFill>
                  <a:srgbClr val="00B050"/>
                </a:solidFill>
              </a:rPr>
              <a:t>x</a:t>
            </a:r>
            <a:r>
              <a:rPr lang="en-US" sz="2000" dirty="0">
                <a:solidFill>
                  <a:srgbClr val="C00000"/>
                </a:solidFill>
              </a:rPr>
              <a:t>)</a:t>
            </a:r>
            <a:endParaRPr lang="en-US" sz="2000" dirty="0"/>
          </a:p>
          <a:p>
            <a:pPr marL="0" lvl="2" indent="-457200">
              <a:lnSpc>
                <a:spcPct val="100000"/>
              </a:lnSpc>
              <a:spcBef>
                <a:spcPts val="0"/>
              </a:spcBef>
              <a:buNone/>
            </a:pPr>
            <a:r>
              <a:rPr lang="en-US" sz="2000" dirty="0"/>
              <a:t>{</a:t>
            </a:r>
          </a:p>
          <a:p>
            <a:pPr marL="0" lvl="2" indent="-457200">
              <a:lnSpc>
                <a:spcPct val="100000"/>
              </a:lnSpc>
              <a:spcBef>
                <a:spcPts val="0"/>
              </a:spcBef>
              <a:buNone/>
            </a:pPr>
            <a:r>
              <a:rPr lang="en-US" sz="2000" dirty="0">
                <a:solidFill>
                  <a:srgbClr val="C00000"/>
                </a:solidFill>
              </a:rPr>
              <a:t>	</a:t>
            </a:r>
            <a:r>
              <a:rPr lang="en-US" sz="2000" dirty="0">
                <a:solidFill>
                  <a:srgbClr val="0070C0"/>
                </a:solidFill>
              </a:rPr>
              <a:t>if (</a:t>
            </a:r>
            <a:r>
              <a:rPr lang="en-US" sz="2000" dirty="0" err="1">
                <a:solidFill>
                  <a:srgbClr val="0070C0"/>
                </a:solidFill>
              </a:rPr>
              <a:t>sp</a:t>
            </a:r>
            <a:r>
              <a:rPr lang="en-US" sz="2000" dirty="0"/>
              <a:t>!=</a:t>
            </a:r>
            <a:r>
              <a:rPr lang="en-US" sz="2000" dirty="0">
                <a:solidFill>
                  <a:srgbClr val="FF0000"/>
                </a:solidFill>
              </a:rPr>
              <a:t> NULL</a:t>
            </a:r>
            <a:r>
              <a:rPr lang="en-US" sz="2000" dirty="0">
                <a:solidFill>
                  <a:srgbClr val="0070C0"/>
                </a:solidFill>
              </a:rPr>
              <a:t>)</a:t>
            </a:r>
          </a:p>
          <a:p>
            <a:pPr marL="914400" lvl="4" indent="-457200">
              <a:lnSpc>
                <a:spcPct val="100000"/>
              </a:lnSpc>
              <a:spcBef>
                <a:spcPts val="0"/>
              </a:spcBef>
              <a:buNone/>
            </a:pPr>
            <a:r>
              <a:rPr lang="en-US" sz="2000" dirty="0">
                <a:solidFill>
                  <a:srgbClr val="0070C0"/>
                </a:solidFill>
              </a:rPr>
              <a:t>	</a:t>
            </a:r>
            <a:r>
              <a:rPr lang="en-US" sz="2000" dirty="0"/>
              <a:t>{</a:t>
            </a:r>
          </a:p>
          <a:p>
            <a:pPr marL="0" lvl="2" indent="-457200">
              <a:lnSpc>
                <a:spcPct val="100000"/>
              </a:lnSpc>
              <a:spcBef>
                <a:spcPts val="0"/>
              </a:spcBef>
              <a:buNone/>
            </a:pPr>
            <a:r>
              <a:rPr lang="en-US" sz="2000" dirty="0">
                <a:solidFill>
                  <a:srgbClr val="C00000"/>
                </a:solidFill>
              </a:rPr>
              <a:t>		Node</a:t>
            </a:r>
            <a:r>
              <a:rPr lang="en-US" sz="2000" dirty="0"/>
              <a:t> *</a:t>
            </a:r>
            <a:r>
              <a:rPr lang="en-US" sz="2000" dirty="0">
                <a:solidFill>
                  <a:srgbClr val="0070C0"/>
                </a:solidFill>
              </a:rPr>
              <a:t>p</a:t>
            </a:r>
            <a:r>
              <a:rPr lang="en-US" sz="2000" dirty="0"/>
              <a:t> =</a:t>
            </a:r>
            <a:r>
              <a:rPr lang="en-US" sz="2000" dirty="0">
                <a:solidFill>
                  <a:srgbClr val="0070C0"/>
                </a:solidFill>
              </a:rPr>
              <a:t> </a:t>
            </a:r>
            <a:r>
              <a:rPr lang="en-US" sz="2000" dirty="0" err="1">
                <a:solidFill>
                  <a:srgbClr val="0070C0"/>
                </a:solidFill>
              </a:rPr>
              <a:t>sp</a:t>
            </a:r>
            <a:r>
              <a:rPr lang="en-US" sz="2000" dirty="0">
                <a:solidFill>
                  <a:srgbClr val="0070C0"/>
                </a:solidFill>
              </a:rPr>
              <a:t>;</a:t>
            </a:r>
          </a:p>
          <a:p>
            <a:pPr marL="0" lvl="2" indent="-457200">
              <a:lnSpc>
                <a:spcPct val="100000"/>
              </a:lnSpc>
              <a:spcBef>
                <a:spcPts val="0"/>
              </a:spcBef>
              <a:buNone/>
            </a:pPr>
            <a:r>
              <a:rPr lang="en-US" sz="2000" dirty="0">
                <a:solidFill>
                  <a:srgbClr val="0070C0"/>
                </a:solidFill>
              </a:rPr>
              <a:t>		x = p</a:t>
            </a:r>
            <a:r>
              <a:rPr lang="en-US" sz="2000" dirty="0"/>
              <a:t> -&gt; </a:t>
            </a:r>
            <a:r>
              <a:rPr lang="en-US" sz="2000" dirty="0">
                <a:solidFill>
                  <a:srgbClr val="00B050"/>
                </a:solidFill>
              </a:rPr>
              <a:t>info</a:t>
            </a:r>
            <a:r>
              <a:rPr lang="en-US" sz="2000" dirty="0">
                <a:solidFill>
                  <a:srgbClr val="0070C0"/>
                </a:solidFill>
              </a:rPr>
              <a:t>;</a:t>
            </a:r>
            <a:endParaRPr lang="en-US" sz="2000" dirty="0"/>
          </a:p>
          <a:p>
            <a:pPr marL="914400" lvl="4" indent="-457200">
              <a:lnSpc>
                <a:spcPct val="100000"/>
              </a:lnSpc>
              <a:spcBef>
                <a:spcPts val="0"/>
              </a:spcBef>
              <a:buNone/>
            </a:pPr>
            <a:r>
              <a:rPr lang="en-US" sz="2000" dirty="0">
                <a:solidFill>
                  <a:srgbClr val="0070C0"/>
                </a:solidFill>
              </a:rPr>
              <a:t>		</a:t>
            </a:r>
            <a:r>
              <a:rPr lang="en-US" sz="2000" dirty="0" err="1">
                <a:solidFill>
                  <a:srgbClr val="0070C0"/>
                </a:solidFill>
              </a:rPr>
              <a:t>sp</a:t>
            </a:r>
            <a:r>
              <a:rPr lang="en-US" sz="2000" dirty="0"/>
              <a:t>= </a:t>
            </a:r>
            <a:r>
              <a:rPr lang="en-US" sz="2000" dirty="0">
                <a:solidFill>
                  <a:srgbClr val="0070C0"/>
                </a:solidFill>
              </a:rPr>
              <a:t>p </a:t>
            </a:r>
            <a:r>
              <a:rPr lang="en-US" sz="2000" dirty="0"/>
              <a:t>-&gt;</a:t>
            </a:r>
            <a:r>
              <a:rPr lang="en-US" sz="2000" dirty="0">
                <a:solidFill>
                  <a:srgbClr val="00B050"/>
                </a:solidFill>
              </a:rPr>
              <a:t>link</a:t>
            </a:r>
            <a:r>
              <a:rPr lang="en-US" sz="2000" dirty="0">
                <a:solidFill>
                  <a:srgbClr val="0070C0"/>
                </a:solidFill>
              </a:rPr>
              <a:t>;</a:t>
            </a:r>
          </a:p>
          <a:p>
            <a:pPr marL="914400" lvl="4" indent="-457200">
              <a:lnSpc>
                <a:spcPct val="100000"/>
              </a:lnSpc>
              <a:spcBef>
                <a:spcPts val="0"/>
              </a:spcBef>
              <a:buNone/>
            </a:pPr>
            <a:r>
              <a:rPr lang="en-US" sz="2000" dirty="0">
                <a:solidFill>
                  <a:srgbClr val="C00000"/>
                </a:solidFill>
              </a:rPr>
              <a:t>		delete</a:t>
            </a:r>
            <a:r>
              <a:rPr lang="en-US" sz="2000" dirty="0"/>
              <a:t> </a:t>
            </a:r>
            <a:r>
              <a:rPr lang="en-US" sz="2000" dirty="0">
                <a:solidFill>
                  <a:srgbClr val="0070C0"/>
                </a:solidFill>
              </a:rPr>
              <a:t>p;</a:t>
            </a:r>
          </a:p>
          <a:p>
            <a:pPr marL="914400" lvl="4" indent="-457200">
              <a:lnSpc>
                <a:spcPct val="100000"/>
              </a:lnSpc>
              <a:spcBef>
                <a:spcPts val="0"/>
              </a:spcBef>
              <a:buNone/>
            </a:pPr>
            <a:r>
              <a:rPr lang="en-US" sz="2000" dirty="0">
                <a:solidFill>
                  <a:srgbClr val="0070C0"/>
                </a:solidFill>
              </a:rPr>
              <a:t>		return </a:t>
            </a:r>
            <a:r>
              <a:rPr lang="en-US" sz="2000" dirty="0"/>
              <a:t>1;</a:t>
            </a:r>
            <a:endParaRPr lang="en-US" sz="2000" dirty="0">
              <a:solidFill>
                <a:srgbClr val="0070C0"/>
              </a:solidFill>
            </a:endParaRPr>
          </a:p>
          <a:p>
            <a:pPr marL="914400" lvl="4" indent="-457200">
              <a:lnSpc>
                <a:spcPct val="100000"/>
              </a:lnSpc>
              <a:spcBef>
                <a:spcPts val="0"/>
              </a:spcBef>
              <a:buNone/>
            </a:pPr>
            <a:r>
              <a:rPr lang="en-US" sz="2000" dirty="0">
                <a:solidFill>
                  <a:srgbClr val="0070C0"/>
                </a:solidFill>
              </a:rPr>
              <a:t>	</a:t>
            </a:r>
            <a:r>
              <a:rPr lang="en-US" sz="2000" dirty="0"/>
              <a:t>}</a:t>
            </a:r>
          </a:p>
          <a:p>
            <a:pPr marL="914400" lvl="4" indent="-457200">
              <a:lnSpc>
                <a:spcPct val="100000"/>
              </a:lnSpc>
              <a:spcBef>
                <a:spcPts val="0"/>
              </a:spcBef>
              <a:buNone/>
            </a:pPr>
            <a:r>
              <a:rPr lang="en-US" sz="2000" dirty="0">
                <a:solidFill>
                  <a:srgbClr val="0070C0"/>
                </a:solidFill>
              </a:rPr>
              <a:t>	return </a:t>
            </a:r>
            <a:r>
              <a:rPr lang="en-US" sz="2000" dirty="0"/>
              <a:t>0;</a:t>
            </a:r>
          </a:p>
          <a:p>
            <a:pPr marL="0" indent="0">
              <a:buSzPct val="150000"/>
              <a:buNone/>
            </a:pPr>
            <a:r>
              <a:rPr lang="en-US" sz="2000" dirty="0"/>
              <a:t>}</a:t>
            </a:r>
          </a:p>
        </p:txBody>
      </p:sp>
      <p:sp>
        <p:nvSpPr>
          <p:cNvPr id="7" name="Content Placeholder 2">
            <a:extLst>
              <a:ext uri="{FF2B5EF4-FFF2-40B4-BE49-F238E27FC236}">
                <a16:creationId xmlns:a16="http://schemas.microsoft.com/office/drawing/2014/main" id="{1FD775B9-ED0D-4782-89C0-D628A42E054E}"/>
              </a:ext>
            </a:extLst>
          </p:cNvPr>
          <p:cNvSpPr txBox="1">
            <a:spLocks/>
          </p:cNvSpPr>
          <p:nvPr/>
        </p:nvSpPr>
        <p:spPr>
          <a:xfrm>
            <a:off x="5791200" y="2507602"/>
            <a:ext cx="2819400" cy="58132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C00000"/>
                </a:solidFill>
              </a:rPr>
              <a:t>Node</a:t>
            </a:r>
            <a:r>
              <a:rPr lang="en-US" sz="2200"/>
              <a:t> *</a:t>
            </a:r>
            <a:r>
              <a:rPr lang="en-US" sz="2200">
                <a:solidFill>
                  <a:srgbClr val="0070C0"/>
                </a:solidFill>
              </a:rPr>
              <a:t>p</a:t>
            </a:r>
            <a:r>
              <a:rPr lang="en-US" sz="2200"/>
              <a:t> =</a:t>
            </a:r>
            <a:r>
              <a:rPr lang="en-US" sz="2400">
                <a:solidFill>
                  <a:srgbClr val="0070C0"/>
                </a:solidFill>
              </a:rPr>
              <a:t> sp;</a:t>
            </a:r>
            <a:endParaRPr lang="en-US" sz="2200"/>
          </a:p>
          <a:p>
            <a:pPr marL="0" lvl="2" indent="-457200">
              <a:lnSpc>
                <a:spcPct val="100000"/>
              </a:lnSpc>
              <a:spcBef>
                <a:spcPts val="0"/>
              </a:spcBef>
              <a:buNone/>
            </a:pPr>
            <a:endParaRPr lang="en-US" sz="2200"/>
          </a:p>
        </p:txBody>
      </p:sp>
      <p:sp>
        <p:nvSpPr>
          <p:cNvPr id="8" name="Content Placeholder 2">
            <a:extLst>
              <a:ext uri="{FF2B5EF4-FFF2-40B4-BE49-F238E27FC236}">
                <a16:creationId xmlns:a16="http://schemas.microsoft.com/office/drawing/2014/main" id="{BA53D137-ED77-41C4-BDEE-415B3C90E370}"/>
              </a:ext>
            </a:extLst>
          </p:cNvPr>
          <p:cNvSpPr txBox="1">
            <a:spLocks/>
          </p:cNvSpPr>
          <p:nvPr/>
        </p:nvSpPr>
        <p:spPr>
          <a:xfrm>
            <a:off x="5791200" y="3427711"/>
            <a:ext cx="2819400" cy="492524"/>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0070C0"/>
                </a:solidFill>
              </a:rPr>
              <a:t>x</a:t>
            </a:r>
            <a:r>
              <a:rPr lang="en-US" sz="2200"/>
              <a:t>=</a:t>
            </a:r>
            <a:r>
              <a:rPr lang="en-US" sz="2200">
                <a:solidFill>
                  <a:srgbClr val="0070C0"/>
                </a:solidFill>
              </a:rPr>
              <a:t> p-</a:t>
            </a:r>
            <a:r>
              <a:rPr lang="en-US" sz="2200"/>
              <a:t>&gt;</a:t>
            </a:r>
            <a:r>
              <a:rPr lang="en-US" sz="2200">
                <a:solidFill>
                  <a:srgbClr val="00B050"/>
                </a:solidFill>
              </a:rPr>
              <a:t>info</a:t>
            </a:r>
            <a:r>
              <a:rPr lang="en-US" sz="2200">
                <a:solidFill>
                  <a:srgbClr val="0070C0"/>
                </a:solidFill>
              </a:rPr>
              <a:t>;</a:t>
            </a:r>
          </a:p>
          <a:p>
            <a:pPr marL="0" lvl="2" indent="-457200">
              <a:lnSpc>
                <a:spcPct val="100000"/>
              </a:lnSpc>
              <a:spcBef>
                <a:spcPts val="0"/>
              </a:spcBef>
              <a:buNone/>
            </a:pPr>
            <a:endParaRPr lang="en-US" sz="2200"/>
          </a:p>
          <a:p>
            <a:pPr marL="0" lvl="2" indent="-457200">
              <a:lnSpc>
                <a:spcPct val="100000"/>
              </a:lnSpc>
              <a:spcBef>
                <a:spcPts val="0"/>
              </a:spcBef>
              <a:buNone/>
            </a:pPr>
            <a:endParaRPr lang="en-US" sz="2200"/>
          </a:p>
        </p:txBody>
      </p:sp>
      <p:sp>
        <p:nvSpPr>
          <p:cNvPr id="9" name="Content Placeholder 2">
            <a:extLst>
              <a:ext uri="{FF2B5EF4-FFF2-40B4-BE49-F238E27FC236}">
                <a16:creationId xmlns:a16="http://schemas.microsoft.com/office/drawing/2014/main" id="{1C1B590F-8D2A-4617-A26E-B73C4E724527}"/>
              </a:ext>
            </a:extLst>
          </p:cNvPr>
          <p:cNvSpPr txBox="1">
            <a:spLocks/>
          </p:cNvSpPr>
          <p:nvPr/>
        </p:nvSpPr>
        <p:spPr>
          <a:xfrm>
            <a:off x="5791200" y="5092322"/>
            <a:ext cx="2819400" cy="50825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C00000"/>
                </a:solidFill>
              </a:rPr>
              <a:t>delete</a:t>
            </a:r>
            <a:r>
              <a:rPr lang="en-US" sz="2200"/>
              <a:t> </a:t>
            </a:r>
            <a:r>
              <a:rPr lang="en-US" sz="2200">
                <a:solidFill>
                  <a:srgbClr val="0070C0"/>
                </a:solidFill>
              </a:rPr>
              <a:t>p</a:t>
            </a:r>
            <a:r>
              <a:rPr lang="en-US" sz="2200"/>
              <a:t>;</a:t>
            </a:r>
          </a:p>
          <a:p>
            <a:pPr marL="0" lvl="2" indent="-457200">
              <a:lnSpc>
                <a:spcPct val="100000"/>
              </a:lnSpc>
              <a:spcBef>
                <a:spcPts val="0"/>
              </a:spcBef>
              <a:buNone/>
            </a:pPr>
            <a:endParaRPr lang="en-US" sz="2200"/>
          </a:p>
        </p:txBody>
      </p:sp>
      <p:sp>
        <p:nvSpPr>
          <p:cNvPr id="10" name="Content Placeholder 2">
            <a:extLst>
              <a:ext uri="{FF2B5EF4-FFF2-40B4-BE49-F238E27FC236}">
                <a16:creationId xmlns:a16="http://schemas.microsoft.com/office/drawing/2014/main" id="{14554BD6-F9BE-4FFF-BC5E-8FF8E533AECE}"/>
              </a:ext>
            </a:extLst>
          </p:cNvPr>
          <p:cNvSpPr txBox="1">
            <a:spLocks/>
          </p:cNvSpPr>
          <p:nvPr/>
        </p:nvSpPr>
        <p:spPr>
          <a:xfrm>
            <a:off x="5791200" y="4259022"/>
            <a:ext cx="2819400" cy="492524"/>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dirty="0" err="1">
                <a:solidFill>
                  <a:srgbClr val="0070C0"/>
                </a:solidFill>
              </a:rPr>
              <a:t>sp</a:t>
            </a:r>
            <a:r>
              <a:rPr lang="en-US" sz="2200" dirty="0"/>
              <a:t>=</a:t>
            </a:r>
            <a:r>
              <a:rPr lang="en-US" sz="2200" dirty="0">
                <a:solidFill>
                  <a:srgbClr val="0070C0"/>
                </a:solidFill>
              </a:rPr>
              <a:t> p-</a:t>
            </a:r>
            <a:r>
              <a:rPr lang="en-US" sz="2200" dirty="0"/>
              <a:t>&gt;</a:t>
            </a:r>
            <a:r>
              <a:rPr lang="en-US" sz="2200" dirty="0">
                <a:solidFill>
                  <a:srgbClr val="00B050"/>
                </a:solidFill>
              </a:rPr>
              <a:t>link</a:t>
            </a:r>
            <a:r>
              <a:rPr lang="en-US" sz="2200" dirty="0">
                <a:solidFill>
                  <a:srgbClr val="0070C0"/>
                </a:solidFill>
              </a:rPr>
              <a:t>;</a:t>
            </a:r>
          </a:p>
          <a:p>
            <a:pPr marL="0" lvl="2" indent="-457200">
              <a:lnSpc>
                <a:spcPct val="100000"/>
              </a:lnSpc>
              <a:spcBef>
                <a:spcPts val="0"/>
              </a:spcBef>
              <a:buNone/>
            </a:pPr>
            <a:endParaRPr lang="en-US" sz="2200" dirty="0"/>
          </a:p>
          <a:p>
            <a:pPr marL="0" lvl="2" indent="-457200">
              <a:lnSpc>
                <a:spcPct val="100000"/>
              </a:lnSpc>
              <a:spcBef>
                <a:spcPts val="0"/>
              </a:spcBef>
              <a:buNone/>
            </a:pPr>
            <a:endParaRPr lang="en-US" sz="2200" dirty="0"/>
          </a:p>
        </p:txBody>
      </p:sp>
      <p:sp>
        <p:nvSpPr>
          <p:cNvPr id="11" name="Title 1">
            <a:extLst>
              <a:ext uri="{FF2B5EF4-FFF2-40B4-BE49-F238E27FC236}">
                <a16:creationId xmlns:a16="http://schemas.microsoft.com/office/drawing/2014/main" id="{FFDA9D96-9608-43A2-8BF0-23AEDFF988B7}"/>
              </a:ext>
            </a:extLst>
          </p:cNvPr>
          <p:cNvSpPr txBox="1">
            <a:spLocks/>
          </p:cNvSpPr>
          <p:nvPr/>
        </p:nvSpPr>
        <p:spPr>
          <a:xfrm>
            <a:off x="228600" y="1387972"/>
            <a:ext cx="8839200" cy="703572"/>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sz="2400" dirty="0">
                <a:ln/>
                <a:solidFill>
                  <a:schemeClr val="accent4"/>
                </a:solidFill>
              </a:rPr>
              <a:t>THỦ TỤC LẤY MỘT PHẦN TỬ TRONG STACK</a:t>
            </a:r>
          </a:p>
        </p:txBody>
      </p:sp>
    </p:spTree>
    <p:extLst>
      <p:ext uri="{BB962C8B-B14F-4D97-AF65-F5344CB8AC3E}">
        <p14:creationId xmlns:p14="http://schemas.microsoft.com/office/powerpoint/2010/main" val="142950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rgbClr val="0070C0"/>
                </a:solidFill>
                <a:latin typeface="Arial" panose="020B0604020202020204" pitchFamily="34" charset="0"/>
                <a:cs typeface="Arial" panose="020B0604020202020204" pitchFamily="34" charset="0"/>
              </a:rPr>
              <a:t>2.1 – DANH SÁCH ĐẶC</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B97C38CE-A0F2-43AD-97BF-0C45AA8265FE}"/>
              </a:ext>
            </a:extLst>
          </p:cNvPr>
          <p:cNvSpPr>
            <a:spLocks noGrp="1"/>
          </p:cNvSpPr>
          <p:nvPr/>
        </p:nvSpPr>
        <p:spPr>
          <a:xfrm>
            <a:off x="268126" y="1331029"/>
            <a:ext cx="9006562" cy="838200"/>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sz="3200" b="1" dirty="0" err="1">
                <a:ln/>
                <a:solidFill>
                  <a:schemeClr val="accent4"/>
                </a:solidFill>
              </a:rPr>
              <a:t>Ví</a:t>
            </a:r>
            <a:r>
              <a:rPr lang="en-US" sz="3200" b="1" dirty="0">
                <a:ln/>
                <a:solidFill>
                  <a:schemeClr val="accent4"/>
                </a:solidFill>
              </a:rPr>
              <a:t> </a:t>
            </a:r>
            <a:r>
              <a:rPr lang="en-US" sz="3200" b="1" dirty="0" err="1">
                <a:ln/>
                <a:solidFill>
                  <a:schemeClr val="accent4"/>
                </a:solidFill>
              </a:rPr>
              <a:t>dụ</a:t>
            </a:r>
            <a:r>
              <a:rPr lang="en-US" sz="3200" b="1" dirty="0">
                <a:ln/>
                <a:solidFill>
                  <a:schemeClr val="accent4"/>
                </a:solidFill>
              </a:rPr>
              <a:t> 2.1:</a:t>
            </a:r>
          </a:p>
        </p:txBody>
      </p:sp>
      <p:pic>
        <p:nvPicPr>
          <p:cNvPr id="4" name="table">
            <a:extLst>
              <a:ext uri="{FF2B5EF4-FFF2-40B4-BE49-F238E27FC236}">
                <a16:creationId xmlns:a16="http://schemas.microsoft.com/office/drawing/2014/main" id="{6785DE0B-E569-47D1-9C33-284D42252011}"/>
              </a:ext>
            </a:extLst>
          </p:cNvPr>
          <p:cNvPicPr>
            <a:picLocks noChangeAspect="1"/>
          </p:cNvPicPr>
          <p:nvPr/>
        </p:nvPicPr>
        <p:blipFill>
          <a:blip r:embed="rId3"/>
          <a:stretch>
            <a:fillRect/>
          </a:stretch>
        </p:blipFill>
        <p:spPr>
          <a:xfrm>
            <a:off x="914400" y="2162947"/>
            <a:ext cx="849435" cy="4079240"/>
          </a:xfrm>
          <a:prstGeom prst="rect">
            <a:avLst/>
          </a:prstGeom>
        </p:spPr>
      </p:pic>
      <p:sp>
        <p:nvSpPr>
          <p:cNvPr id="5" name="Right Brace 4">
            <a:extLst>
              <a:ext uri="{FF2B5EF4-FFF2-40B4-BE49-F238E27FC236}">
                <a16:creationId xmlns:a16="http://schemas.microsoft.com/office/drawing/2014/main" id="{D640C517-91A6-49A0-93F0-4682C92ADACA}"/>
              </a:ext>
            </a:extLst>
          </p:cNvPr>
          <p:cNvSpPr/>
          <p:nvPr/>
        </p:nvSpPr>
        <p:spPr>
          <a:xfrm>
            <a:off x="2814523" y="3792938"/>
            <a:ext cx="584939" cy="2409141"/>
          </a:xfrm>
          <a:prstGeom prst="rightBrace">
            <a:avLst>
              <a:gd name="adj1" fmla="val 3111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 name="Rectangle 5">
            <a:extLst>
              <a:ext uri="{FF2B5EF4-FFF2-40B4-BE49-F238E27FC236}">
                <a16:creationId xmlns:a16="http://schemas.microsoft.com/office/drawing/2014/main" id="{D773B695-BFFE-4DED-9E45-A7DED349D750}"/>
              </a:ext>
            </a:extLst>
          </p:cNvPr>
          <p:cNvSpPr/>
          <p:nvPr/>
        </p:nvSpPr>
        <p:spPr>
          <a:xfrm>
            <a:off x="-298734" y="2168704"/>
            <a:ext cx="14957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solidFill>
                  <a:srgbClr val="0070C0"/>
                </a:solidFill>
              </a:rPr>
              <a:t> </a:t>
            </a:r>
            <a:r>
              <a:rPr lang="en-US" sz="2400" dirty="0">
                <a:solidFill>
                  <a:srgbClr val="FF0000"/>
                </a:solidFill>
              </a:rPr>
              <a:t>MAX</a:t>
            </a:r>
            <a:r>
              <a:rPr lang="en-US" sz="2400" dirty="0">
                <a:solidFill>
                  <a:schemeClr val="tx1"/>
                </a:solidFill>
              </a:rPr>
              <a:t>-1</a:t>
            </a:r>
          </a:p>
        </p:txBody>
      </p:sp>
      <p:sp>
        <p:nvSpPr>
          <p:cNvPr id="7" name="Rectangle 6">
            <a:extLst>
              <a:ext uri="{FF2B5EF4-FFF2-40B4-BE49-F238E27FC236}">
                <a16:creationId xmlns:a16="http://schemas.microsoft.com/office/drawing/2014/main" id="{2C46AB86-7E0F-4786-A330-62B3A4BF68DE}"/>
              </a:ext>
            </a:extLst>
          </p:cNvPr>
          <p:cNvSpPr/>
          <p:nvPr/>
        </p:nvSpPr>
        <p:spPr>
          <a:xfrm>
            <a:off x="449120" y="5916010"/>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a:solidFill>
                  <a:schemeClr val="tx1"/>
                </a:solidFill>
              </a:rPr>
              <a:t>0</a:t>
            </a:r>
          </a:p>
        </p:txBody>
      </p:sp>
      <p:sp>
        <p:nvSpPr>
          <p:cNvPr id="8" name="Rectangle 7">
            <a:extLst>
              <a:ext uri="{FF2B5EF4-FFF2-40B4-BE49-F238E27FC236}">
                <a16:creationId xmlns:a16="http://schemas.microsoft.com/office/drawing/2014/main" id="{2CF83669-E097-41E9-B382-4031654400CA}"/>
              </a:ext>
            </a:extLst>
          </p:cNvPr>
          <p:cNvSpPr/>
          <p:nvPr/>
        </p:nvSpPr>
        <p:spPr>
          <a:xfrm>
            <a:off x="449120" y="5518518"/>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a:solidFill>
                  <a:schemeClr val="tx1"/>
                </a:solidFill>
              </a:rPr>
              <a:t>1</a:t>
            </a:r>
          </a:p>
        </p:txBody>
      </p:sp>
      <p:sp>
        <p:nvSpPr>
          <p:cNvPr id="9" name="Rectangle 8">
            <a:extLst>
              <a:ext uri="{FF2B5EF4-FFF2-40B4-BE49-F238E27FC236}">
                <a16:creationId xmlns:a16="http://schemas.microsoft.com/office/drawing/2014/main" id="{C5BFBB8D-3C07-4F58-8D35-6F95AE31E006}"/>
              </a:ext>
            </a:extLst>
          </p:cNvPr>
          <p:cNvSpPr/>
          <p:nvPr/>
        </p:nvSpPr>
        <p:spPr>
          <a:xfrm>
            <a:off x="449120" y="5134674"/>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a:solidFill>
                  <a:schemeClr val="tx1"/>
                </a:solidFill>
              </a:rPr>
              <a:t>2</a:t>
            </a:r>
          </a:p>
        </p:txBody>
      </p:sp>
      <p:sp>
        <p:nvSpPr>
          <p:cNvPr id="10" name="Rectangle 9">
            <a:extLst>
              <a:ext uri="{FF2B5EF4-FFF2-40B4-BE49-F238E27FC236}">
                <a16:creationId xmlns:a16="http://schemas.microsoft.com/office/drawing/2014/main" id="{C471E52C-E6DC-4A05-9868-43EA15ECE7F8}"/>
              </a:ext>
            </a:extLst>
          </p:cNvPr>
          <p:cNvSpPr/>
          <p:nvPr/>
        </p:nvSpPr>
        <p:spPr>
          <a:xfrm>
            <a:off x="449120" y="4777275"/>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a:solidFill>
                  <a:schemeClr val="tx1"/>
                </a:solidFill>
              </a:rPr>
              <a:t>3</a:t>
            </a:r>
          </a:p>
        </p:txBody>
      </p:sp>
      <p:sp>
        <p:nvSpPr>
          <p:cNvPr id="11" name="Rectangle 10">
            <a:extLst>
              <a:ext uri="{FF2B5EF4-FFF2-40B4-BE49-F238E27FC236}">
                <a16:creationId xmlns:a16="http://schemas.microsoft.com/office/drawing/2014/main" id="{EFE4A6CF-3D92-42B3-B2AB-2E306C79C198}"/>
              </a:ext>
            </a:extLst>
          </p:cNvPr>
          <p:cNvSpPr/>
          <p:nvPr/>
        </p:nvSpPr>
        <p:spPr>
          <a:xfrm>
            <a:off x="1839460" y="3639108"/>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a:solidFill>
                  <a:schemeClr val="tx1"/>
                </a:solidFill>
              </a:rPr>
              <a:t>a[n-1]</a:t>
            </a:r>
          </a:p>
        </p:txBody>
      </p:sp>
      <p:sp>
        <p:nvSpPr>
          <p:cNvPr id="12" name="Rectangle 11">
            <a:extLst>
              <a:ext uri="{FF2B5EF4-FFF2-40B4-BE49-F238E27FC236}">
                <a16:creationId xmlns:a16="http://schemas.microsoft.com/office/drawing/2014/main" id="{B297272E-48E7-45FE-8BCF-55EA641D936A}"/>
              </a:ext>
            </a:extLst>
          </p:cNvPr>
          <p:cNvSpPr/>
          <p:nvPr/>
        </p:nvSpPr>
        <p:spPr>
          <a:xfrm>
            <a:off x="1688555" y="5847770"/>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a:solidFill>
                  <a:schemeClr val="tx1"/>
                </a:solidFill>
              </a:rPr>
              <a:t>a[0]</a:t>
            </a:r>
          </a:p>
        </p:txBody>
      </p:sp>
      <p:sp>
        <p:nvSpPr>
          <p:cNvPr id="13" name="Rectangle 12">
            <a:extLst>
              <a:ext uri="{FF2B5EF4-FFF2-40B4-BE49-F238E27FC236}">
                <a16:creationId xmlns:a16="http://schemas.microsoft.com/office/drawing/2014/main" id="{151D93EA-E10B-42B0-9265-087833E2064F}"/>
              </a:ext>
            </a:extLst>
          </p:cNvPr>
          <p:cNvSpPr/>
          <p:nvPr/>
        </p:nvSpPr>
        <p:spPr>
          <a:xfrm>
            <a:off x="1680592" y="5463926"/>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a:solidFill>
                  <a:schemeClr val="tx1"/>
                </a:solidFill>
              </a:rPr>
              <a:t>a[1]</a:t>
            </a:r>
          </a:p>
        </p:txBody>
      </p:sp>
      <p:sp>
        <p:nvSpPr>
          <p:cNvPr id="14" name="Rectangle 13">
            <a:extLst>
              <a:ext uri="{FF2B5EF4-FFF2-40B4-BE49-F238E27FC236}">
                <a16:creationId xmlns:a16="http://schemas.microsoft.com/office/drawing/2014/main" id="{56CA70AA-BB87-4D1D-993A-BF1DD103F393}"/>
              </a:ext>
            </a:extLst>
          </p:cNvPr>
          <p:cNvSpPr/>
          <p:nvPr/>
        </p:nvSpPr>
        <p:spPr>
          <a:xfrm>
            <a:off x="1682867" y="5080082"/>
            <a:ext cx="112594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a:solidFill>
                  <a:schemeClr val="tx1"/>
                </a:solidFill>
              </a:rPr>
              <a:t>a[2]</a:t>
            </a:r>
          </a:p>
        </p:txBody>
      </p:sp>
      <p:sp>
        <p:nvSpPr>
          <p:cNvPr id="15" name="Rectangle 14">
            <a:extLst>
              <a:ext uri="{FF2B5EF4-FFF2-40B4-BE49-F238E27FC236}">
                <a16:creationId xmlns:a16="http://schemas.microsoft.com/office/drawing/2014/main" id="{D5A7CB08-E7C9-4D3D-914C-7FCC3FDAF817}"/>
              </a:ext>
            </a:extLst>
          </p:cNvPr>
          <p:cNvSpPr/>
          <p:nvPr/>
        </p:nvSpPr>
        <p:spPr>
          <a:xfrm>
            <a:off x="3199879" y="5044984"/>
            <a:ext cx="3881793"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err="1">
                <a:solidFill>
                  <a:schemeClr val="tx1"/>
                </a:solidFill>
              </a:rPr>
              <a:t>Hiện</a:t>
            </a:r>
            <a:r>
              <a:rPr lang="en-US" sz="2400" dirty="0">
                <a:solidFill>
                  <a:schemeClr val="tx1"/>
                </a:solidFill>
              </a:rPr>
              <a:t> </a:t>
            </a:r>
            <a:r>
              <a:rPr lang="en-US" sz="2400" dirty="0" err="1">
                <a:solidFill>
                  <a:srgbClr val="00B0F0"/>
                </a:solidFill>
              </a:rPr>
              <a:t>đang</a:t>
            </a:r>
            <a:r>
              <a:rPr lang="en-US" sz="2400" dirty="0">
                <a:solidFill>
                  <a:srgbClr val="00B0F0"/>
                </a:solidFill>
              </a:rPr>
              <a:t> </a:t>
            </a:r>
            <a:r>
              <a:rPr lang="en-US" sz="2400" dirty="0" err="1">
                <a:solidFill>
                  <a:srgbClr val="00B0F0"/>
                </a:solidFill>
              </a:rPr>
              <a:t>lưu</a:t>
            </a:r>
            <a:r>
              <a:rPr lang="en-US" sz="2400" dirty="0">
                <a:solidFill>
                  <a:srgbClr val="00B0F0"/>
                </a:solidFill>
              </a:rPr>
              <a:t> </a:t>
            </a:r>
            <a:r>
              <a:rPr lang="en-US" sz="2400" dirty="0" err="1">
                <a:solidFill>
                  <a:schemeClr val="tx1"/>
                </a:solidFill>
              </a:rPr>
              <a:t>trữ</a:t>
            </a:r>
            <a:r>
              <a:rPr lang="en-US" sz="2400" dirty="0">
                <a:solidFill>
                  <a:schemeClr val="tx1"/>
                </a:solidFill>
              </a:rPr>
              <a:t> </a:t>
            </a:r>
            <a:r>
              <a:rPr lang="en-US" sz="2400" dirty="0">
                <a:solidFill>
                  <a:srgbClr val="FF0000"/>
                </a:solidFill>
              </a:rPr>
              <a:t>n</a:t>
            </a:r>
            <a:r>
              <a:rPr lang="en-US" sz="2400" dirty="0">
                <a:solidFill>
                  <a:schemeClr val="tx1"/>
                </a:solidFill>
              </a:rPr>
              <a:t> </a:t>
            </a:r>
            <a:r>
              <a:rPr lang="en-US" sz="2400" dirty="0" err="1">
                <a:solidFill>
                  <a:schemeClr val="tx1"/>
                </a:solidFill>
              </a:rPr>
              <a:t>phần</a:t>
            </a:r>
            <a:r>
              <a:rPr lang="en-US" sz="2400" dirty="0">
                <a:solidFill>
                  <a:schemeClr val="tx1"/>
                </a:solidFill>
              </a:rPr>
              <a:t> </a:t>
            </a:r>
            <a:r>
              <a:rPr lang="en-US" sz="2400" dirty="0" err="1">
                <a:solidFill>
                  <a:schemeClr val="tx1"/>
                </a:solidFill>
              </a:rPr>
              <a:t>tử</a:t>
            </a:r>
            <a:endParaRPr lang="en-US" sz="2400" dirty="0">
              <a:solidFill>
                <a:schemeClr val="tx1"/>
              </a:solidFill>
            </a:endParaRPr>
          </a:p>
        </p:txBody>
      </p:sp>
      <p:sp>
        <p:nvSpPr>
          <p:cNvPr id="22" name="Rectangle 21">
            <a:extLst>
              <a:ext uri="{FF2B5EF4-FFF2-40B4-BE49-F238E27FC236}">
                <a16:creationId xmlns:a16="http://schemas.microsoft.com/office/drawing/2014/main" id="{590D196C-8FE9-4BE3-885D-E45F0F31DD00}"/>
              </a:ext>
            </a:extLst>
          </p:cNvPr>
          <p:cNvSpPr/>
          <p:nvPr/>
        </p:nvSpPr>
        <p:spPr>
          <a:xfrm>
            <a:off x="449120" y="4380633"/>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a:solidFill>
                  <a:schemeClr val="tx1"/>
                </a:solidFill>
              </a:rPr>
              <a:t>…</a:t>
            </a:r>
          </a:p>
        </p:txBody>
      </p:sp>
      <p:sp>
        <p:nvSpPr>
          <p:cNvPr id="23" name="Rectangle 22">
            <a:extLst>
              <a:ext uri="{FF2B5EF4-FFF2-40B4-BE49-F238E27FC236}">
                <a16:creationId xmlns:a16="http://schemas.microsoft.com/office/drawing/2014/main" id="{469179AD-CD9A-4A1D-BAF8-8AE51D50CBE5}"/>
              </a:ext>
            </a:extLst>
          </p:cNvPr>
          <p:cNvSpPr/>
          <p:nvPr/>
        </p:nvSpPr>
        <p:spPr>
          <a:xfrm>
            <a:off x="209286" y="3633135"/>
            <a:ext cx="7583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a:solidFill>
                  <a:schemeClr val="tx1"/>
                </a:solidFill>
              </a:rPr>
              <a:t>n-1</a:t>
            </a:r>
          </a:p>
        </p:txBody>
      </p:sp>
      <p:sp>
        <p:nvSpPr>
          <p:cNvPr id="24" name="Rectangle 23">
            <a:extLst>
              <a:ext uri="{FF2B5EF4-FFF2-40B4-BE49-F238E27FC236}">
                <a16:creationId xmlns:a16="http://schemas.microsoft.com/office/drawing/2014/main" id="{3B2FE43D-DE1E-4D4B-BF56-B2DD89D49597}"/>
              </a:ext>
            </a:extLst>
          </p:cNvPr>
          <p:cNvSpPr/>
          <p:nvPr/>
        </p:nvSpPr>
        <p:spPr>
          <a:xfrm>
            <a:off x="442148" y="4050246"/>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a:solidFill>
                  <a:schemeClr val="tx1"/>
                </a:solidFill>
              </a:rPr>
              <a:t>…</a:t>
            </a:r>
          </a:p>
        </p:txBody>
      </p:sp>
      <p:sp>
        <p:nvSpPr>
          <p:cNvPr id="25" name="Rectangle 24">
            <a:extLst>
              <a:ext uri="{FF2B5EF4-FFF2-40B4-BE49-F238E27FC236}">
                <a16:creationId xmlns:a16="http://schemas.microsoft.com/office/drawing/2014/main" id="{0DA582F2-4D56-4A3A-9975-3A90C60C8016}"/>
              </a:ext>
            </a:extLst>
          </p:cNvPr>
          <p:cNvSpPr/>
          <p:nvPr/>
        </p:nvSpPr>
        <p:spPr>
          <a:xfrm>
            <a:off x="1870166" y="4791774"/>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a:solidFill>
                  <a:schemeClr val="tx1"/>
                </a:solidFill>
              </a:rPr>
              <a:t>…</a:t>
            </a:r>
          </a:p>
        </p:txBody>
      </p:sp>
      <p:sp>
        <p:nvSpPr>
          <p:cNvPr id="26" name="Rectangle 25">
            <a:extLst>
              <a:ext uri="{FF2B5EF4-FFF2-40B4-BE49-F238E27FC236}">
                <a16:creationId xmlns:a16="http://schemas.microsoft.com/office/drawing/2014/main" id="{C0A0B4F7-3292-441A-B72D-C5342FD1D456}"/>
              </a:ext>
            </a:extLst>
          </p:cNvPr>
          <p:cNvSpPr/>
          <p:nvPr/>
        </p:nvSpPr>
        <p:spPr>
          <a:xfrm>
            <a:off x="1870166" y="4407930"/>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a:solidFill>
                  <a:schemeClr val="tx1"/>
                </a:solidFill>
              </a:rPr>
              <a:t>…</a:t>
            </a:r>
          </a:p>
        </p:txBody>
      </p:sp>
      <p:sp>
        <p:nvSpPr>
          <p:cNvPr id="27" name="Rectangle 26">
            <a:extLst>
              <a:ext uri="{FF2B5EF4-FFF2-40B4-BE49-F238E27FC236}">
                <a16:creationId xmlns:a16="http://schemas.microsoft.com/office/drawing/2014/main" id="{E59E03BF-F7E3-4AB2-A2E0-6D5698ADB118}"/>
              </a:ext>
            </a:extLst>
          </p:cNvPr>
          <p:cNvSpPr/>
          <p:nvPr/>
        </p:nvSpPr>
        <p:spPr>
          <a:xfrm>
            <a:off x="1870025" y="4043991"/>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a:solidFill>
                  <a:schemeClr val="tx1"/>
                </a:solidFill>
              </a:rPr>
              <a:t>…</a:t>
            </a:r>
          </a:p>
        </p:txBody>
      </p:sp>
      <p:sp>
        <p:nvSpPr>
          <p:cNvPr id="28" name="Rectangle 27">
            <a:extLst>
              <a:ext uri="{FF2B5EF4-FFF2-40B4-BE49-F238E27FC236}">
                <a16:creationId xmlns:a16="http://schemas.microsoft.com/office/drawing/2014/main" id="{8BDB906A-3756-4786-9745-2894992E10CA}"/>
              </a:ext>
            </a:extLst>
          </p:cNvPr>
          <p:cNvSpPr/>
          <p:nvPr/>
        </p:nvSpPr>
        <p:spPr>
          <a:xfrm>
            <a:off x="3544612" y="1447800"/>
            <a:ext cx="5805701"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US" sz="2100" dirty="0">
                <a:solidFill>
                  <a:schemeClr val="tx1"/>
                </a:solidFill>
              </a:rPr>
              <a:t>‘</a:t>
            </a:r>
            <a:r>
              <a:rPr lang="en-US" sz="2100" dirty="0">
                <a:solidFill>
                  <a:srgbClr val="FF0000"/>
                </a:solidFill>
              </a:rPr>
              <a:t>MAX</a:t>
            </a:r>
            <a:r>
              <a:rPr lang="en-US" sz="2100" dirty="0">
                <a:solidFill>
                  <a:schemeClr val="tx1"/>
                </a:solidFill>
              </a:rPr>
              <a:t>’ </a:t>
            </a:r>
            <a:r>
              <a:rPr lang="en-US" sz="2100" dirty="0" err="1">
                <a:solidFill>
                  <a:schemeClr val="tx1"/>
                </a:solidFill>
              </a:rPr>
              <a:t>là</a:t>
            </a:r>
            <a:r>
              <a:rPr lang="en-US" sz="2100" dirty="0">
                <a:solidFill>
                  <a:schemeClr val="tx1"/>
                </a:solidFill>
              </a:rPr>
              <a:t> </a:t>
            </a:r>
            <a:r>
              <a:rPr lang="en-US" sz="2100" dirty="0" err="1">
                <a:solidFill>
                  <a:schemeClr val="tx1"/>
                </a:solidFill>
              </a:rPr>
              <a:t>độ</a:t>
            </a:r>
            <a:r>
              <a:rPr lang="en-US" sz="2100" dirty="0">
                <a:solidFill>
                  <a:schemeClr val="tx1"/>
                </a:solidFill>
              </a:rPr>
              <a:t> </a:t>
            </a:r>
            <a:r>
              <a:rPr lang="en-US" sz="2100" dirty="0" err="1">
                <a:solidFill>
                  <a:schemeClr val="tx1"/>
                </a:solidFill>
              </a:rPr>
              <a:t>dài</a:t>
            </a:r>
            <a:r>
              <a:rPr lang="en-US" sz="2100" dirty="0">
                <a:solidFill>
                  <a:schemeClr val="tx1"/>
                </a:solidFill>
              </a:rPr>
              <a:t> </a:t>
            </a:r>
            <a:r>
              <a:rPr lang="en-US" sz="2100" dirty="0" err="1">
                <a:solidFill>
                  <a:schemeClr val="tx1"/>
                </a:solidFill>
              </a:rPr>
              <a:t>tối</a:t>
            </a:r>
            <a:r>
              <a:rPr lang="en-US" sz="2100" dirty="0">
                <a:solidFill>
                  <a:schemeClr val="tx1"/>
                </a:solidFill>
              </a:rPr>
              <a:t> </a:t>
            </a:r>
            <a:r>
              <a:rPr lang="en-US" sz="2100" dirty="0" err="1">
                <a:solidFill>
                  <a:schemeClr val="tx1"/>
                </a:solidFill>
              </a:rPr>
              <a:t>đa</a:t>
            </a:r>
            <a:r>
              <a:rPr lang="en-US" sz="2100" dirty="0">
                <a:solidFill>
                  <a:schemeClr val="tx1"/>
                </a:solidFill>
              </a:rPr>
              <a:t> </a:t>
            </a:r>
            <a:r>
              <a:rPr lang="en-US" sz="2100" dirty="0" err="1">
                <a:solidFill>
                  <a:schemeClr val="tx1"/>
                </a:solidFill>
              </a:rPr>
              <a:t>của</a:t>
            </a:r>
            <a:r>
              <a:rPr lang="en-US" sz="2100" dirty="0">
                <a:solidFill>
                  <a:schemeClr val="tx1"/>
                </a:solidFill>
              </a:rPr>
              <a:t> </a:t>
            </a:r>
            <a:r>
              <a:rPr lang="en-US" sz="2100" dirty="0" err="1">
                <a:solidFill>
                  <a:schemeClr val="tx1"/>
                </a:solidFill>
              </a:rPr>
              <a:t>danh</a:t>
            </a:r>
            <a:r>
              <a:rPr lang="en-US" sz="2100" dirty="0">
                <a:solidFill>
                  <a:schemeClr val="tx1"/>
                </a:solidFill>
              </a:rPr>
              <a:t> </a:t>
            </a:r>
            <a:r>
              <a:rPr lang="en-US" sz="2100" dirty="0" err="1">
                <a:solidFill>
                  <a:schemeClr val="tx1"/>
                </a:solidFill>
              </a:rPr>
              <a:t>sách</a:t>
            </a:r>
            <a:r>
              <a:rPr lang="en-US" sz="2100" dirty="0">
                <a:solidFill>
                  <a:schemeClr val="tx1"/>
                </a:solidFill>
              </a:rPr>
              <a:t> </a:t>
            </a:r>
            <a:r>
              <a:rPr lang="en-US" sz="2100" dirty="0" err="1">
                <a:solidFill>
                  <a:schemeClr val="tx1"/>
                </a:solidFill>
              </a:rPr>
              <a:t>đặc</a:t>
            </a:r>
            <a:endParaRPr lang="en-US" sz="2100" dirty="0">
              <a:solidFill>
                <a:schemeClr val="tx1"/>
              </a:solidFill>
            </a:endParaRPr>
          </a:p>
        </p:txBody>
      </p:sp>
      <p:sp>
        <p:nvSpPr>
          <p:cNvPr id="29" name="Rectangle 28">
            <a:extLst>
              <a:ext uri="{FF2B5EF4-FFF2-40B4-BE49-F238E27FC236}">
                <a16:creationId xmlns:a16="http://schemas.microsoft.com/office/drawing/2014/main" id="{23139634-349A-4142-884E-30E1760C8552}"/>
              </a:ext>
            </a:extLst>
          </p:cNvPr>
          <p:cNvSpPr/>
          <p:nvPr/>
        </p:nvSpPr>
        <p:spPr>
          <a:xfrm>
            <a:off x="3544612" y="1905000"/>
            <a:ext cx="5294588"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US" sz="2100" dirty="0">
                <a:solidFill>
                  <a:srgbClr val="FF0000"/>
                </a:solidFill>
              </a:rPr>
              <a:t>0, 1, 2, 3</a:t>
            </a:r>
            <a:r>
              <a:rPr lang="en-US" sz="2100" dirty="0">
                <a:solidFill>
                  <a:schemeClr val="tx1"/>
                </a:solidFill>
              </a:rPr>
              <a:t>…: </a:t>
            </a:r>
            <a:r>
              <a:rPr lang="en-US" sz="2100" dirty="0" err="1">
                <a:solidFill>
                  <a:schemeClr val="tx1"/>
                </a:solidFill>
              </a:rPr>
              <a:t>là</a:t>
            </a:r>
            <a:r>
              <a:rPr lang="en-US" sz="2100" dirty="0">
                <a:solidFill>
                  <a:schemeClr val="tx1"/>
                </a:solidFill>
              </a:rPr>
              <a:t> </a:t>
            </a:r>
            <a:r>
              <a:rPr lang="en-US" sz="2100" dirty="0" err="1">
                <a:solidFill>
                  <a:schemeClr val="tx1"/>
                </a:solidFill>
              </a:rPr>
              <a:t>chỉ</a:t>
            </a:r>
            <a:r>
              <a:rPr lang="en-US" sz="2100" dirty="0">
                <a:solidFill>
                  <a:schemeClr val="tx1"/>
                </a:solidFill>
              </a:rPr>
              <a:t> </a:t>
            </a:r>
            <a:r>
              <a:rPr lang="en-US" sz="2100" dirty="0" err="1">
                <a:solidFill>
                  <a:schemeClr val="tx1"/>
                </a:solidFill>
              </a:rPr>
              <a:t>số</a:t>
            </a:r>
            <a:r>
              <a:rPr lang="en-US" sz="2100" dirty="0">
                <a:solidFill>
                  <a:schemeClr val="tx1"/>
                </a:solidFill>
              </a:rPr>
              <a:t> </a:t>
            </a:r>
            <a:r>
              <a:rPr lang="en-US" sz="2100" dirty="0" err="1">
                <a:solidFill>
                  <a:schemeClr val="tx1"/>
                </a:solidFill>
              </a:rPr>
              <a:t>từng</a:t>
            </a:r>
            <a:r>
              <a:rPr lang="en-US" sz="2100" dirty="0">
                <a:solidFill>
                  <a:schemeClr val="tx1"/>
                </a:solidFill>
              </a:rPr>
              <a:t> </a:t>
            </a:r>
            <a:r>
              <a:rPr lang="en-US" sz="2100" dirty="0" err="1">
                <a:solidFill>
                  <a:schemeClr val="tx1"/>
                </a:solidFill>
              </a:rPr>
              <a:t>phần</a:t>
            </a:r>
            <a:r>
              <a:rPr lang="en-US" sz="2100" dirty="0">
                <a:solidFill>
                  <a:schemeClr val="tx1"/>
                </a:solidFill>
              </a:rPr>
              <a:t> </a:t>
            </a:r>
            <a:r>
              <a:rPr lang="en-US" sz="2100" dirty="0" err="1">
                <a:solidFill>
                  <a:schemeClr val="tx1"/>
                </a:solidFill>
              </a:rPr>
              <a:t>tử</a:t>
            </a:r>
            <a:r>
              <a:rPr lang="en-US" sz="2100" dirty="0">
                <a:solidFill>
                  <a:schemeClr val="tx1"/>
                </a:solidFill>
              </a:rPr>
              <a:t> </a:t>
            </a:r>
            <a:r>
              <a:rPr lang="en-US" sz="2100" dirty="0" err="1">
                <a:solidFill>
                  <a:schemeClr val="tx1"/>
                </a:solidFill>
              </a:rPr>
              <a:t>trong</a:t>
            </a:r>
            <a:r>
              <a:rPr lang="en-US" sz="2100" dirty="0">
                <a:solidFill>
                  <a:schemeClr val="tx1"/>
                </a:solidFill>
              </a:rPr>
              <a:t> </a:t>
            </a:r>
            <a:r>
              <a:rPr lang="en-US" sz="2100" dirty="0" err="1">
                <a:solidFill>
                  <a:schemeClr val="tx1"/>
                </a:solidFill>
              </a:rPr>
              <a:t>danh</a:t>
            </a:r>
            <a:r>
              <a:rPr lang="en-US" sz="2100" dirty="0">
                <a:solidFill>
                  <a:schemeClr val="tx1"/>
                </a:solidFill>
              </a:rPr>
              <a:t> </a:t>
            </a:r>
            <a:r>
              <a:rPr lang="en-US" sz="2100" dirty="0" err="1">
                <a:solidFill>
                  <a:schemeClr val="tx1"/>
                </a:solidFill>
              </a:rPr>
              <a:t>sách</a:t>
            </a:r>
            <a:endParaRPr lang="en-US" sz="2100" dirty="0">
              <a:solidFill>
                <a:schemeClr val="tx1"/>
              </a:solidFill>
            </a:endParaRPr>
          </a:p>
        </p:txBody>
      </p:sp>
      <p:sp>
        <p:nvSpPr>
          <p:cNvPr id="30" name="Rectangle 29">
            <a:extLst>
              <a:ext uri="{FF2B5EF4-FFF2-40B4-BE49-F238E27FC236}">
                <a16:creationId xmlns:a16="http://schemas.microsoft.com/office/drawing/2014/main" id="{5A904CF5-71F9-4B4B-BA11-45797022A0BF}"/>
              </a:ext>
            </a:extLst>
          </p:cNvPr>
          <p:cNvSpPr/>
          <p:nvPr/>
        </p:nvSpPr>
        <p:spPr>
          <a:xfrm>
            <a:off x="3544612" y="2303061"/>
            <a:ext cx="5294588" cy="821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US" sz="2100" dirty="0">
                <a:solidFill>
                  <a:srgbClr val="FF0000"/>
                </a:solidFill>
              </a:rPr>
              <a:t>a[0] </a:t>
            </a:r>
            <a:r>
              <a:rPr lang="en-US" sz="2100" dirty="0" err="1">
                <a:solidFill>
                  <a:schemeClr val="tx1"/>
                </a:solidFill>
              </a:rPr>
              <a:t>là</a:t>
            </a:r>
            <a:r>
              <a:rPr lang="en-US" sz="2100" dirty="0">
                <a:solidFill>
                  <a:schemeClr val="tx1"/>
                </a:solidFill>
              </a:rPr>
              <a:t> </a:t>
            </a:r>
            <a:r>
              <a:rPr lang="en-US" sz="2100" dirty="0" err="1">
                <a:solidFill>
                  <a:srgbClr val="0070C0"/>
                </a:solidFill>
              </a:rPr>
              <a:t>biến</a:t>
            </a:r>
            <a:r>
              <a:rPr lang="en-US" sz="2100" dirty="0">
                <a:solidFill>
                  <a:schemeClr val="tx1"/>
                </a:solidFill>
              </a:rPr>
              <a:t> </a:t>
            </a:r>
            <a:r>
              <a:rPr lang="en-US" sz="2100" dirty="0" err="1">
                <a:solidFill>
                  <a:schemeClr val="tx1"/>
                </a:solidFill>
              </a:rPr>
              <a:t>chứa</a:t>
            </a:r>
            <a:r>
              <a:rPr lang="en-US" sz="2100" dirty="0">
                <a:solidFill>
                  <a:schemeClr val="tx1"/>
                </a:solidFill>
              </a:rPr>
              <a:t> </a:t>
            </a:r>
            <a:r>
              <a:rPr lang="en-US" sz="2100" dirty="0" err="1">
                <a:solidFill>
                  <a:srgbClr val="0070C0"/>
                </a:solidFill>
              </a:rPr>
              <a:t>giá</a:t>
            </a:r>
            <a:r>
              <a:rPr lang="en-US" sz="2100" dirty="0">
                <a:solidFill>
                  <a:srgbClr val="0070C0"/>
                </a:solidFill>
              </a:rPr>
              <a:t> </a:t>
            </a:r>
            <a:r>
              <a:rPr lang="en-US" sz="2100" dirty="0" err="1">
                <a:solidFill>
                  <a:srgbClr val="0070C0"/>
                </a:solidFill>
              </a:rPr>
              <a:t>trị</a:t>
            </a:r>
            <a:r>
              <a:rPr lang="en-US" sz="2100" dirty="0">
                <a:solidFill>
                  <a:srgbClr val="0070C0"/>
                </a:solidFill>
              </a:rPr>
              <a:t>/</a:t>
            </a:r>
            <a:r>
              <a:rPr lang="en-US" sz="2100" dirty="0" err="1">
                <a:solidFill>
                  <a:srgbClr val="0070C0"/>
                </a:solidFill>
              </a:rPr>
              <a:t>dữ</a:t>
            </a:r>
            <a:r>
              <a:rPr lang="en-US" sz="2100" dirty="0">
                <a:solidFill>
                  <a:srgbClr val="0070C0"/>
                </a:solidFill>
              </a:rPr>
              <a:t> </a:t>
            </a:r>
            <a:r>
              <a:rPr lang="en-US" sz="2100" dirty="0" err="1">
                <a:solidFill>
                  <a:srgbClr val="0070C0"/>
                </a:solidFill>
              </a:rPr>
              <a:t>liệu</a:t>
            </a:r>
            <a:r>
              <a:rPr lang="en-US" sz="2100" dirty="0">
                <a:solidFill>
                  <a:srgbClr val="0070C0"/>
                </a:solidFill>
              </a:rPr>
              <a:t> </a:t>
            </a:r>
            <a:r>
              <a:rPr lang="en-US" sz="2100" dirty="0" err="1">
                <a:solidFill>
                  <a:schemeClr val="tx1"/>
                </a:solidFill>
              </a:rPr>
              <a:t>của</a:t>
            </a:r>
            <a:r>
              <a:rPr lang="en-US" sz="2100" dirty="0">
                <a:solidFill>
                  <a:schemeClr val="tx1"/>
                </a:solidFill>
              </a:rPr>
              <a:t> </a:t>
            </a:r>
            <a:r>
              <a:rPr lang="en-US" sz="2100" dirty="0" err="1">
                <a:solidFill>
                  <a:schemeClr val="tx1"/>
                </a:solidFill>
              </a:rPr>
              <a:t>danh</a:t>
            </a:r>
            <a:r>
              <a:rPr lang="en-US" sz="2100" dirty="0">
                <a:solidFill>
                  <a:schemeClr val="tx1"/>
                </a:solidFill>
              </a:rPr>
              <a:t> </a:t>
            </a:r>
            <a:r>
              <a:rPr lang="en-US" sz="2100" dirty="0" err="1">
                <a:solidFill>
                  <a:schemeClr val="tx1"/>
                </a:solidFill>
              </a:rPr>
              <a:t>sách</a:t>
            </a:r>
            <a:r>
              <a:rPr lang="en-US" sz="2100" dirty="0">
                <a:solidFill>
                  <a:schemeClr val="tx1"/>
                </a:solidFill>
              </a:rPr>
              <a:t> </a:t>
            </a:r>
          </a:p>
          <a:p>
            <a:pPr algn="just"/>
            <a:r>
              <a:rPr lang="en-US" sz="2100" dirty="0" err="1">
                <a:solidFill>
                  <a:schemeClr val="tx1"/>
                </a:solidFill>
              </a:rPr>
              <a:t>tại</a:t>
            </a:r>
            <a:r>
              <a:rPr lang="en-US" sz="2100" dirty="0">
                <a:solidFill>
                  <a:schemeClr val="tx1"/>
                </a:solidFill>
              </a:rPr>
              <a:t> </a:t>
            </a:r>
            <a:r>
              <a:rPr lang="en-US" sz="2100" dirty="0" err="1">
                <a:solidFill>
                  <a:schemeClr val="tx1"/>
                </a:solidFill>
              </a:rPr>
              <a:t>vùng</a:t>
            </a:r>
            <a:r>
              <a:rPr lang="en-US" sz="2100" dirty="0">
                <a:solidFill>
                  <a:schemeClr val="tx1"/>
                </a:solidFill>
              </a:rPr>
              <a:t> </a:t>
            </a:r>
            <a:r>
              <a:rPr lang="en-US" sz="2100" dirty="0" err="1">
                <a:solidFill>
                  <a:schemeClr val="tx1"/>
                </a:solidFill>
              </a:rPr>
              <a:t>có</a:t>
            </a:r>
            <a:r>
              <a:rPr lang="en-US" sz="2100" dirty="0">
                <a:solidFill>
                  <a:schemeClr val="tx1"/>
                </a:solidFill>
              </a:rPr>
              <a:t> </a:t>
            </a:r>
            <a:r>
              <a:rPr lang="en-US" sz="2100" dirty="0" err="1">
                <a:solidFill>
                  <a:srgbClr val="FF0000"/>
                </a:solidFill>
              </a:rPr>
              <a:t>chỉ</a:t>
            </a:r>
            <a:r>
              <a:rPr lang="en-US" sz="2100" dirty="0">
                <a:solidFill>
                  <a:srgbClr val="FF0000"/>
                </a:solidFill>
              </a:rPr>
              <a:t> </a:t>
            </a:r>
            <a:r>
              <a:rPr lang="en-US" sz="2100" dirty="0" err="1">
                <a:solidFill>
                  <a:srgbClr val="FF0000"/>
                </a:solidFill>
              </a:rPr>
              <a:t>số</a:t>
            </a:r>
            <a:r>
              <a:rPr lang="en-US" sz="2100" dirty="0">
                <a:solidFill>
                  <a:srgbClr val="FF0000"/>
                </a:solidFill>
              </a:rPr>
              <a:t> 0</a:t>
            </a:r>
          </a:p>
        </p:txBody>
      </p:sp>
      <p:sp>
        <p:nvSpPr>
          <p:cNvPr id="31" name="Rectangle 30">
            <a:extLst>
              <a:ext uri="{FF2B5EF4-FFF2-40B4-BE49-F238E27FC236}">
                <a16:creationId xmlns:a16="http://schemas.microsoft.com/office/drawing/2014/main" id="{AEF00691-50A8-4F63-A634-2DB6268033A0}"/>
              </a:ext>
            </a:extLst>
          </p:cNvPr>
          <p:cNvSpPr/>
          <p:nvPr/>
        </p:nvSpPr>
        <p:spPr>
          <a:xfrm>
            <a:off x="3544612" y="2971800"/>
            <a:ext cx="5390102" cy="821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US" sz="2100" dirty="0">
                <a:solidFill>
                  <a:srgbClr val="FF0000"/>
                </a:solidFill>
              </a:rPr>
              <a:t>a[1] </a:t>
            </a:r>
            <a:r>
              <a:rPr lang="en-US" sz="2100" dirty="0" err="1">
                <a:solidFill>
                  <a:schemeClr val="tx1"/>
                </a:solidFill>
              </a:rPr>
              <a:t>là</a:t>
            </a:r>
            <a:r>
              <a:rPr lang="en-US" sz="2100" dirty="0">
                <a:solidFill>
                  <a:schemeClr val="tx1"/>
                </a:solidFill>
              </a:rPr>
              <a:t> </a:t>
            </a:r>
            <a:r>
              <a:rPr lang="en-US" sz="2100" dirty="0" err="1">
                <a:solidFill>
                  <a:srgbClr val="0070C0"/>
                </a:solidFill>
              </a:rPr>
              <a:t>biến</a:t>
            </a:r>
            <a:r>
              <a:rPr lang="en-US" sz="2100" dirty="0">
                <a:solidFill>
                  <a:schemeClr val="tx1"/>
                </a:solidFill>
              </a:rPr>
              <a:t> </a:t>
            </a:r>
            <a:r>
              <a:rPr lang="en-US" sz="2100" dirty="0" err="1">
                <a:solidFill>
                  <a:schemeClr val="tx1"/>
                </a:solidFill>
              </a:rPr>
              <a:t>chứa</a:t>
            </a:r>
            <a:r>
              <a:rPr lang="en-US" sz="2100" dirty="0">
                <a:solidFill>
                  <a:schemeClr val="tx1"/>
                </a:solidFill>
              </a:rPr>
              <a:t> </a:t>
            </a:r>
            <a:r>
              <a:rPr lang="en-US" sz="2100" dirty="0" err="1">
                <a:solidFill>
                  <a:srgbClr val="0070C0"/>
                </a:solidFill>
              </a:rPr>
              <a:t>giá</a:t>
            </a:r>
            <a:r>
              <a:rPr lang="en-US" sz="2100" dirty="0">
                <a:solidFill>
                  <a:srgbClr val="0070C0"/>
                </a:solidFill>
              </a:rPr>
              <a:t> </a:t>
            </a:r>
            <a:r>
              <a:rPr lang="en-US" sz="2100" dirty="0" err="1">
                <a:solidFill>
                  <a:srgbClr val="0070C0"/>
                </a:solidFill>
              </a:rPr>
              <a:t>trị</a:t>
            </a:r>
            <a:r>
              <a:rPr lang="en-US" sz="2100" dirty="0">
                <a:solidFill>
                  <a:srgbClr val="0070C0"/>
                </a:solidFill>
              </a:rPr>
              <a:t>/</a:t>
            </a:r>
            <a:r>
              <a:rPr lang="en-US" sz="2100" dirty="0" err="1">
                <a:solidFill>
                  <a:srgbClr val="0070C0"/>
                </a:solidFill>
              </a:rPr>
              <a:t>dữ</a:t>
            </a:r>
            <a:r>
              <a:rPr lang="en-US" sz="2100" dirty="0">
                <a:solidFill>
                  <a:srgbClr val="0070C0"/>
                </a:solidFill>
              </a:rPr>
              <a:t> </a:t>
            </a:r>
            <a:r>
              <a:rPr lang="en-US" sz="2100" dirty="0" err="1">
                <a:solidFill>
                  <a:srgbClr val="0070C0"/>
                </a:solidFill>
              </a:rPr>
              <a:t>liệu</a:t>
            </a:r>
            <a:r>
              <a:rPr lang="en-US" sz="2100" dirty="0">
                <a:solidFill>
                  <a:srgbClr val="0070C0"/>
                </a:solidFill>
              </a:rPr>
              <a:t> </a:t>
            </a:r>
            <a:r>
              <a:rPr lang="en-US" sz="2100" dirty="0" err="1">
                <a:solidFill>
                  <a:schemeClr val="tx1"/>
                </a:solidFill>
              </a:rPr>
              <a:t>của</a:t>
            </a:r>
            <a:r>
              <a:rPr lang="en-US" sz="2100" dirty="0">
                <a:solidFill>
                  <a:schemeClr val="tx1"/>
                </a:solidFill>
              </a:rPr>
              <a:t> </a:t>
            </a:r>
            <a:r>
              <a:rPr lang="en-US" sz="2100" dirty="0" err="1">
                <a:solidFill>
                  <a:schemeClr val="tx1"/>
                </a:solidFill>
              </a:rPr>
              <a:t>danh</a:t>
            </a:r>
            <a:r>
              <a:rPr lang="en-US" sz="2100" dirty="0">
                <a:solidFill>
                  <a:schemeClr val="tx1"/>
                </a:solidFill>
              </a:rPr>
              <a:t> </a:t>
            </a:r>
            <a:r>
              <a:rPr lang="en-US" sz="2100" dirty="0" err="1">
                <a:solidFill>
                  <a:schemeClr val="tx1"/>
                </a:solidFill>
              </a:rPr>
              <a:t>sách</a:t>
            </a:r>
            <a:r>
              <a:rPr lang="en-US" sz="2100" dirty="0">
                <a:solidFill>
                  <a:schemeClr val="tx1"/>
                </a:solidFill>
              </a:rPr>
              <a:t> </a:t>
            </a:r>
          </a:p>
          <a:p>
            <a:pPr algn="just"/>
            <a:r>
              <a:rPr lang="en-US" sz="2100" dirty="0" err="1">
                <a:solidFill>
                  <a:schemeClr val="tx1"/>
                </a:solidFill>
              </a:rPr>
              <a:t>tại</a:t>
            </a:r>
            <a:r>
              <a:rPr lang="en-US" sz="2100" dirty="0">
                <a:solidFill>
                  <a:schemeClr val="tx1"/>
                </a:solidFill>
              </a:rPr>
              <a:t> </a:t>
            </a:r>
            <a:r>
              <a:rPr lang="en-US" sz="2100" dirty="0" err="1">
                <a:solidFill>
                  <a:srgbClr val="0070C0"/>
                </a:solidFill>
              </a:rPr>
              <a:t>vùng</a:t>
            </a:r>
            <a:r>
              <a:rPr lang="en-US" sz="2100" dirty="0">
                <a:solidFill>
                  <a:schemeClr val="tx1"/>
                </a:solidFill>
              </a:rPr>
              <a:t> </a:t>
            </a:r>
            <a:r>
              <a:rPr lang="en-US" sz="2100" dirty="0" err="1">
                <a:solidFill>
                  <a:schemeClr val="tx1"/>
                </a:solidFill>
              </a:rPr>
              <a:t>có</a:t>
            </a:r>
            <a:r>
              <a:rPr lang="en-US" sz="2100" dirty="0">
                <a:solidFill>
                  <a:schemeClr val="tx1"/>
                </a:solidFill>
              </a:rPr>
              <a:t> </a:t>
            </a:r>
            <a:r>
              <a:rPr lang="en-US" sz="2100" dirty="0" err="1">
                <a:solidFill>
                  <a:srgbClr val="FF0000"/>
                </a:solidFill>
              </a:rPr>
              <a:t>chỉ</a:t>
            </a:r>
            <a:r>
              <a:rPr lang="en-US" sz="2100" dirty="0">
                <a:solidFill>
                  <a:srgbClr val="FF0000"/>
                </a:solidFill>
              </a:rPr>
              <a:t> </a:t>
            </a:r>
            <a:r>
              <a:rPr lang="en-US" sz="2100" dirty="0" err="1">
                <a:solidFill>
                  <a:srgbClr val="FF0000"/>
                </a:solidFill>
              </a:rPr>
              <a:t>số</a:t>
            </a:r>
            <a:r>
              <a:rPr lang="en-US" sz="2100" dirty="0">
                <a:solidFill>
                  <a:srgbClr val="FF0000"/>
                </a:solidFill>
              </a:rPr>
              <a:t> 1</a:t>
            </a:r>
          </a:p>
        </p:txBody>
      </p:sp>
      <p:sp>
        <p:nvSpPr>
          <p:cNvPr id="32" name="Rectangle 31">
            <a:extLst>
              <a:ext uri="{FF2B5EF4-FFF2-40B4-BE49-F238E27FC236}">
                <a16:creationId xmlns:a16="http://schemas.microsoft.com/office/drawing/2014/main" id="{A120C396-5FCB-46B8-A861-A5A99C100832}"/>
              </a:ext>
            </a:extLst>
          </p:cNvPr>
          <p:cNvSpPr/>
          <p:nvPr/>
        </p:nvSpPr>
        <p:spPr>
          <a:xfrm>
            <a:off x="3498475" y="3962400"/>
            <a:ext cx="5493125" cy="821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US" sz="2100" dirty="0">
                <a:solidFill>
                  <a:srgbClr val="FF0000"/>
                </a:solidFill>
              </a:rPr>
              <a:t>a[n-1] </a:t>
            </a:r>
            <a:r>
              <a:rPr lang="en-US" sz="2100" dirty="0" err="1">
                <a:solidFill>
                  <a:schemeClr val="tx1"/>
                </a:solidFill>
              </a:rPr>
              <a:t>là</a:t>
            </a:r>
            <a:r>
              <a:rPr lang="en-US" sz="2100" dirty="0">
                <a:solidFill>
                  <a:schemeClr val="tx1"/>
                </a:solidFill>
              </a:rPr>
              <a:t> </a:t>
            </a:r>
            <a:r>
              <a:rPr lang="en-US" sz="2100" dirty="0" err="1">
                <a:solidFill>
                  <a:srgbClr val="0070C0"/>
                </a:solidFill>
              </a:rPr>
              <a:t>biến</a:t>
            </a:r>
            <a:r>
              <a:rPr lang="en-US" sz="2100" dirty="0">
                <a:solidFill>
                  <a:srgbClr val="0070C0"/>
                </a:solidFill>
              </a:rPr>
              <a:t> </a:t>
            </a:r>
            <a:r>
              <a:rPr lang="en-US" sz="2100" dirty="0" err="1">
                <a:solidFill>
                  <a:schemeClr val="tx1"/>
                </a:solidFill>
              </a:rPr>
              <a:t>chứa</a:t>
            </a:r>
            <a:r>
              <a:rPr lang="en-US" sz="2100" dirty="0">
                <a:solidFill>
                  <a:schemeClr val="tx1"/>
                </a:solidFill>
              </a:rPr>
              <a:t> </a:t>
            </a:r>
            <a:r>
              <a:rPr lang="en-US" sz="2100" dirty="0" err="1">
                <a:solidFill>
                  <a:srgbClr val="0070C0"/>
                </a:solidFill>
              </a:rPr>
              <a:t>giá</a:t>
            </a:r>
            <a:r>
              <a:rPr lang="en-US" sz="2100" dirty="0">
                <a:solidFill>
                  <a:srgbClr val="0070C0"/>
                </a:solidFill>
              </a:rPr>
              <a:t> </a:t>
            </a:r>
            <a:r>
              <a:rPr lang="en-US" sz="2100" dirty="0" err="1">
                <a:solidFill>
                  <a:srgbClr val="0070C0"/>
                </a:solidFill>
              </a:rPr>
              <a:t>trị</a:t>
            </a:r>
            <a:r>
              <a:rPr lang="en-US" sz="2100" dirty="0">
                <a:solidFill>
                  <a:srgbClr val="0070C0"/>
                </a:solidFill>
              </a:rPr>
              <a:t>/</a:t>
            </a:r>
            <a:r>
              <a:rPr lang="en-US" sz="2100" dirty="0" err="1">
                <a:solidFill>
                  <a:srgbClr val="0070C0"/>
                </a:solidFill>
              </a:rPr>
              <a:t>dữ</a:t>
            </a:r>
            <a:r>
              <a:rPr lang="en-US" sz="2100" dirty="0">
                <a:solidFill>
                  <a:srgbClr val="0070C0"/>
                </a:solidFill>
              </a:rPr>
              <a:t> </a:t>
            </a:r>
            <a:r>
              <a:rPr lang="en-US" sz="2100" dirty="0" err="1">
                <a:solidFill>
                  <a:srgbClr val="0070C0"/>
                </a:solidFill>
              </a:rPr>
              <a:t>liệu</a:t>
            </a:r>
            <a:r>
              <a:rPr lang="en-US" sz="2100" dirty="0">
                <a:solidFill>
                  <a:srgbClr val="0070C0"/>
                </a:solidFill>
              </a:rPr>
              <a:t> </a:t>
            </a:r>
            <a:r>
              <a:rPr lang="en-US" sz="2100" dirty="0" err="1">
                <a:solidFill>
                  <a:schemeClr val="tx1"/>
                </a:solidFill>
              </a:rPr>
              <a:t>của</a:t>
            </a:r>
            <a:r>
              <a:rPr lang="en-US" sz="2100" dirty="0">
                <a:solidFill>
                  <a:schemeClr val="tx1"/>
                </a:solidFill>
              </a:rPr>
              <a:t> </a:t>
            </a:r>
            <a:r>
              <a:rPr lang="en-US" sz="2100" dirty="0" err="1">
                <a:solidFill>
                  <a:schemeClr val="tx1"/>
                </a:solidFill>
              </a:rPr>
              <a:t>danh</a:t>
            </a:r>
            <a:r>
              <a:rPr lang="en-US" sz="2100" dirty="0">
                <a:solidFill>
                  <a:schemeClr val="tx1"/>
                </a:solidFill>
              </a:rPr>
              <a:t> </a:t>
            </a:r>
            <a:r>
              <a:rPr lang="en-US" sz="2100" dirty="0" err="1">
                <a:solidFill>
                  <a:schemeClr val="tx1"/>
                </a:solidFill>
              </a:rPr>
              <a:t>sách</a:t>
            </a:r>
            <a:r>
              <a:rPr lang="en-US" sz="2100" dirty="0">
                <a:solidFill>
                  <a:schemeClr val="tx1"/>
                </a:solidFill>
              </a:rPr>
              <a:t> </a:t>
            </a:r>
          </a:p>
          <a:p>
            <a:pPr algn="just"/>
            <a:r>
              <a:rPr lang="en-US" sz="2100" dirty="0" err="1">
                <a:solidFill>
                  <a:schemeClr val="tx1"/>
                </a:solidFill>
              </a:rPr>
              <a:t>tại</a:t>
            </a:r>
            <a:r>
              <a:rPr lang="en-US" sz="2100" dirty="0">
                <a:solidFill>
                  <a:schemeClr val="tx1"/>
                </a:solidFill>
              </a:rPr>
              <a:t> </a:t>
            </a:r>
            <a:r>
              <a:rPr lang="en-US" sz="2100" dirty="0" err="1">
                <a:solidFill>
                  <a:srgbClr val="0070C0"/>
                </a:solidFill>
              </a:rPr>
              <a:t>vùng</a:t>
            </a:r>
            <a:r>
              <a:rPr lang="en-US" sz="2100" dirty="0">
                <a:solidFill>
                  <a:srgbClr val="0070C0"/>
                </a:solidFill>
              </a:rPr>
              <a:t> </a:t>
            </a:r>
            <a:r>
              <a:rPr lang="en-US" sz="2100" dirty="0" err="1">
                <a:solidFill>
                  <a:schemeClr val="tx1"/>
                </a:solidFill>
              </a:rPr>
              <a:t>có</a:t>
            </a:r>
            <a:r>
              <a:rPr lang="en-US" sz="2100" dirty="0">
                <a:solidFill>
                  <a:schemeClr val="tx1"/>
                </a:solidFill>
              </a:rPr>
              <a:t> </a:t>
            </a:r>
            <a:r>
              <a:rPr lang="en-US" sz="2100" dirty="0" err="1">
                <a:solidFill>
                  <a:schemeClr val="tx1"/>
                </a:solidFill>
              </a:rPr>
              <a:t>chỉ</a:t>
            </a:r>
            <a:r>
              <a:rPr lang="en-US" sz="2100" dirty="0">
                <a:solidFill>
                  <a:schemeClr val="tx1"/>
                </a:solidFill>
              </a:rPr>
              <a:t> </a:t>
            </a:r>
            <a:r>
              <a:rPr lang="en-US" sz="2100" dirty="0" err="1">
                <a:solidFill>
                  <a:schemeClr val="tx1"/>
                </a:solidFill>
              </a:rPr>
              <a:t>số</a:t>
            </a:r>
            <a:r>
              <a:rPr lang="en-US" sz="2100" dirty="0">
                <a:solidFill>
                  <a:schemeClr val="tx1"/>
                </a:solidFill>
              </a:rPr>
              <a:t> </a:t>
            </a:r>
            <a:r>
              <a:rPr lang="en-US" sz="2100" dirty="0">
                <a:solidFill>
                  <a:srgbClr val="FF0000"/>
                </a:solidFill>
              </a:rPr>
              <a:t>n-1</a:t>
            </a:r>
          </a:p>
        </p:txBody>
      </p:sp>
      <p:sp>
        <p:nvSpPr>
          <p:cNvPr id="33" name="Rectangle 32">
            <a:extLst>
              <a:ext uri="{FF2B5EF4-FFF2-40B4-BE49-F238E27FC236}">
                <a16:creationId xmlns:a16="http://schemas.microsoft.com/office/drawing/2014/main" id="{3B0D0518-75CA-450C-A319-601B5EC5C726}"/>
              </a:ext>
            </a:extLst>
          </p:cNvPr>
          <p:cNvSpPr/>
          <p:nvPr/>
        </p:nvSpPr>
        <p:spPr>
          <a:xfrm>
            <a:off x="3544612" y="3581400"/>
            <a:ext cx="1808048" cy="420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US" sz="2100">
                <a:solidFill>
                  <a:schemeClr val="tx1"/>
                </a:solidFill>
              </a:rPr>
              <a:t>…..</a:t>
            </a:r>
          </a:p>
        </p:txBody>
      </p:sp>
    </p:spTree>
    <p:extLst>
      <p:ext uri="{BB962C8B-B14F-4D97-AF65-F5344CB8AC3E}">
        <p14:creationId xmlns:p14="http://schemas.microsoft.com/office/powerpoint/2010/main" val="10340391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rgbClr val="0070C0"/>
                </a:solidFill>
                <a:latin typeface="Arial" panose="020B0604020202020204" pitchFamily="34" charset="0"/>
                <a:cs typeface="Arial" panose="020B0604020202020204" pitchFamily="34" charset="0"/>
              </a:rPr>
              <a:t>NGĂN XẾP</a:t>
            </a:r>
            <a:r>
              <a:rPr lang="en-US" altLang="zh-TW" sz="3600" dirty="0">
                <a:solidFill>
                  <a:srgbClr val="0070C0"/>
                </a:solidFill>
                <a:latin typeface="Arial" panose="020B0604020202020204" pitchFamily="34" charset="0"/>
                <a:cs typeface="Arial" panose="020B0604020202020204" pitchFamily="34" charset="0"/>
              </a:rPr>
              <a:t> (STACK)</a:t>
            </a:r>
          </a:p>
        </p:txBody>
      </p:sp>
      <p:sp>
        <p:nvSpPr>
          <p:cNvPr id="12" name="Content Placeholder 2">
            <a:extLst>
              <a:ext uri="{FF2B5EF4-FFF2-40B4-BE49-F238E27FC236}">
                <a16:creationId xmlns:a16="http://schemas.microsoft.com/office/drawing/2014/main" id="{EC83C041-8A33-42AA-9404-D5B5F614CC2C}"/>
              </a:ext>
            </a:extLst>
          </p:cNvPr>
          <p:cNvSpPr txBox="1">
            <a:spLocks/>
          </p:cNvSpPr>
          <p:nvPr/>
        </p:nvSpPr>
        <p:spPr>
          <a:xfrm>
            <a:off x="304800" y="2209800"/>
            <a:ext cx="8153400" cy="2680134"/>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0070C0"/>
                </a:solidFill>
              </a:rPr>
              <a:t>int </a:t>
            </a:r>
            <a:r>
              <a:rPr lang="en-US" sz="2200">
                <a:solidFill>
                  <a:srgbClr val="C00000"/>
                </a:solidFill>
              </a:rPr>
              <a:t>isEmpty()</a:t>
            </a:r>
            <a:endParaRPr lang="en-US" sz="2200"/>
          </a:p>
          <a:p>
            <a:pPr marL="0" lvl="2" indent="-457200">
              <a:lnSpc>
                <a:spcPct val="100000"/>
              </a:lnSpc>
              <a:spcBef>
                <a:spcPts val="0"/>
              </a:spcBef>
              <a:buNone/>
            </a:pPr>
            <a:r>
              <a:rPr lang="en-US" sz="2200"/>
              <a:t>{</a:t>
            </a:r>
          </a:p>
          <a:p>
            <a:pPr marL="0" lvl="2" indent="-457200">
              <a:lnSpc>
                <a:spcPct val="100000"/>
              </a:lnSpc>
              <a:spcBef>
                <a:spcPts val="0"/>
              </a:spcBef>
              <a:buNone/>
            </a:pPr>
            <a:r>
              <a:rPr lang="en-US" sz="2200">
                <a:solidFill>
                  <a:srgbClr val="C00000"/>
                </a:solidFill>
              </a:rPr>
              <a:t>	</a:t>
            </a:r>
            <a:r>
              <a:rPr lang="en-US" sz="2200">
                <a:solidFill>
                  <a:srgbClr val="0070C0"/>
                </a:solidFill>
              </a:rPr>
              <a:t>if (sp </a:t>
            </a:r>
            <a:r>
              <a:rPr lang="en-US" sz="2200"/>
              <a:t>==</a:t>
            </a:r>
            <a:r>
              <a:rPr lang="en-US" sz="2200">
                <a:solidFill>
                  <a:srgbClr val="FF0000"/>
                </a:solidFill>
              </a:rPr>
              <a:t> NULL</a:t>
            </a:r>
            <a:r>
              <a:rPr lang="en-US" sz="2200">
                <a:solidFill>
                  <a:srgbClr val="0070C0"/>
                </a:solidFill>
              </a:rPr>
              <a:t>)</a:t>
            </a:r>
          </a:p>
          <a:p>
            <a:pPr marL="914400" lvl="4" indent="-457200">
              <a:lnSpc>
                <a:spcPct val="100000"/>
              </a:lnSpc>
              <a:spcBef>
                <a:spcPts val="0"/>
              </a:spcBef>
              <a:buNone/>
            </a:pPr>
            <a:r>
              <a:rPr lang="en-US" sz="2200">
                <a:solidFill>
                  <a:srgbClr val="0070C0"/>
                </a:solidFill>
              </a:rPr>
              <a:t>		return </a:t>
            </a:r>
            <a:r>
              <a:rPr lang="en-US" sz="2200"/>
              <a:t>1;</a:t>
            </a:r>
          </a:p>
          <a:p>
            <a:pPr marL="914400" lvl="4" indent="-457200">
              <a:lnSpc>
                <a:spcPct val="100000"/>
              </a:lnSpc>
              <a:spcBef>
                <a:spcPts val="0"/>
              </a:spcBef>
              <a:buNone/>
            </a:pPr>
            <a:r>
              <a:rPr lang="en-US" sz="2200">
                <a:solidFill>
                  <a:srgbClr val="0070C0"/>
                </a:solidFill>
              </a:rPr>
              <a:t>	return </a:t>
            </a:r>
            <a:r>
              <a:rPr lang="en-US" sz="2200"/>
              <a:t>0;</a:t>
            </a:r>
          </a:p>
          <a:p>
            <a:pPr marL="914400" lvl="4" indent="-457200">
              <a:lnSpc>
                <a:spcPct val="100000"/>
              </a:lnSpc>
              <a:spcBef>
                <a:spcPts val="0"/>
              </a:spcBef>
              <a:buNone/>
            </a:pPr>
            <a:r>
              <a:rPr lang="en-US" sz="2200">
                <a:solidFill>
                  <a:srgbClr val="0070C0"/>
                </a:solidFill>
              </a:rPr>
              <a:t>	</a:t>
            </a:r>
            <a:endParaRPr lang="en-US" sz="2200"/>
          </a:p>
          <a:p>
            <a:pPr marL="0" indent="0">
              <a:buSzPct val="150000"/>
              <a:buNone/>
            </a:pPr>
            <a:r>
              <a:rPr lang="en-US" sz="2200"/>
              <a:t>}</a:t>
            </a:r>
          </a:p>
        </p:txBody>
      </p:sp>
      <p:sp>
        <p:nvSpPr>
          <p:cNvPr id="13" name="Title 1">
            <a:extLst>
              <a:ext uri="{FF2B5EF4-FFF2-40B4-BE49-F238E27FC236}">
                <a16:creationId xmlns:a16="http://schemas.microsoft.com/office/drawing/2014/main" id="{27E1CACC-02F6-44BA-A2F3-A5531AEFF036}"/>
              </a:ext>
            </a:extLst>
          </p:cNvPr>
          <p:cNvSpPr txBox="1">
            <a:spLocks/>
          </p:cNvSpPr>
          <p:nvPr/>
        </p:nvSpPr>
        <p:spPr>
          <a:xfrm>
            <a:off x="304800" y="1648259"/>
            <a:ext cx="7849607" cy="485341"/>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sz="2800" b="1" dirty="0">
                <a:ln/>
                <a:solidFill>
                  <a:schemeClr val="accent4"/>
                </a:solidFill>
              </a:rPr>
              <a:t>KIỂM TRA STACK RỖNG</a:t>
            </a:r>
          </a:p>
        </p:txBody>
      </p:sp>
    </p:spTree>
    <p:extLst>
      <p:ext uri="{BB962C8B-B14F-4D97-AF65-F5344CB8AC3E}">
        <p14:creationId xmlns:p14="http://schemas.microsoft.com/office/powerpoint/2010/main" val="382330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chemeClr val="tx2">
                    <a:lumMod val="50000"/>
                  </a:schemeClr>
                </a:solidFill>
                <a:latin typeface="Arial" panose="020B0604020202020204" pitchFamily="34" charset="0"/>
                <a:cs typeface="Arial" panose="020B0604020202020204" pitchFamily="34" charset="0"/>
              </a:rPr>
              <a:t>HÀNG ĐỢI</a:t>
            </a:r>
            <a:r>
              <a:rPr lang="en-US" altLang="zh-TW" sz="3600" dirty="0">
                <a:solidFill>
                  <a:schemeClr val="tx2">
                    <a:lumMod val="50000"/>
                  </a:schemeClr>
                </a:solidFill>
                <a:latin typeface="Arial" panose="020B0604020202020204" pitchFamily="34" charset="0"/>
                <a:cs typeface="Arial" panose="020B0604020202020204" pitchFamily="34" charset="0"/>
              </a:rPr>
              <a:t> (QUEUE)</a:t>
            </a:r>
          </a:p>
        </p:txBody>
      </p:sp>
      <p:sp>
        <p:nvSpPr>
          <p:cNvPr id="6" name="Title 1">
            <a:extLst>
              <a:ext uri="{FF2B5EF4-FFF2-40B4-BE49-F238E27FC236}">
                <a16:creationId xmlns:a16="http://schemas.microsoft.com/office/drawing/2014/main" id="{A21FC593-8E33-4787-A313-2B6DCB9B5425}"/>
              </a:ext>
            </a:extLst>
          </p:cNvPr>
          <p:cNvSpPr txBox="1">
            <a:spLocks/>
          </p:cNvSpPr>
          <p:nvPr/>
        </p:nvSpPr>
        <p:spPr>
          <a:xfrm>
            <a:off x="424271" y="1574801"/>
            <a:ext cx="8186329" cy="482599"/>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3200" dirty="0">
                <a:ln/>
                <a:solidFill>
                  <a:schemeClr val="accent4"/>
                </a:solidFill>
              </a:rPr>
              <a:t>ĐỊNH NGHĨA</a:t>
            </a:r>
          </a:p>
        </p:txBody>
      </p:sp>
      <p:sp>
        <p:nvSpPr>
          <p:cNvPr id="7" name="Content Placeholder 2">
            <a:extLst>
              <a:ext uri="{FF2B5EF4-FFF2-40B4-BE49-F238E27FC236}">
                <a16:creationId xmlns:a16="http://schemas.microsoft.com/office/drawing/2014/main" id="{7F36263B-3FEB-418F-B94A-5BC003B44CB7}"/>
              </a:ext>
            </a:extLst>
          </p:cNvPr>
          <p:cNvSpPr txBox="1">
            <a:spLocks/>
          </p:cNvSpPr>
          <p:nvPr/>
        </p:nvSpPr>
        <p:spPr>
          <a:xfrm>
            <a:off x="326435" y="2298701"/>
            <a:ext cx="8382000" cy="2405181"/>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lnSpc>
                <a:spcPct val="150000"/>
              </a:lnSpc>
              <a:spcBef>
                <a:spcPts val="0"/>
              </a:spcBef>
              <a:buFont typeface="Wingdings" panose="05000000000000000000" pitchFamily="2" charset="2"/>
              <a:buChar char="&amp;"/>
            </a:pPr>
            <a:r>
              <a:rPr lang="en-US" dirty="0" err="1"/>
              <a:t>Hàng</a:t>
            </a:r>
            <a:r>
              <a:rPr lang="en-US" dirty="0"/>
              <a:t> </a:t>
            </a:r>
            <a:r>
              <a:rPr lang="en-US" dirty="0" err="1"/>
              <a:t>đợi</a:t>
            </a:r>
            <a:r>
              <a:rPr lang="en-US" dirty="0"/>
              <a:t> (Queue) </a:t>
            </a:r>
            <a:r>
              <a:rPr lang="en-US" dirty="0" err="1"/>
              <a:t>là</a:t>
            </a:r>
            <a:r>
              <a:rPr lang="en-US" dirty="0"/>
              <a:t> </a:t>
            </a:r>
            <a:r>
              <a:rPr lang="en-US" dirty="0" err="1"/>
              <a:t>danh</a:t>
            </a:r>
            <a:r>
              <a:rPr lang="en-US" dirty="0"/>
              <a:t> </a:t>
            </a:r>
            <a:r>
              <a:rPr lang="en-US" dirty="0" err="1"/>
              <a:t>sách</a:t>
            </a:r>
            <a:r>
              <a:rPr lang="en-US" dirty="0"/>
              <a:t> </a:t>
            </a:r>
            <a:r>
              <a:rPr lang="en-US" dirty="0" err="1"/>
              <a:t>chứa</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được</a:t>
            </a:r>
            <a:r>
              <a:rPr lang="en-US" dirty="0"/>
              <a:t> </a:t>
            </a:r>
            <a:r>
              <a:rPr lang="en-US" dirty="0" err="1"/>
              <a:t>quản</a:t>
            </a:r>
            <a:r>
              <a:rPr lang="en-US" dirty="0"/>
              <a:t> </a:t>
            </a:r>
            <a:r>
              <a:rPr lang="en-US" dirty="0" err="1"/>
              <a:t>lý</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sau</a:t>
            </a:r>
            <a:r>
              <a:rPr lang="en-US" dirty="0"/>
              <a:t>: </a:t>
            </a:r>
            <a:r>
              <a:rPr lang="en-US" dirty="0" err="1"/>
              <a:t>Phần</a:t>
            </a:r>
            <a:r>
              <a:rPr lang="en-US" dirty="0"/>
              <a:t> </a:t>
            </a:r>
            <a:r>
              <a:rPr lang="en-US" dirty="0" err="1"/>
              <a:t>tử</a:t>
            </a:r>
            <a:r>
              <a:rPr lang="en-US" dirty="0"/>
              <a:t> </a:t>
            </a:r>
            <a:r>
              <a:rPr lang="en-US" dirty="0" err="1"/>
              <a:t>được</a:t>
            </a:r>
            <a:r>
              <a:rPr lang="en-US" dirty="0"/>
              <a:t> </a:t>
            </a:r>
            <a:r>
              <a:rPr lang="en-US" i="1" dirty="0" err="1">
                <a:solidFill>
                  <a:srgbClr val="FF0000"/>
                </a:solidFill>
              </a:rPr>
              <a:t>thêm</a:t>
            </a:r>
            <a:r>
              <a:rPr lang="en-US" i="1" dirty="0">
                <a:solidFill>
                  <a:srgbClr val="FF0000"/>
                </a:solidFill>
              </a:rPr>
              <a:t> </a:t>
            </a:r>
            <a:r>
              <a:rPr lang="en-US" i="1" dirty="0" err="1">
                <a:solidFill>
                  <a:srgbClr val="FF0000"/>
                </a:solidFill>
              </a:rPr>
              <a:t>vào</a:t>
            </a:r>
            <a:r>
              <a:rPr lang="en-US" i="1" dirty="0">
                <a:solidFill>
                  <a:srgbClr val="FF0000"/>
                </a:solidFill>
              </a:rPr>
              <a:t> </a:t>
            </a:r>
            <a:r>
              <a:rPr lang="en-US" dirty="0" err="1"/>
              <a:t>trước</a:t>
            </a:r>
            <a:r>
              <a:rPr lang="en-US" dirty="0"/>
              <a:t>, </a:t>
            </a:r>
            <a:r>
              <a:rPr lang="en-US" dirty="0" err="1"/>
              <a:t>sẽ</a:t>
            </a:r>
            <a:r>
              <a:rPr lang="en-US" dirty="0"/>
              <a:t> </a:t>
            </a:r>
            <a:r>
              <a:rPr lang="en-US" i="1" dirty="0" err="1">
                <a:solidFill>
                  <a:srgbClr val="FF0000"/>
                </a:solidFill>
              </a:rPr>
              <a:t>được</a:t>
            </a:r>
            <a:r>
              <a:rPr lang="en-US" i="1" dirty="0">
                <a:solidFill>
                  <a:srgbClr val="FF0000"/>
                </a:solidFill>
              </a:rPr>
              <a:t> </a:t>
            </a:r>
            <a:r>
              <a:rPr lang="en-US" i="1" dirty="0" err="1">
                <a:solidFill>
                  <a:srgbClr val="FF0000"/>
                </a:solidFill>
              </a:rPr>
              <a:t>lấy</a:t>
            </a:r>
            <a:r>
              <a:rPr lang="en-US" i="1" dirty="0">
                <a:solidFill>
                  <a:srgbClr val="FF0000"/>
                </a:solidFill>
              </a:rPr>
              <a:t> </a:t>
            </a:r>
            <a:r>
              <a:rPr lang="en-US" dirty="0"/>
              <a:t>ra (</a:t>
            </a:r>
            <a:r>
              <a:rPr lang="en-US" dirty="0" err="1"/>
              <a:t>xóa</a:t>
            </a:r>
            <a:r>
              <a:rPr lang="en-US" dirty="0"/>
              <a:t>) </a:t>
            </a:r>
            <a:r>
              <a:rPr lang="en-US" i="1" dirty="0" err="1">
                <a:solidFill>
                  <a:srgbClr val="FF0000"/>
                </a:solidFill>
              </a:rPr>
              <a:t>trước</a:t>
            </a:r>
            <a:endParaRPr lang="en-US" dirty="0"/>
          </a:p>
        </p:txBody>
      </p:sp>
      <p:sp>
        <p:nvSpPr>
          <p:cNvPr id="8" name="Content Placeholder 2">
            <a:extLst>
              <a:ext uri="{FF2B5EF4-FFF2-40B4-BE49-F238E27FC236}">
                <a16:creationId xmlns:a16="http://schemas.microsoft.com/office/drawing/2014/main" id="{58BDBBF5-5EB0-4C88-8ABD-8135D775D8D8}"/>
              </a:ext>
            </a:extLst>
          </p:cNvPr>
          <p:cNvSpPr txBox="1">
            <a:spLocks/>
          </p:cNvSpPr>
          <p:nvPr/>
        </p:nvSpPr>
        <p:spPr>
          <a:xfrm>
            <a:off x="424271" y="4483209"/>
            <a:ext cx="8382000" cy="923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lnSpc>
                <a:spcPct val="150000"/>
              </a:lnSpc>
              <a:spcBef>
                <a:spcPts val="0"/>
              </a:spcBef>
              <a:buFont typeface="Arial" panose="020B0604020202020204" pitchFamily="34" charset="0"/>
              <a:buNone/>
            </a:pPr>
            <a:r>
              <a:rPr lang="en-US" sz="4000" dirty="0">
                <a:solidFill>
                  <a:srgbClr val="FF0000"/>
                </a:solidFill>
              </a:rPr>
              <a:t>First In First Out - FIFO</a:t>
            </a:r>
          </a:p>
        </p:txBody>
      </p:sp>
    </p:spTree>
    <p:extLst>
      <p:ext uri="{BB962C8B-B14F-4D97-AF65-F5344CB8AC3E}">
        <p14:creationId xmlns:p14="http://schemas.microsoft.com/office/powerpoint/2010/main" val="221946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chemeClr val="tx2">
                    <a:lumMod val="50000"/>
                  </a:schemeClr>
                </a:solidFill>
                <a:latin typeface="Arial" panose="020B0604020202020204" pitchFamily="34" charset="0"/>
                <a:cs typeface="Arial" panose="020B0604020202020204" pitchFamily="34" charset="0"/>
              </a:rPr>
              <a:t>HÀNG ĐỢI</a:t>
            </a:r>
            <a:r>
              <a:rPr lang="en-US" altLang="zh-TW" sz="3600" dirty="0">
                <a:solidFill>
                  <a:schemeClr val="tx2">
                    <a:lumMod val="50000"/>
                  </a:schemeClr>
                </a:solidFill>
                <a:latin typeface="Arial" panose="020B0604020202020204" pitchFamily="34" charset="0"/>
                <a:cs typeface="Arial" panose="020B0604020202020204" pitchFamily="34" charset="0"/>
              </a:rPr>
              <a:t> (QUEUE)</a:t>
            </a:r>
          </a:p>
        </p:txBody>
      </p:sp>
      <p:sp>
        <p:nvSpPr>
          <p:cNvPr id="3" name="Title 1">
            <a:extLst>
              <a:ext uri="{FF2B5EF4-FFF2-40B4-BE49-F238E27FC236}">
                <a16:creationId xmlns:a16="http://schemas.microsoft.com/office/drawing/2014/main" id="{875D6721-B4B2-4E11-B2B2-9C078ED9CD81}"/>
              </a:ext>
            </a:extLst>
          </p:cNvPr>
          <p:cNvSpPr txBox="1">
            <a:spLocks/>
          </p:cNvSpPr>
          <p:nvPr/>
        </p:nvSpPr>
        <p:spPr>
          <a:xfrm>
            <a:off x="381000" y="1409701"/>
            <a:ext cx="8021932" cy="723900"/>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800" dirty="0">
                <a:ln/>
                <a:solidFill>
                  <a:schemeClr val="accent4"/>
                </a:solidFill>
              </a:rPr>
              <a:t>CÁC THAO TÁC TÊN QUEUE</a:t>
            </a:r>
          </a:p>
        </p:txBody>
      </p:sp>
      <p:sp>
        <p:nvSpPr>
          <p:cNvPr id="4" name="Content Placeholder 2">
            <a:extLst>
              <a:ext uri="{FF2B5EF4-FFF2-40B4-BE49-F238E27FC236}">
                <a16:creationId xmlns:a16="http://schemas.microsoft.com/office/drawing/2014/main" id="{5B90F0C9-9BB5-4B62-91CF-97757612C85E}"/>
              </a:ext>
            </a:extLst>
          </p:cNvPr>
          <p:cNvSpPr txBox="1">
            <a:spLocks/>
          </p:cNvSpPr>
          <p:nvPr/>
        </p:nvSpPr>
        <p:spPr>
          <a:xfrm>
            <a:off x="800100" y="2286000"/>
            <a:ext cx="7543800" cy="3266127"/>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lnSpc>
                <a:spcPct val="150000"/>
              </a:lnSpc>
              <a:spcBef>
                <a:spcPts val="0"/>
              </a:spcBef>
              <a:buFont typeface="Wingdings" panose="05000000000000000000" pitchFamily="2" charset="2"/>
              <a:buChar char="&amp;"/>
            </a:pPr>
            <a:r>
              <a:rPr lang="en-US" dirty="0" err="1">
                <a:solidFill>
                  <a:srgbClr val="C00000"/>
                </a:solidFill>
              </a:rPr>
              <a:t>init</a:t>
            </a:r>
            <a:r>
              <a:rPr lang="en-US" dirty="0"/>
              <a:t>: </a:t>
            </a:r>
            <a:r>
              <a:rPr lang="en-US" dirty="0" err="1"/>
              <a:t>khởi</a:t>
            </a:r>
            <a:r>
              <a:rPr lang="en-US" dirty="0"/>
              <a:t> </a:t>
            </a:r>
            <a:r>
              <a:rPr lang="en-US" dirty="0" err="1"/>
              <a:t>tạo</a:t>
            </a:r>
            <a:r>
              <a:rPr lang="en-US" dirty="0"/>
              <a:t> Queue </a:t>
            </a:r>
            <a:r>
              <a:rPr lang="en-US" dirty="0" err="1"/>
              <a:t>rỗng</a:t>
            </a:r>
            <a:r>
              <a:rPr lang="en-US" dirty="0"/>
              <a:t>.</a:t>
            </a:r>
            <a:endParaRPr lang="en-US" dirty="0">
              <a:solidFill>
                <a:srgbClr val="C00000"/>
              </a:solidFill>
            </a:endParaRPr>
          </a:p>
          <a:p>
            <a:pPr marL="731520" indent="-731520" algn="just">
              <a:lnSpc>
                <a:spcPct val="150000"/>
              </a:lnSpc>
              <a:spcBef>
                <a:spcPts val="0"/>
              </a:spcBef>
              <a:buFont typeface="Wingdings" panose="05000000000000000000" pitchFamily="2" charset="2"/>
              <a:buChar char="&amp;"/>
            </a:pPr>
            <a:r>
              <a:rPr lang="en-US" dirty="0">
                <a:solidFill>
                  <a:srgbClr val="C00000"/>
                </a:solidFill>
              </a:rPr>
              <a:t>Push</a:t>
            </a:r>
            <a:r>
              <a:rPr lang="en-US" dirty="0"/>
              <a:t>: </a:t>
            </a:r>
            <a:r>
              <a:rPr lang="en-US" dirty="0" err="1"/>
              <a:t>cho</a:t>
            </a:r>
            <a:r>
              <a:rPr lang="en-US" dirty="0"/>
              <a:t> </a:t>
            </a:r>
            <a:r>
              <a:rPr lang="en-US" dirty="0" err="1"/>
              <a:t>phần</a:t>
            </a:r>
            <a:r>
              <a:rPr lang="en-US" dirty="0"/>
              <a:t> </a:t>
            </a:r>
            <a:r>
              <a:rPr lang="en-US" dirty="0" err="1"/>
              <a:t>tử</a:t>
            </a:r>
            <a:r>
              <a:rPr lang="en-US" dirty="0"/>
              <a:t> </a:t>
            </a:r>
            <a:r>
              <a:rPr lang="en-US" dirty="0" err="1"/>
              <a:t>vào</a:t>
            </a:r>
            <a:r>
              <a:rPr lang="en-US" dirty="0"/>
              <a:t> Queue</a:t>
            </a:r>
          </a:p>
          <a:p>
            <a:pPr marL="731520" indent="-731520" algn="just">
              <a:lnSpc>
                <a:spcPct val="150000"/>
              </a:lnSpc>
              <a:spcBef>
                <a:spcPts val="0"/>
              </a:spcBef>
              <a:buFont typeface="Wingdings" panose="05000000000000000000" pitchFamily="2" charset="2"/>
              <a:buChar char="&amp;"/>
            </a:pPr>
            <a:r>
              <a:rPr lang="en-US" dirty="0">
                <a:solidFill>
                  <a:srgbClr val="C00000"/>
                </a:solidFill>
              </a:rPr>
              <a:t>Pop</a:t>
            </a:r>
            <a:r>
              <a:rPr lang="en-US" dirty="0"/>
              <a:t>: </a:t>
            </a:r>
            <a:r>
              <a:rPr lang="en-US" dirty="0" err="1"/>
              <a:t>lấy</a:t>
            </a:r>
            <a:r>
              <a:rPr lang="en-US" dirty="0"/>
              <a:t> </a:t>
            </a:r>
            <a:r>
              <a:rPr lang="en-US" dirty="0" err="1"/>
              <a:t>phần</a:t>
            </a:r>
            <a:r>
              <a:rPr lang="en-US" dirty="0"/>
              <a:t> </a:t>
            </a:r>
            <a:r>
              <a:rPr lang="en-US" dirty="0" err="1"/>
              <a:t>tử</a:t>
            </a:r>
            <a:r>
              <a:rPr lang="en-US" dirty="0"/>
              <a:t> </a:t>
            </a:r>
            <a:r>
              <a:rPr lang="en-US" dirty="0" err="1"/>
              <a:t>từ</a:t>
            </a:r>
            <a:r>
              <a:rPr lang="en-US" dirty="0"/>
              <a:t> </a:t>
            </a:r>
            <a:r>
              <a:rPr lang="en-US" dirty="0" err="1"/>
              <a:t>trong</a:t>
            </a:r>
            <a:r>
              <a:rPr lang="en-US" dirty="0"/>
              <a:t> Queue</a:t>
            </a:r>
          </a:p>
          <a:p>
            <a:pPr marL="731520" indent="-731520" algn="just">
              <a:lnSpc>
                <a:spcPct val="150000"/>
              </a:lnSpc>
              <a:spcBef>
                <a:spcPts val="0"/>
              </a:spcBef>
              <a:buFont typeface="Wingdings" panose="05000000000000000000" pitchFamily="2" charset="2"/>
              <a:buChar char="&amp;"/>
            </a:pPr>
            <a:r>
              <a:rPr lang="en-US" dirty="0" err="1">
                <a:solidFill>
                  <a:srgbClr val="C00000"/>
                </a:solidFill>
              </a:rPr>
              <a:t>isFull</a:t>
            </a:r>
            <a:r>
              <a:rPr lang="en-US" dirty="0"/>
              <a:t>: </a:t>
            </a:r>
            <a:r>
              <a:rPr lang="en-US" dirty="0" err="1"/>
              <a:t>kiểm</a:t>
            </a:r>
            <a:r>
              <a:rPr lang="en-US" dirty="0"/>
              <a:t> </a:t>
            </a:r>
            <a:r>
              <a:rPr lang="en-US" dirty="0" err="1"/>
              <a:t>tra</a:t>
            </a:r>
            <a:r>
              <a:rPr lang="en-US" dirty="0"/>
              <a:t> Queue </a:t>
            </a:r>
            <a:r>
              <a:rPr lang="en-US" dirty="0" err="1"/>
              <a:t>đầy</a:t>
            </a:r>
            <a:r>
              <a:rPr lang="en-US" dirty="0"/>
              <a:t> </a:t>
            </a:r>
            <a:r>
              <a:rPr lang="en-US" dirty="0" err="1"/>
              <a:t>chưa</a:t>
            </a:r>
            <a:endParaRPr lang="en-US" dirty="0"/>
          </a:p>
          <a:p>
            <a:pPr marL="731520" indent="-731520" algn="just">
              <a:lnSpc>
                <a:spcPct val="150000"/>
              </a:lnSpc>
              <a:spcBef>
                <a:spcPts val="0"/>
              </a:spcBef>
              <a:buFont typeface="Wingdings" panose="05000000000000000000" pitchFamily="2" charset="2"/>
              <a:buChar char="&amp;"/>
            </a:pPr>
            <a:r>
              <a:rPr lang="en-US" dirty="0" err="1">
                <a:solidFill>
                  <a:srgbClr val="C00000"/>
                </a:solidFill>
              </a:rPr>
              <a:t>isEmpty</a:t>
            </a:r>
            <a:r>
              <a:rPr lang="en-US" dirty="0"/>
              <a:t>: </a:t>
            </a:r>
            <a:r>
              <a:rPr lang="en-US" dirty="0" err="1"/>
              <a:t>kiểm</a:t>
            </a:r>
            <a:r>
              <a:rPr lang="en-US" dirty="0"/>
              <a:t> </a:t>
            </a:r>
            <a:r>
              <a:rPr lang="en-US" dirty="0" err="1"/>
              <a:t>tra</a:t>
            </a:r>
            <a:r>
              <a:rPr lang="en-US" dirty="0"/>
              <a:t> Queue </a:t>
            </a:r>
            <a:r>
              <a:rPr lang="en-US" dirty="0" err="1"/>
              <a:t>có</a:t>
            </a:r>
            <a:r>
              <a:rPr lang="en-US" dirty="0"/>
              <a:t> </a:t>
            </a:r>
            <a:r>
              <a:rPr lang="en-US" dirty="0" err="1"/>
              <a:t>rỗng</a:t>
            </a:r>
            <a:r>
              <a:rPr lang="en-US" dirty="0"/>
              <a:t> </a:t>
            </a:r>
            <a:r>
              <a:rPr lang="en-US" dirty="0" err="1"/>
              <a:t>không</a:t>
            </a:r>
            <a:endParaRPr lang="en-US" dirty="0"/>
          </a:p>
          <a:p>
            <a:pPr marL="731520" indent="-731520" algn="just">
              <a:lnSpc>
                <a:spcPct val="150000"/>
              </a:lnSpc>
              <a:spcBef>
                <a:spcPts val="0"/>
              </a:spcBef>
              <a:buFont typeface="Wingdings" panose="05000000000000000000" pitchFamily="2" charset="2"/>
              <a:buChar char="&amp;"/>
            </a:pPr>
            <a:endParaRPr lang="en-US" dirty="0"/>
          </a:p>
          <a:p>
            <a:pPr marL="457200" lvl="1" indent="0" algn="just">
              <a:lnSpc>
                <a:spcPct val="150000"/>
              </a:lnSpc>
              <a:spcBef>
                <a:spcPts val="0"/>
              </a:spcBef>
              <a:buFont typeface="Arial" panose="020B0604020202020204" pitchFamily="34" charset="0"/>
              <a:buNone/>
            </a:pPr>
            <a:endParaRPr lang="en-US" dirty="0"/>
          </a:p>
          <a:p>
            <a:pPr marL="457200" lvl="1" indent="0" algn="just">
              <a:lnSpc>
                <a:spcPct val="150000"/>
              </a:lnSpc>
              <a:spcBef>
                <a:spcPts val="0"/>
              </a:spcBef>
              <a:buFont typeface="Arial" panose="020B0604020202020204" pitchFamily="34" charset="0"/>
              <a:buNone/>
            </a:pPr>
            <a:endParaRPr lang="en-US" dirty="0"/>
          </a:p>
          <a:p>
            <a:pPr marL="731520" indent="-731520" algn="just">
              <a:lnSpc>
                <a:spcPct val="150000"/>
              </a:lnSpc>
              <a:spcBef>
                <a:spcPts val="0"/>
              </a:spcBef>
              <a:buFont typeface="Wingdings" panose="05000000000000000000" pitchFamily="2" charset="2"/>
              <a:buChar char="&amp;"/>
            </a:pPr>
            <a:endParaRPr lang="en-US" dirty="0"/>
          </a:p>
          <a:p>
            <a:pPr marL="731520" indent="-731520" algn="just">
              <a:lnSpc>
                <a:spcPct val="150000"/>
              </a:lnSpc>
              <a:spcBef>
                <a:spcPts val="0"/>
              </a:spcBef>
              <a:buFont typeface="Wingdings" panose="05000000000000000000" pitchFamily="2" charset="2"/>
              <a:buChar char="&amp;"/>
            </a:pPr>
            <a:endParaRPr lang="en-US" dirty="0"/>
          </a:p>
        </p:txBody>
      </p:sp>
    </p:spTree>
    <p:extLst>
      <p:ext uri="{BB962C8B-B14F-4D97-AF65-F5344CB8AC3E}">
        <p14:creationId xmlns:p14="http://schemas.microsoft.com/office/powerpoint/2010/main" val="160999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chemeClr val="tx2">
                    <a:lumMod val="50000"/>
                  </a:schemeClr>
                </a:solidFill>
                <a:latin typeface="Arial" panose="020B0604020202020204" pitchFamily="34" charset="0"/>
                <a:cs typeface="Arial" panose="020B0604020202020204" pitchFamily="34" charset="0"/>
              </a:rPr>
              <a:t>HÀNG ĐỢI</a:t>
            </a:r>
            <a:r>
              <a:rPr lang="en-US" altLang="zh-TW" sz="3600" dirty="0">
                <a:solidFill>
                  <a:schemeClr val="tx2">
                    <a:lumMod val="50000"/>
                  </a:schemeClr>
                </a:solidFill>
                <a:latin typeface="Arial" panose="020B0604020202020204" pitchFamily="34" charset="0"/>
                <a:cs typeface="Arial" panose="020B0604020202020204" pitchFamily="34" charset="0"/>
              </a:rPr>
              <a:t> (QUEUE)</a:t>
            </a:r>
          </a:p>
        </p:txBody>
      </p:sp>
      <p:sp>
        <p:nvSpPr>
          <p:cNvPr id="3" name="Title 1">
            <a:extLst>
              <a:ext uri="{FF2B5EF4-FFF2-40B4-BE49-F238E27FC236}">
                <a16:creationId xmlns:a16="http://schemas.microsoft.com/office/drawing/2014/main" id="{281C3E19-DC48-4828-9C60-7D8B15883701}"/>
              </a:ext>
            </a:extLst>
          </p:cNvPr>
          <p:cNvSpPr txBox="1">
            <a:spLocks/>
          </p:cNvSpPr>
          <p:nvPr/>
        </p:nvSpPr>
        <p:spPr>
          <a:xfrm>
            <a:off x="228601" y="1219200"/>
            <a:ext cx="8763000" cy="411163"/>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000" dirty="0">
                <a:ln/>
                <a:solidFill>
                  <a:schemeClr val="accent4"/>
                </a:solidFill>
              </a:rPr>
              <a:t>CÀI ĐẶT QUEUE BẰNG DANH SÁCH ĐẶC</a:t>
            </a:r>
          </a:p>
          <a:p>
            <a:pPr algn="l"/>
            <a:r>
              <a:rPr lang="en-US" sz="2000" b="1" dirty="0">
                <a:ln/>
                <a:solidFill>
                  <a:schemeClr val="accent4"/>
                </a:solidFill>
              </a:rPr>
              <a:t>KHAI BÁO CẤU TRÚC</a:t>
            </a:r>
          </a:p>
        </p:txBody>
      </p:sp>
      <p:sp>
        <p:nvSpPr>
          <p:cNvPr id="6" name="Content Placeholder 2">
            <a:extLst>
              <a:ext uri="{FF2B5EF4-FFF2-40B4-BE49-F238E27FC236}">
                <a16:creationId xmlns:a16="http://schemas.microsoft.com/office/drawing/2014/main" id="{488DD874-FC33-4238-BB9F-B353B3C11730}"/>
              </a:ext>
            </a:extLst>
          </p:cNvPr>
          <p:cNvSpPr txBox="1">
            <a:spLocks/>
          </p:cNvSpPr>
          <p:nvPr/>
        </p:nvSpPr>
        <p:spPr>
          <a:xfrm>
            <a:off x="4851335" y="1598284"/>
            <a:ext cx="4145824" cy="1668105"/>
          </a:xfrm>
          <a:prstGeom prst="rect">
            <a:avLst/>
          </a:prstGeom>
          <a:ln>
            <a:solidFill>
              <a:srgbClr val="0070C0"/>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800" dirty="0"/>
              <a:t># </a:t>
            </a:r>
            <a:r>
              <a:rPr lang="en-US" sz="1800" dirty="0">
                <a:solidFill>
                  <a:srgbClr val="0070C0"/>
                </a:solidFill>
              </a:rPr>
              <a:t>define </a:t>
            </a:r>
            <a:r>
              <a:rPr lang="en-US" sz="1800" dirty="0">
                <a:solidFill>
                  <a:srgbClr val="FF0000"/>
                </a:solidFill>
              </a:rPr>
              <a:t>MAX </a:t>
            </a:r>
            <a:r>
              <a:rPr lang="en-US" sz="1800" dirty="0"/>
              <a:t>100</a:t>
            </a:r>
          </a:p>
          <a:p>
            <a:pPr marL="0" indent="0" algn="just">
              <a:lnSpc>
                <a:spcPct val="150000"/>
              </a:lnSpc>
              <a:spcBef>
                <a:spcPts val="0"/>
              </a:spcBef>
              <a:buNone/>
            </a:pPr>
            <a:r>
              <a:rPr lang="en-US" sz="1800" dirty="0">
                <a:solidFill>
                  <a:srgbClr val="0070C0"/>
                </a:solidFill>
              </a:rPr>
              <a:t>int</a:t>
            </a:r>
            <a:r>
              <a:rPr lang="en-US" sz="1800" dirty="0"/>
              <a:t> a[</a:t>
            </a:r>
            <a:r>
              <a:rPr lang="en-US" sz="1800" dirty="0">
                <a:solidFill>
                  <a:srgbClr val="FF0000"/>
                </a:solidFill>
              </a:rPr>
              <a:t>MAX</a:t>
            </a:r>
            <a:r>
              <a:rPr lang="en-US" sz="1800" dirty="0"/>
              <a:t>];</a:t>
            </a:r>
          </a:p>
          <a:p>
            <a:pPr marL="0" indent="0" algn="just">
              <a:lnSpc>
                <a:spcPct val="150000"/>
              </a:lnSpc>
              <a:spcBef>
                <a:spcPts val="0"/>
              </a:spcBef>
              <a:buFont typeface="Arial" panose="020B0604020202020204" pitchFamily="34" charset="0"/>
              <a:buNone/>
            </a:pPr>
            <a:r>
              <a:rPr lang="en-US" sz="1800" dirty="0">
                <a:solidFill>
                  <a:srgbClr val="0070C0"/>
                </a:solidFill>
              </a:rPr>
              <a:t>int</a:t>
            </a:r>
            <a:r>
              <a:rPr lang="en-US" sz="1800" dirty="0"/>
              <a:t> front, rear; </a:t>
            </a:r>
            <a:r>
              <a:rPr lang="en-US" sz="1800" i="1" dirty="0"/>
              <a:t>// front </a:t>
            </a:r>
            <a:r>
              <a:rPr lang="en-US" sz="1800" i="1" dirty="0" err="1"/>
              <a:t>vị</a:t>
            </a:r>
            <a:r>
              <a:rPr lang="en-US" sz="1800" i="1" dirty="0"/>
              <a:t> </a:t>
            </a:r>
            <a:r>
              <a:rPr lang="en-US" sz="1800" i="1" dirty="0" err="1"/>
              <a:t>trí</a:t>
            </a:r>
            <a:r>
              <a:rPr lang="en-US" sz="1800" i="1" dirty="0"/>
              <a:t> </a:t>
            </a:r>
            <a:r>
              <a:rPr lang="en-US" sz="1800" i="1" dirty="0" err="1"/>
              <a:t>lấy</a:t>
            </a:r>
            <a:r>
              <a:rPr lang="en-US" sz="1800" i="1" dirty="0"/>
              <a:t> ra, rear </a:t>
            </a:r>
            <a:r>
              <a:rPr lang="en-US" sz="1800" i="1" dirty="0" err="1"/>
              <a:t>vị</a:t>
            </a:r>
            <a:r>
              <a:rPr lang="en-US" sz="1800" i="1" dirty="0"/>
              <a:t> </a:t>
            </a:r>
            <a:r>
              <a:rPr lang="en-US" sz="1800" i="1" dirty="0" err="1"/>
              <a:t>trí</a:t>
            </a:r>
            <a:r>
              <a:rPr lang="en-US" sz="1800" i="1" dirty="0"/>
              <a:t> </a:t>
            </a:r>
            <a:r>
              <a:rPr lang="en-US" sz="1800" i="1" dirty="0" err="1"/>
              <a:t>thêm</a:t>
            </a:r>
            <a:r>
              <a:rPr lang="en-US" sz="1800" i="1" dirty="0"/>
              <a:t> </a:t>
            </a:r>
            <a:r>
              <a:rPr lang="en-US" sz="1800" i="1" dirty="0" err="1"/>
              <a:t>vào</a:t>
            </a:r>
            <a:endParaRPr lang="en-US" sz="1800" i="1" dirty="0"/>
          </a:p>
        </p:txBody>
      </p:sp>
      <p:graphicFrame>
        <p:nvGraphicFramePr>
          <p:cNvPr id="7" name="Table 6">
            <a:extLst>
              <a:ext uri="{FF2B5EF4-FFF2-40B4-BE49-F238E27FC236}">
                <a16:creationId xmlns:a16="http://schemas.microsoft.com/office/drawing/2014/main" id="{D4F83A58-2D56-418B-818E-A31AC36963F7}"/>
              </a:ext>
            </a:extLst>
          </p:cNvPr>
          <p:cNvGraphicFramePr>
            <a:graphicFrameLocks noGrp="1"/>
          </p:cNvGraphicFramePr>
          <p:nvPr>
            <p:extLst>
              <p:ext uri="{D42A27DB-BD31-4B8C-83A1-F6EECF244321}">
                <p14:modId xmlns:p14="http://schemas.microsoft.com/office/powerpoint/2010/main" val="4198759486"/>
              </p:ext>
            </p:extLst>
          </p:nvPr>
        </p:nvGraphicFramePr>
        <p:xfrm>
          <a:off x="1787418" y="2174240"/>
          <a:ext cx="1775726" cy="4074160"/>
        </p:xfrm>
        <a:graphic>
          <a:graphicData uri="http://schemas.openxmlformats.org/drawingml/2006/table">
            <a:tbl>
              <a:tblPr firstRow="1" bandRow="1">
                <a:tableStyleId>{5C22544A-7EE6-4342-B048-85BDC9FD1C3A}</a:tableStyleId>
              </a:tblPr>
              <a:tblGrid>
                <a:gridCol w="1775726">
                  <a:extLst>
                    <a:ext uri="{9D8B030D-6E8A-4147-A177-3AD203B41FA5}">
                      <a16:colId xmlns:a16="http://schemas.microsoft.com/office/drawing/2014/main" val="20000"/>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en-US" b="1">
                          <a:solidFill>
                            <a:schemeClr val="bg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4"/>
                  </a:ext>
                </a:extLst>
              </a:tr>
              <a:tr h="370840">
                <a:tc>
                  <a:txBody>
                    <a:bodyPr/>
                    <a:lstStyle/>
                    <a:p>
                      <a:pPr algn="ctr"/>
                      <a:r>
                        <a:rPr lang="en-US" b="1">
                          <a:solidFill>
                            <a:schemeClr val="bg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5"/>
                  </a:ext>
                </a:extLst>
              </a:tr>
              <a:tr h="370840">
                <a:tc>
                  <a:txBody>
                    <a:bodyPr/>
                    <a:lstStyle/>
                    <a:p>
                      <a:pPr algn="ctr"/>
                      <a:r>
                        <a:rPr lang="en-US">
                          <a:ln>
                            <a:solidFill>
                              <a:schemeClr val="bg1"/>
                            </a:solidFill>
                          </a:ln>
                          <a:solidFill>
                            <a:schemeClr val="bg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6"/>
                  </a:ext>
                </a:extLst>
              </a:tr>
              <a:tr h="0">
                <a:tc>
                  <a:txBody>
                    <a:bodyPr/>
                    <a:lstStyle/>
                    <a:p>
                      <a:pPr algn="ctr"/>
                      <a:r>
                        <a:rPr lang="en-US">
                          <a:ln>
                            <a:solidFill>
                              <a:schemeClr val="bg1"/>
                            </a:solidFill>
                          </a:ln>
                          <a:solidFill>
                            <a:schemeClr val="bg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7"/>
                  </a:ext>
                </a:extLst>
              </a:tr>
              <a:tr h="370840">
                <a:tc>
                  <a:txBody>
                    <a:bodyPr/>
                    <a:lstStyle/>
                    <a:p>
                      <a:endParaRPr lang="en-US">
                        <a:ln>
                          <a:solidFill>
                            <a:schemeClr val="bg1"/>
                          </a:solidFill>
                        </a:ln>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70840">
                <a:tc>
                  <a:txBody>
                    <a:bodyPr/>
                    <a:lstStyle/>
                    <a:p>
                      <a:endParaRPr lang="en-US">
                        <a:ln>
                          <a:solidFill>
                            <a:schemeClr val="bg1"/>
                          </a:solidFill>
                        </a:ln>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70840">
                <a:tc>
                  <a:txBody>
                    <a:bodyPr/>
                    <a:lstStyle/>
                    <a:p>
                      <a:endParaRPr lang="en-US">
                        <a:ln>
                          <a:solidFill>
                            <a:schemeClr val="bg1"/>
                          </a:solidFill>
                        </a:ln>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8" name="Rectangle 7">
            <a:extLst>
              <a:ext uri="{FF2B5EF4-FFF2-40B4-BE49-F238E27FC236}">
                <a16:creationId xmlns:a16="http://schemas.microsoft.com/office/drawing/2014/main" id="{45CC5FFA-B2E8-4D74-9A7D-D719979A4BA8}"/>
              </a:ext>
            </a:extLst>
          </p:cNvPr>
          <p:cNvSpPr/>
          <p:nvPr/>
        </p:nvSpPr>
        <p:spPr>
          <a:xfrm>
            <a:off x="530669" y="2151227"/>
            <a:ext cx="14957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rPr>
              <a:t>MAX</a:t>
            </a:r>
            <a:r>
              <a:rPr lang="en-US" sz="2400">
                <a:solidFill>
                  <a:schemeClr val="tx1"/>
                </a:solidFill>
              </a:rPr>
              <a:t> -1</a:t>
            </a:r>
          </a:p>
        </p:txBody>
      </p:sp>
      <p:sp>
        <p:nvSpPr>
          <p:cNvPr id="9" name="Rectangle 8">
            <a:extLst>
              <a:ext uri="{FF2B5EF4-FFF2-40B4-BE49-F238E27FC236}">
                <a16:creationId xmlns:a16="http://schemas.microsoft.com/office/drawing/2014/main" id="{E2F93DFF-761B-485A-95C6-D5E97687D896}"/>
              </a:ext>
            </a:extLst>
          </p:cNvPr>
          <p:cNvSpPr/>
          <p:nvPr/>
        </p:nvSpPr>
        <p:spPr>
          <a:xfrm>
            <a:off x="1369703" y="5899150"/>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0</a:t>
            </a:r>
          </a:p>
        </p:txBody>
      </p:sp>
      <p:sp>
        <p:nvSpPr>
          <p:cNvPr id="10" name="Rectangle 9">
            <a:extLst>
              <a:ext uri="{FF2B5EF4-FFF2-40B4-BE49-F238E27FC236}">
                <a16:creationId xmlns:a16="http://schemas.microsoft.com/office/drawing/2014/main" id="{E91C4D80-D457-4E24-BFA4-5DA44E32367B}"/>
              </a:ext>
            </a:extLst>
          </p:cNvPr>
          <p:cNvSpPr/>
          <p:nvPr/>
        </p:nvSpPr>
        <p:spPr>
          <a:xfrm>
            <a:off x="1369703" y="5501658"/>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1</a:t>
            </a:r>
          </a:p>
        </p:txBody>
      </p:sp>
      <p:sp>
        <p:nvSpPr>
          <p:cNvPr id="11" name="Rectangle 10">
            <a:extLst>
              <a:ext uri="{FF2B5EF4-FFF2-40B4-BE49-F238E27FC236}">
                <a16:creationId xmlns:a16="http://schemas.microsoft.com/office/drawing/2014/main" id="{D84B2346-8BF3-4EF5-833A-BB03459F6D73}"/>
              </a:ext>
            </a:extLst>
          </p:cNvPr>
          <p:cNvSpPr/>
          <p:nvPr/>
        </p:nvSpPr>
        <p:spPr>
          <a:xfrm>
            <a:off x="1369703" y="5117814"/>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2</a:t>
            </a:r>
          </a:p>
        </p:txBody>
      </p:sp>
      <p:sp>
        <p:nvSpPr>
          <p:cNvPr id="12" name="Rectangle 11">
            <a:extLst>
              <a:ext uri="{FF2B5EF4-FFF2-40B4-BE49-F238E27FC236}">
                <a16:creationId xmlns:a16="http://schemas.microsoft.com/office/drawing/2014/main" id="{1BCCDF70-73A4-4C69-AD83-876B43BD6179}"/>
              </a:ext>
            </a:extLst>
          </p:cNvPr>
          <p:cNvSpPr/>
          <p:nvPr/>
        </p:nvSpPr>
        <p:spPr>
          <a:xfrm>
            <a:off x="1369703" y="4760415"/>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3</a:t>
            </a:r>
          </a:p>
        </p:txBody>
      </p:sp>
      <p:sp>
        <p:nvSpPr>
          <p:cNvPr id="13" name="Rectangle 12">
            <a:extLst>
              <a:ext uri="{FF2B5EF4-FFF2-40B4-BE49-F238E27FC236}">
                <a16:creationId xmlns:a16="http://schemas.microsoft.com/office/drawing/2014/main" id="{215B9593-796A-432E-A912-756C7C9AB120}"/>
              </a:ext>
            </a:extLst>
          </p:cNvPr>
          <p:cNvSpPr/>
          <p:nvPr/>
        </p:nvSpPr>
        <p:spPr>
          <a:xfrm>
            <a:off x="1369703" y="4363773"/>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4</a:t>
            </a:r>
          </a:p>
        </p:txBody>
      </p:sp>
      <p:sp>
        <p:nvSpPr>
          <p:cNvPr id="14" name="Rectangle 13">
            <a:extLst>
              <a:ext uri="{FF2B5EF4-FFF2-40B4-BE49-F238E27FC236}">
                <a16:creationId xmlns:a16="http://schemas.microsoft.com/office/drawing/2014/main" id="{F7162FC4-73B8-445E-8CD0-0FD4864CCFF6}"/>
              </a:ext>
            </a:extLst>
          </p:cNvPr>
          <p:cNvSpPr/>
          <p:nvPr/>
        </p:nvSpPr>
        <p:spPr>
          <a:xfrm>
            <a:off x="1253373" y="4000401"/>
            <a:ext cx="7583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5</a:t>
            </a:r>
          </a:p>
        </p:txBody>
      </p:sp>
      <p:sp>
        <p:nvSpPr>
          <p:cNvPr id="15" name="Rectangle 14">
            <a:extLst>
              <a:ext uri="{FF2B5EF4-FFF2-40B4-BE49-F238E27FC236}">
                <a16:creationId xmlns:a16="http://schemas.microsoft.com/office/drawing/2014/main" id="{B3FC908B-2A91-409A-A2BA-370F88E5220E}"/>
              </a:ext>
            </a:extLst>
          </p:cNvPr>
          <p:cNvSpPr/>
          <p:nvPr/>
        </p:nvSpPr>
        <p:spPr>
          <a:xfrm>
            <a:off x="1255369" y="3657501"/>
            <a:ext cx="7583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6</a:t>
            </a:r>
          </a:p>
        </p:txBody>
      </p:sp>
      <p:sp>
        <p:nvSpPr>
          <p:cNvPr id="16" name="Rectangle 15">
            <a:extLst>
              <a:ext uri="{FF2B5EF4-FFF2-40B4-BE49-F238E27FC236}">
                <a16:creationId xmlns:a16="http://schemas.microsoft.com/office/drawing/2014/main" id="{CF2975E7-5D38-4D9C-867F-53222185FF25}"/>
              </a:ext>
            </a:extLst>
          </p:cNvPr>
          <p:cNvSpPr/>
          <p:nvPr/>
        </p:nvSpPr>
        <p:spPr>
          <a:xfrm>
            <a:off x="3350069" y="3657501"/>
            <a:ext cx="14957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rear</a:t>
            </a:r>
          </a:p>
        </p:txBody>
      </p:sp>
      <p:sp>
        <p:nvSpPr>
          <p:cNvPr id="17" name="Rectangle 16">
            <a:extLst>
              <a:ext uri="{FF2B5EF4-FFF2-40B4-BE49-F238E27FC236}">
                <a16:creationId xmlns:a16="http://schemas.microsoft.com/office/drawing/2014/main" id="{7A522198-BCC5-48A0-867F-46AB5F37D857}"/>
              </a:ext>
            </a:extLst>
          </p:cNvPr>
          <p:cNvSpPr/>
          <p:nvPr/>
        </p:nvSpPr>
        <p:spPr>
          <a:xfrm>
            <a:off x="3350068" y="4774914"/>
            <a:ext cx="14957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front</a:t>
            </a:r>
          </a:p>
        </p:txBody>
      </p:sp>
      <p:sp>
        <p:nvSpPr>
          <p:cNvPr id="18" name="Freeform 4">
            <a:extLst>
              <a:ext uri="{FF2B5EF4-FFF2-40B4-BE49-F238E27FC236}">
                <a16:creationId xmlns:a16="http://schemas.microsoft.com/office/drawing/2014/main" id="{C4C97B42-887B-44AD-9C53-FDD85A742480}"/>
              </a:ext>
            </a:extLst>
          </p:cNvPr>
          <p:cNvSpPr/>
          <p:nvPr/>
        </p:nvSpPr>
        <p:spPr>
          <a:xfrm>
            <a:off x="4394450" y="3775056"/>
            <a:ext cx="317500" cy="1333500"/>
          </a:xfrm>
          <a:custGeom>
            <a:avLst/>
            <a:gdLst>
              <a:gd name="connsiteX0" fmla="*/ 0 w 692925"/>
              <a:gd name="connsiteY0" fmla="*/ 0 h 1270000"/>
              <a:gd name="connsiteX1" fmla="*/ 596900 w 692925"/>
              <a:gd name="connsiteY1" fmla="*/ 469900 h 1270000"/>
              <a:gd name="connsiteX2" fmla="*/ 647700 w 692925"/>
              <a:gd name="connsiteY2" fmla="*/ 850900 h 1270000"/>
              <a:gd name="connsiteX3" fmla="*/ 152400 w 692925"/>
              <a:gd name="connsiteY3" fmla="*/ 1270000 h 1270000"/>
            </a:gdLst>
            <a:ahLst/>
            <a:cxnLst>
              <a:cxn ang="0">
                <a:pos x="connsiteX0" y="connsiteY0"/>
              </a:cxn>
              <a:cxn ang="0">
                <a:pos x="connsiteX1" y="connsiteY1"/>
              </a:cxn>
              <a:cxn ang="0">
                <a:pos x="connsiteX2" y="connsiteY2"/>
              </a:cxn>
              <a:cxn ang="0">
                <a:pos x="connsiteX3" y="connsiteY3"/>
              </a:cxn>
            </a:cxnLst>
            <a:rect l="l" t="t" r="r" b="b"/>
            <a:pathLst>
              <a:path w="692925" h="1270000">
                <a:moveTo>
                  <a:pt x="0" y="0"/>
                </a:moveTo>
                <a:cubicBezTo>
                  <a:pt x="244475" y="164041"/>
                  <a:pt x="488950" y="328083"/>
                  <a:pt x="596900" y="469900"/>
                </a:cubicBezTo>
                <a:cubicBezTo>
                  <a:pt x="704850" y="611717"/>
                  <a:pt x="721783" y="717550"/>
                  <a:pt x="647700" y="850900"/>
                </a:cubicBezTo>
                <a:cubicBezTo>
                  <a:pt x="573617" y="984250"/>
                  <a:pt x="363008" y="1127125"/>
                  <a:pt x="152400" y="12700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BFA95C6-B2DE-4492-A7CF-6CD2A54CF047}"/>
              </a:ext>
            </a:extLst>
          </p:cNvPr>
          <p:cNvSpPr/>
          <p:nvPr/>
        </p:nvSpPr>
        <p:spPr>
          <a:xfrm>
            <a:off x="4553200" y="4267200"/>
            <a:ext cx="356210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err="1">
                <a:solidFill>
                  <a:schemeClr val="tx1"/>
                </a:solidFill>
              </a:rPr>
              <a:t>Các</a:t>
            </a:r>
            <a:r>
              <a:rPr lang="en-US" sz="2400" i="1" dirty="0">
                <a:solidFill>
                  <a:schemeClr val="tx1"/>
                </a:solidFill>
              </a:rPr>
              <a:t> </a:t>
            </a:r>
            <a:r>
              <a:rPr lang="en-US" sz="2400" i="1" dirty="0" err="1">
                <a:solidFill>
                  <a:schemeClr val="tx1"/>
                </a:solidFill>
              </a:rPr>
              <a:t>phần</a:t>
            </a:r>
            <a:r>
              <a:rPr lang="en-US" sz="2400" i="1" dirty="0">
                <a:solidFill>
                  <a:schemeClr val="tx1"/>
                </a:solidFill>
              </a:rPr>
              <a:t> </a:t>
            </a:r>
            <a:r>
              <a:rPr lang="en-US" sz="2400" i="1" dirty="0" err="1">
                <a:solidFill>
                  <a:schemeClr val="tx1"/>
                </a:solidFill>
              </a:rPr>
              <a:t>tử</a:t>
            </a:r>
            <a:r>
              <a:rPr lang="en-US" sz="2400" i="1" dirty="0">
                <a:solidFill>
                  <a:schemeClr val="tx1"/>
                </a:solidFill>
              </a:rPr>
              <a:t> </a:t>
            </a:r>
            <a:r>
              <a:rPr lang="en-US" sz="2400" i="1" dirty="0" err="1">
                <a:solidFill>
                  <a:schemeClr val="tx1"/>
                </a:solidFill>
              </a:rPr>
              <a:t>trong</a:t>
            </a:r>
            <a:r>
              <a:rPr lang="en-US" sz="2400" i="1" dirty="0">
                <a:solidFill>
                  <a:schemeClr val="tx1"/>
                </a:solidFill>
              </a:rPr>
              <a:t> Queue</a:t>
            </a:r>
          </a:p>
        </p:txBody>
      </p:sp>
    </p:spTree>
    <p:extLst>
      <p:ext uri="{BB962C8B-B14F-4D97-AF65-F5344CB8AC3E}">
        <p14:creationId xmlns:p14="http://schemas.microsoft.com/office/powerpoint/2010/main" val="190567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chemeClr val="tx2">
                    <a:lumMod val="50000"/>
                  </a:schemeClr>
                </a:solidFill>
                <a:latin typeface="Arial" panose="020B0604020202020204" pitchFamily="34" charset="0"/>
                <a:cs typeface="Arial" panose="020B0604020202020204" pitchFamily="34" charset="0"/>
              </a:rPr>
              <a:t>HÀNG ĐỢI</a:t>
            </a:r>
            <a:r>
              <a:rPr lang="en-US" altLang="zh-TW" sz="3600" dirty="0">
                <a:solidFill>
                  <a:schemeClr val="tx2">
                    <a:lumMod val="50000"/>
                  </a:schemeClr>
                </a:solidFill>
                <a:latin typeface="Arial" panose="020B0604020202020204" pitchFamily="34" charset="0"/>
                <a:cs typeface="Arial" panose="020B0604020202020204" pitchFamily="34" charset="0"/>
              </a:rPr>
              <a:t> (QUEUE)</a:t>
            </a:r>
          </a:p>
        </p:txBody>
      </p:sp>
      <p:sp>
        <p:nvSpPr>
          <p:cNvPr id="3" name="Title 1">
            <a:extLst>
              <a:ext uri="{FF2B5EF4-FFF2-40B4-BE49-F238E27FC236}">
                <a16:creationId xmlns:a16="http://schemas.microsoft.com/office/drawing/2014/main" id="{03E633D2-45AA-4796-8BDA-C57EA7A89362}"/>
              </a:ext>
            </a:extLst>
          </p:cNvPr>
          <p:cNvSpPr txBox="1">
            <a:spLocks/>
          </p:cNvSpPr>
          <p:nvPr/>
        </p:nvSpPr>
        <p:spPr>
          <a:xfrm>
            <a:off x="457200" y="1371599"/>
            <a:ext cx="8153400" cy="939801"/>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400" b="1" dirty="0">
                <a:ln/>
                <a:solidFill>
                  <a:schemeClr val="accent4"/>
                </a:solidFill>
              </a:rPr>
              <a:t>KHỞI TẠO HÀNG ĐỢI RỖNG</a:t>
            </a:r>
          </a:p>
        </p:txBody>
      </p:sp>
      <p:sp>
        <p:nvSpPr>
          <p:cNvPr id="4" name="Content Placeholder 2">
            <a:extLst>
              <a:ext uri="{FF2B5EF4-FFF2-40B4-BE49-F238E27FC236}">
                <a16:creationId xmlns:a16="http://schemas.microsoft.com/office/drawing/2014/main" id="{9DDF9C52-CD9F-4A70-9B27-AFAC4FC37CF4}"/>
              </a:ext>
            </a:extLst>
          </p:cNvPr>
          <p:cNvSpPr txBox="1">
            <a:spLocks/>
          </p:cNvSpPr>
          <p:nvPr/>
        </p:nvSpPr>
        <p:spPr>
          <a:xfrm>
            <a:off x="457200" y="2374671"/>
            <a:ext cx="8523110" cy="2995236"/>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3600">
                <a:solidFill>
                  <a:srgbClr val="0070C0"/>
                </a:solidFill>
              </a:rPr>
              <a:t>void </a:t>
            </a:r>
            <a:r>
              <a:rPr lang="en-US" sz="3600">
                <a:solidFill>
                  <a:srgbClr val="C00000"/>
                </a:solidFill>
              </a:rPr>
              <a:t>init</a:t>
            </a:r>
            <a:r>
              <a:rPr lang="en-US" sz="3600"/>
              <a:t>(</a:t>
            </a:r>
            <a:r>
              <a:rPr lang="en-US" sz="3600">
                <a:solidFill>
                  <a:srgbClr val="0070C0"/>
                </a:solidFill>
              </a:rPr>
              <a:t>int</a:t>
            </a:r>
            <a:r>
              <a:rPr lang="en-US" sz="3600"/>
              <a:t> a[], </a:t>
            </a:r>
            <a:r>
              <a:rPr lang="en-US" sz="3600">
                <a:solidFill>
                  <a:srgbClr val="0070C0"/>
                </a:solidFill>
              </a:rPr>
              <a:t>int</a:t>
            </a:r>
            <a:r>
              <a:rPr lang="en-US" sz="3600"/>
              <a:t> </a:t>
            </a:r>
            <a:r>
              <a:rPr lang="en-US" sz="3600">
                <a:solidFill>
                  <a:srgbClr val="0070C0"/>
                </a:solidFill>
              </a:rPr>
              <a:t>&amp;</a:t>
            </a:r>
            <a:r>
              <a:rPr lang="en-US" sz="3600"/>
              <a:t>front, </a:t>
            </a:r>
            <a:r>
              <a:rPr lang="en-US" sz="3600">
                <a:solidFill>
                  <a:srgbClr val="0070C0"/>
                </a:solidFill>
              </a:rPr>
              <a:t>int</a:t>
            </a:r>
            <a:r>
              <a:rPr lang="en-US" sz="3600"/>
              <a:t> </a:t>
            </a:r>
            <a:r>
              <a:rPr lang="en-US" sz="3600">
                <a:solidFill>
                  <a:srgbClr val="0070C0"/>
                </a:solidFill>
              </a:rPr>
              <a:t>&amp;</a:t>
            </a:r>
            <a:r>
              <a:rPr lang="en-US" sz="3600"/>
              <a:t>rear)</a:t>
            </a:r>
          </a:p>
          <a:p>
            <a:pPr marL="0" lvl="2" indent="-457200">
              <a:lnSpc>
                <a:spcPct val="100000"/>
              </a:lnSpc>
              <a:spcBef>
                <a:spcPts val="0"/>
              </a:spcBef>
              <a:buNone/>
            </a:pPr>
            <a:r>
              <a:rPr lang="en-US" sz="3600"/>
              <a:t>{</a:t>
            </a:r>
          </a:p>
          <a:p>
            <a:pPr marL="0" lvl="2" indent="-457200">
              <a:lnSpc>
                <a:spcPct val="100000"/>
              </a:lnSpc>
              <a:spcBef>
                <a:spcPts val="0"/>
              </a:spcBef>
              <a:buNone/>
            </a:pPr>
            <a:r>
              <a:rPr lang="en-US" sz="3600"/>
              <a:t>	front = -1;</a:t>
            </a:r>
          </a:p>
          <a:p>
            <a:pPr marL="0" lvl="2" indent="-457200">
              <a:lnSpc>
                <a:spcPct val="100000"/>
              </a:lnSpc>
              <a:spcBef>
                <a:spcPts val="0"/>
              </a:spcBef>
              <a:buNone/>
            </a:pPr>
            <a:r>
              <a:rPr lang="en-US" sz="3600"/>
              <a:t>	rear = -1;</a:t>
            </a:r>
          </a:p>
          <a:p>
            <a:pPr marL="0" indent="0">
              <a:buSzPct val="150000"/>
              <a:buNone/>
            </a:pPr>
            <a:r>
              <a:rPr lang="en-US" sz="3600"/>
              <a:t>}</a:t>
            </a:r>
            <a:endParaRPr lang="en-US" sz="3600" i="1"/>
          </a:p>
        </p:txBody>
      </p:sp>
    </p:spTree>
    <p:extLst>
      <p:ext uri="{BB962C8B-B14F-4D97-AF65-F5344CB8AC3E}">
        <p14:creationId xmlns:p14="http://schemas.microsoft.com/office/powerpoint/2010/main" val="253541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chemeClr val="tx2">
                    <a:lumMod val="50000"/>
                  </a:schemeClr>
                </a:solidFill>
                <a:latin typeface="Arial" panose="020B0604020202020204" pitchFamily="34" charset="0"/>
                <a:cs typeface="Arial" panose="020B0604020202020204" pitchFamily="34" charset="0"/>
              </a:rPr>
              <a:t>HÀNG ĐỢI</a:t>
            </a:r>
            <a:r>
              <a:rPr lang="en-US" altLang="zh-TW" sz="3600" dirty="0">
                <a:solidFill>
                  <a:schemeClr val="tx2">
                    <a:lumMod val="50000"/>
                  </a:schemeClr>
                </a:solidFill>
                <a:latin typeface="Arial" panose="020B0604020202020204" pitchFamily="34" charset="0"/>
                <a:cs typeface="Arial" panose="020B0604020202020204" pitchFamily="34" charset="0"/>
              </a:rPr>
              <a:t> (QUEUE)</a:t>
            </a:r>
          </a:p>
        </p:txBody>
      </p:sp>
      <p:sp>
        <p:nvSpPr>
          <p:cNvPr id="3" name="Content Placeholder 2">
            <a:extLst>
              <a:ext uri="{FF2B5EF4-FFF2-40B4-BE49-F238E27FC236}">
                <a16:creationId xmlns:a16="http://schemas.microsoft.com/office/drawing/2014/main" id="{6BDEAF41-8B19-4B88-ADB4-8AEA5F6EB226}"/>
              </a:ext>
            </a:extLst>
          </p:cNvPr>
          <p:cNvSpPr txBox="1">
            <a:spLocks/>
          </p:cNvSpPr>
          <p:nvPr/>
        </p:nvSpPr>
        <p:spPr>
          <a:xfrm>
            <a:off x="131851" y="1963307"/>
            <a:ext cx="4969395" cy="4171795"/>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gn="just">
              <a:lnSpc>
                <a:spcPct val="100000"/>
              </a:lnSpc>
              <a:spcBef>
                <a:spcPts val="0"/>
              </a:spcBef>
              <a:buNone/>
            </a:pPr>
            <a:r>
              <a:rPr lang="en-US" sz="2800" dirty="0" err="1">
                <a:latin typeface="+mn-lt"/>
              </a:rPr>
              <a:t>Hàng</a:t>
            </a:r>
            <a:r>
              <a:rPr lang="en-US" sz="2800" dirty="0">
                <a:latin typeface="+mn-lt"/>
              </a:rPr>
              <a:t> </a:t>
            </a:r>
            <a:r>
              <a:rPr lang="en-US" sz="2800" dirty="0" err="1">
                <a:latin typeface="+mn-lt"/>
              </a:rPr>
              <a:t>đợi</a:t>
            </a:r>
            <a:r>
              <a:rPr lang="en-US" sz="2800" dirty="0">
                <a:latin typeface="+mn-lt"/>
              </a:rPr>
              <a:t> </a:t>
            </a:r>
            <a:r>
              <a:rPr lang="en-US" sz="2800" dirty="0" err="1">
                <a:latin typeface="+mn-lt"/>
              </a:rPr>
              <a:t>bị</a:t>
            </a:r>
            <a:r>
              <a:rPr lang="en-US" sz="2800" dirty="0">
                <a:latin typeface="+mn-lt"/>
              </a:rPr>
              <a:t> </a:t>
            </a:r>
            <a:r>
              <a:rPr lang="en-US" sz="2800" dirty="0" err="1">
                <a:latin typeface="+mn-lt"/>
              </a:rPr>
              <a:t>tràn</a:t>
            </a:r>
            <a:r>
              <a:rPr lang="en-US" sz="2800" dirty="0">
                <a:latin typeface="+mn-lt"/>
              </a:rPr>
              <a:t> </a:t>
            </a:r>
            <a:r>
              <a:rPr lang="en-US" sz="2800" dirty="0" err="1">
                <a:latin typeface="+mn-lt"/>
              </a:rPr>
              <a:t>là</a:t>
            </a:r>
            <a:r>
              <a:rPr lang="en-US" sz="2800" dirty="0">
                <a:latin typeface="+mn-lt"/>
              </a:rPr>
              <a:t> </a:t>
            </a:r>
            <a:r>
              <a:rPr lang="en-US" sz="2800" dirty="0" err="1">
                <a:latin typeface="+mn-lt"/>
              </a:rPr>
              <a:t>trạng</a:t>
            </a:r>
            <a:r>
              <a:rPr lang="en-US" sz="2800" dirty="0">
                <a:latin typeface="+mn-lt"/>
              </a:rPr>
              <a:t> </a:t>
            </a:r>
            <a:r>
              <a:rPr lang="en-US" sz="2800" dirty="0" err="1">
                <a:latin typeface="+mn-lt"/>
              </a:rPr>
              <a:t>thái</a:t>
            </a:r>
            <a:r>
              <a:rPr lang="en-US" sz="2800" dirty="0">
                <a:latin typeface="+mn-lt"/>
              </a:rPr>
              <a:t> </a:t>
            </a:r>
            <a:r>
              <a:rPr lang="en-US" sz="2800" dirty="0" err="1">
                <a:latin typeface="+mn-lt"/>
              </a:rPr>
              <a:t>hàng</a:t>
            </a:r>
            <a:r>
              <a:rPr lang="en-US" sz="2800" dirty="0">
                <a:latin typeface="+mn-lt"/>
              </a:rPr>
              <a:t> </a:t>
            </a:r>
            <a:r>
              <a:rPr lang="en-US" sz="2800" dirty="0" err="1">
                <a:latin typeface="+mn-lt"/>
              </a:rPr>
              <a:t>đợi</a:t>
            </a:r>
            <a:r>
              <a:rPr lang="en-US" sz="2800" dirty="0">
                <a:latin typeface="+mn-lt"/>
              </a:rPr>
              <a:t> </a:t>
            </a:r>
            <a:r>
              <a:rPr lang="en-US" sz="2800" dirty="0" err="1">
                <a:latin typeface="+mn-lt"/>
              </a:rPr>
              <a:t>chưa</a:t>
            </a:r>
            <a:r>
              <a:rPr lang="en-US" sz="2800" dirty="0">
                <a:latin typeface="+mn-lt"/>
              </a:rPr>
              <a:t> </a:t>
            </a:r>
            <a:r>
              <a:rPr lang="en-US" sz="2800" dirty="0" err="1">
                <a:latin typeface="+mn-lt"/>
              </a:rPr>
              <a:t>bị</a:t>
            </a:r>
            <a:r>
              <a:rPr lang="en-US" sz="2800" dirty="0">
                <a:latin typeface="+mn-lt"/>
              </a:rPr>
              <a:t> </a:t>
            </a:r>
            <a:r>
              <a:rPr lang="en-US" sz="2800" dirty="0" err="1">
                <a:latin typeface="+mn-lt"/>
              </a:rPr>
              <a:t>đầy</a:t>
            </a:r>
            <a:r>
              <a:rPr lang="en-US" sz="2800" dirty="0">
                <a:latin typeface="+mn-lt"/>
              </a:rPr>
              <a:t> (</a:t>
            </a:r>
            <a:r>
              <a:rPr lang="en-US" sz="2800" dirty="0" err="1">
                <a:latin typeface="+mn-lt"/>
              </a:rPr>
              <a:t>các</a:t>
            </a:r>
            <a:r>
              <a:rPr lang="en-US" sz="2800" dirty="0">
                <a:latin typeface="+mn-lt"/>
              </a:rPr>
              <a:t> </a:t>
            </a:r>
            <a:r>
              <a:rPr lang="en-US" sz="2800" dirty="0" err="1">
                <a:latin typeface="+mn-lt"/>
              </a:rPr>
              <a:t>phần</a:t>
            </a:r>
            <a:r>
              <a:rPr lang="en-US" sz="2800" dirty="0">
                <a:latin typeface="+mn-lt"/>
              </a:rPr>
              <a:t> </a:t>
            </a:r>
            <a:r>
              <a:rPr lang="en-US" sz="2800" dirty="0" err="1">
                <a:latin typeface="+mn-lt"/>
              </a:rPr>
              <a:t>tử</a:t>
            </a:r>
            <a:r>
              <a:rPr lang="en-US" sz="2800" dirty="0">
                <a:latin typeface="+mn-lt"/>
              </a:rPr>
              <a:t> </a:t>
            </a:r>
            <a:r>
              <a:rPr lang="en-US" sz="2800" dirty="0" err="1">
                <a:latin typeface="+mn-lt"/>
              </a:rPr>
              <a:t>trong</a:t>
            </a:r>
            <a:r>
              <a:rPr lang="en-US" sz="2800" dirty="0">
                <a:latin typeface="+mn-lt"/>
              </a:rPr>
              <a:t> </a:t>
            </a:r>
            <a:r>
              <a:rPr lang="en-US" sz="2800" dirty="0" err="1">
                <a:latin typeface="+mn-lt"/>
              </a:rPr>
              <a:t>hàng</a:t>
            </a:r>
            <a:r>
              <a:rPr lang="en-US" sz="2800" dirty="0">
                <a:latin typeface="+mn-lt"/>
              </a:rPr>
              <a:t> </a:t>
            </a:r>
            <a:r>
              <a:rPr lang="en-US" sz="2800" dirty="0" err="1">
                <a:latin typeface="+mn-lt"/>
              </a:rPr>
              <a:t>chưa</a:t>
            </a:r>
            <a:r>
              <a:rPr lang="en-US" sz="2800" dirty="0">
                <a:latin typeface="+mn-lt"/>
              </a:rPr>
              <a:t> </a:t>
            </a:r>
            <a:r>
              <a:rPr lang="en-US" sz="2800" dirty="0" err="1">
                <a:latin typeface="+mn-lt"/>
              </a:rPr>
              <a:t>lấp</a:t>
            </a:r>
            <a:r>
              <a:rPr lang="en-US" sz="2800" dirty="0">
                <a:latin typeface="+mn-lt"/>
              </a:rPr>
              <a:t> </a:t>
            </a:r>
            <a:r>
              <a:rPr lang="en-US" sz="2800" dirty="0" err="1">
                <a:latin typeface="+mn-lt"/>
              </a:rPr>
              <a:t>đầy</a:t>
            </a:r>
            <a:r>
              <a:rPr lang="en-US" sz="2800" dirty="0">
                <a:latin typeface="+mn-lt"/>
              </a:rPr>
              <a:t> </a:t>
            </a:r>
            <a:r>
              <a:rPr lang="en-US" sz="2800" dirty="0" err="1">
                <a:latin typeface="+mn-lt"/>
              </a:rPr>
              <a:t>danh</a:t>
            </a:r>
            <a:r>
              <a:rPr lang="en-US" sz="2800" dirty="0">
                <a:latin typeface="+mn-lt"/>
              </a:rPr>
              <a:t> </a:t>
            </a:r>
            <a:r>
              <a:rPr lang="en-US" sz="2800" dirty="0" err="1">
                <a:latin typeface="+mn-lt"/>
              </a:rPr>
              <a:t>sách</a:t>
            </a:r>
            <a:r>
              <a:rPr lang="en-US" sz="2800" dirty="0">
                <a:latin typeface="+mn-lt"/>
              </a:rPr>
              <a:t> </a:t>
            </a:r>
            <a:r>
              <a:rPr lang="en-US" sz="2800" dirty="0" err="1">
                <a:latin typeface="+mn-lt"/>
              </a:rPr>
              <a:t>đặc</a:t>
            </a:r>
            <a:r>
              <a:rPr lang="en-US" sz="2800" dirty="0">
                <a:latin typeface="+mn-lt"/>
              </a:rPr>
              <a:t>), </a:t>
            </a:r>
            <a:r>
              <a:rPr lang="en-US" sz="2800" dirty="0" err="1">
                <a:latin typeface="+mn-lt"/>
              </a:rPr>
              <a:t>tuy</a:t>
            </a:r>
            <a:r>
              <a:rPr lang="en-US" sz="2800" dirty="0">
                <a:latin typeface="+mn-lt"/>
              </a:rPr>
              <a:t> </a:t>
            </a:r>
            <a:r>
              <a:rPr lang="en-US" sz="2800" dirty="0" err="1">
                <a:latin typeface="+mn-lt"/>
              </a:rPr>
              <a:t>nhiên</a:t>
            </a:r>
            <a:r>
              <a:rPr lang="en-US" sz="2800" dirty="0">
                <a:latin typeface="+mn-lt"/>
              </a:rPr>
              <a:t> </a:t>
            </a:r>
            <a:r>
              <a:rPr lang="en-US" sz="2800" dirty="0" err="1">
                <a:latin typeface="+mn-lt"/>
              </a:rPr>
              <a:t>giá</a:t>
            </a:r>
            <a:r>
              <a:rPr lang="en-US" sz="2800" dirty="0">
                <a:latin typeface="+mn-lt"/>
              </a:rPr>
              <a:t> </a:t>
            </a:r>
            <a:r>
              <a:rPr lang="en-US" sz="2800" dirty="0" err="1">
                <a:latin typeface="+mn-lt"/>
              </a:rPr>
              <a:t>trị</a:t>
            </a:r>
            <a:r>
              <a:rPr lang="en-US" sz="2800" dirty="0">
                <a:latin typeface="+mn-lt"/>
              </a:rPr>
              <a:t> rear = </a:t>
            </a:r>
            <a:r>
              <a:rPr lang="en-US" sz="2800" dirty="0" err="1">
                <a:latin typeface="+mn-lt"/>
              </a:rPr>
              <a:t>với</a:t>
            </a:r>
            <a:r>
              <a:rPr lang="en-US" sz="2800" dirty="0">
                <a:latin typeface="+mn-lt"/>
              </a:rPr>
              <a:t> </a:t>
            </a:r>
            <a:r>
              <a:rPr lang="en-US" sz="2800" dirty="0" err="1">
                <a:latin typeface="+mn-lt"/>
              </a:rPr>
              <a:t>giá</a:t>
            </a:r>
            <a:r>
              <a:rPr lang="en-US" sz="2800" dirty="0">
                <a:latin typeface="+mn-lt"/>
              </a:rPr>
              <a:t> </a:t>
            </a:r>
            <a:r>
              <a:rPr lang="en-US" sz="2800" dirty="0" err="1">
                <a:latin typeface="+mn-lt"/>
              </a:rPr>
              <a:t>trị</a:t>
            </a:r>
            <a:r>
              <a:rPr lang="en-US" sz="2800" dirty="0">
                <a:latin typeface="+mn-lt"/>
              </a:rPr>
              <a:t> </a:t>
            </a:r>
            <a:r>
              <a:rPr lang="en-US" sz="2800" dirty="0">
                <a:solidFill>
                  <a:srgbClr val="FF0000"/>
                </a:solidFill>
              </a:rPr>
              <a:t>MAX</a:t>
            </a:r>
            <a:r>
              <a:rPr lang="en-US" sz="2800" dirty="0">
                <a:latin typeface="+mn-lt"/>
              </a:rPr>
              <a:t>-1. </a:t>
            </a:r>
            <a:r>
              <a:rPr lang="en-US" sz="2800" dirty="0" err="1">
                <a:latin typeface="+mn-lt"/>
              </a:rPr>
              <a:t>Để</a:t>
            </a:r>
            <a:r>
              <a:rPr lang="en-US" sz="2800" dirty="0">
                <a:latin typeface="+mn-lt"/>
              </a:rPr>
              <a:t> </a:t>
            </a:r>
            <a:r>
              <a:rPr lang="en-US" sz="2800" dirty="0" err="1">
                <a:latin typeface="+mn-lt"/>
              </a:rPr>
              <a:t>khắc</a:t>
            </a:r>
            <a:r>
              <a:rPr lang="en-US" sz="2800" dirty="0">
                <a:latin typeface="+mn-lt"/>
              </a:rPr>
              <a:t> </a:t>
            </a:r>
            <a:r>
              <a:rPr lang="en-US" sz="2800" dirty="0" err="1">
                <a:latin typeface="+mn-lt"/>
              </a:rPr>
              <a:t>phục</a:t>
            </a:r>
            <a:r>
              <a:rPr lang="en-US" sz="2800" dirty="0">
                <a:latin typeface="+mn-lt"/>
              </a:rPr>
              <a:t> </a:t>
            </a:r>
            <a:r>
              <a:rPr lang="en-US" sz="2800" dirty="0" err="1">
                <a:latin typeface="+mn-lt"/>
              </a:rPr>
              <a:t>hàng</a:t>
            </a:r>
            <a:r>
              <a:rPr lang="en-US" sz="2800" dirty="0">
                <a:latin typeface="+mn-lt"/>
              </a:rPr>
              <a:t> </a:t>
            </a:r>
            <a:r>
              <a:rPr lang="en-US" sz="2800" dirty="0" err="1">
                <a:latin typeface="+mn-lt"/>
              </a:rPr>
              <a:t>đợi</a:t>
            </a:r>
            <a:r>
              <a:rPr lang="en-US" sz="2800" dirty="0">
                <a:latin typeface="+mn-lt"/>
              </a:rPr>
              <a:t> </a:t>
            </a:r>
            <a:r>
              <a:rPr lang="en-US" sz="2800" dirty="0" err="1">
                <a:latin typeface="+mn-lt"/>
              </a:rPr>
              <a:t>bị</a:t>
            </a:r>
            <a:r>
              <a:rPr lang="en-US" sz="2800" dirty="0">
                <a:latin typeface="+mn-lt"/>
              </a:rPr>
              <a:t> </a:t>
            </a:r>
            <a:r>
              <a:rPr lang="en-US" sz="2800" dirty="0" err="1">
                <a:latin typeface="+mn-lt"/>
              </a:rPr>
              <a:t>tràn</a:t>
            </a:r>
            <a:r>
              <a:rPr lang="en-US" sz="2800" dirty="0">
                <a:latin typeface="+mn-lt"/>
              </a:rPr>
              <a:t> </a:t>
            </a:r>
            <a:r>
              <a:rPr lang="en-US" sz="2800" dirty="0" err="1">
                <a:latin typeface="+mn-lt"/>
              </a:rPr>
              <a:t>có</a:t>
            </a:r>
            <a:r>
              <a:rPr lang="en-US" sz="2800" dirty="0">
                <a:latin typeface="+mn-lt"/>
              </a:rPr>
              <a:t> </a:t>
            </a:r>
            <a:r>
              <a:rPr lang="en-US" sz="2800" dirty="0" err="1">
                <a:latin typeface="+mn-lt"/>
              </a:rPr>
              <a:t>hai</a:t>
            </a:r>
            <a:r>
              <a:rPr lang="en-US" sz="2800" dirty="0">
                <a:latin typeface="+mn-lt"/>
              </a:rPr>
              <a:t> </a:t>
            </a:r>
            <a:r>
              <a:rPr lang="en-US" sz="2800" dirty="0" err="1">
                <a:latin typeface="+mn-lt"/>
              </a:rPr>
              <a:t>phương</a:t>
            </a:r>
            <a:r>
              <a:rPr lang="en-US" sz="2800" dirty="0">
                <a:latin typeface="+mn-lt"/>
              </a:rPr>
              <a:t> </a:t>
            </a:r>
            <a:r>
              <a:rPr lang="en-US" sz="2800" dirty="0" err="1">
                <a:latin typeface="+mn-lt"/>
              </a:rPr>
              <a:t>pháp</a:t>
            </a:r>
            <a:r>
              <a:rPr lang="en-US" sz="2800" dirty="0">
                <a:latin typeface="+mn-lt"/>
              </a:rPr>
              <a:t>:</a:t>
            </a:r>
          </a:p>
          <a:p>
            <a:pPr marL="914400" lvl="4" indent="-457200" algn="just">
              <a:lnSpc>
                <a:spcPct val="100000"/>
              </a:lnSpc>
              <a:spcBef>
                <a:spcPts val="0"/>
              </a:spcBef>
              <a:buFont typeface="Wingdings" panose="05000000000000000000" pitchFamily="2" charset="2"/>
              <a:buChar char="§"/>
            </a:pPr>
            <a:r>
              <a:rPr lang="en-US" sz="2800" dirty="0" err="1">
                <a:latin typeface="+mn-lt"/>
              </a:rPr>
              <a:t>Phương</a:t>
            </a:r>
            <a:r>
              <a:rPr lang="en-US" sz="2800" dirty="0">
                <a:latin typeface="+mn-lt"/>
              </a:rPr>
              <a:t> </a:t>
            </a:r>
            <a:r>
              <a:rPr lang="en-US" sz="2800" dirty="0" err="1">
                <a:latin typeface="+mn-lt"/>
              </a:rPr>
              <a:t>pháp</a:t>
            </a:r>
            <a:r>
              <a:rPr lang="en-US" sz="2800" dirty="0">
                <a:latin typeface="+mn-lt"/>
              </a:rPr>
              <a:t> </a:t>
            </a:r>
            <a:r>
              <a:rPr lang="en-US" sz="2800" dirty="0" err="1">
                <a:latin typeface="+mn-lt"/>
              </a:rPr>
              <a:t>tịnh</a:t>
            </a:r>
            <a:r>
              <a:rPr lang="en-US" sz="2800" dirty="0">
                <a:latin typeface="+mn-lt"/>
              </a:rPr>
              <a:t> </a:t>
            </a:r>
            <a:r>
              <a:rPr lang="en-US" sz="2800" dirty="0" err="1">
                <a:latin typeface="+mn-lt"/>
              </a:rPr>
              <a:t>tiến</a:t>
            </a:r>
            <a:endParaRPr lang="en-US" sz="2800" dirty="0">
              <a:latin typeface="+mn-lt"/>
            </a:endParaRPr>
          </a:p>
          <a:p>
            <a:pPr marL="914400" lvl="4" indent="-457200" algn="just">
              <a:lnSpc>
                <a:spcPct val="100000"/>
              </a:lnSpc>
              <a:spcBef>
                <a:spcPts val="0"/>
              </a:spcBef>
              <a:buFont typeface="Wingdings" panose="05000000000000000000" pitchFamily="2" charset="2"/>
              <a:buChar char="§"/>
            </a:pPr>
            <a:r>
              <a:rPr lang="en-US" sz="2800" dirty="0" err="1">
                <a:latin typeface="+mn-lt"/>
              </a:rPr>
              <a:t>Phương</a:t>
            </a:r>
            <a:r>
              <a:rPr lang="en-US" sz="2800" dirty="0">
                <a:latin typeface="+mn-lt"/>
              </a:rPr>
              <a:t> </a:t>
            </a:r>
            <a:r>
              <a:rPr lang="en-US" sz="2800" dirty="0" err="1">
                <a:latin typeface="+mn-lt"/>
              </a:rPr>
              <a:t>pháp</a:t>
            </a:r>
            <a:r>
              <a:rPr lang="en-US" sz="2800" dirty="0">
                <a:latin typeface="+mn-lt"/>
              </a:rPr>
              <a:t> </a:t>
            </a:r>
            <a:r>
              <a:rPr lang="en-US" sz="2800" dirty="0" err="1">
                <a:latin typeface="+mn-lt"/>
              </a:rPr>
              <a:t>vòng</a:t>
            </a:r>
            <a:endParaRPr lang="en-US" sz="2800" dirty="0">
              <a:latin typeface="+mn-lt"/>
            </a:endParaRPr>
          </a:p>
        </p:txBody>
      </p:sp>
      <p:sp>
        <p:nvSpPr>
          <p:cNvPr id="4" name="Title 1">
            <a:extLst>
              <a:ext uri="{FF2B5EF4-FFF2-40B4-BE49-F238E27FC236}">
                <a16:creationId xmlns:a16="http://schemas.microsoft.com/office/drawing/2014/main" id="{8FAEBCE3-7B54-4559-B901-09E5B25A5FA2}"/>
              </a:ext>
            </a:extLst>
          </p:cNvPr>
          <p:cNvSpPr txBox="1">
            <a:spLocks/>
          </p:cNvSpPr>
          <p:nvPr/>
        </p:nvSpPr>
        <p:spPr>
          <a:xfrm>
            <a:off x="155607" y="1351550"/>
            <a:ext cx="8912193" cy="553450"/>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500" dirty="0">
                <a:ln/>
                <a:solidFill>
                  <a:schemeClr val="accent4"/>
                </a:solidFill>
              </a:rPr>
              <a:t>HÀNG ĐỢI BỊ TRÀN</a:t>
            </a:r>
          </a:p>
        </p:txBody>
      </p:sp>
      <p:sp>
        <p:nvSpPr>
          <p:cNvPr id="8" name="Rectangle 7">
            <a:extLst>
              <a:ext uri="{FF2B5EF4-FFF2-40B4-BE49-F238E27FC236}">
                <a16:creationId xmlns:a16="http://schemas.microsoft.com/office/drawing/2014/main" id="{DA02CAE0-2286-4617-BDD8-BCDAEB81F601}"/>
              </a:ext>
            </a:extLst>
          </p:cNvPr>
          <p:cNvSpPr/>
          <p:nvPr/>
        </p:nvSpPr>
        <p:spPr>
          <a:xfrm>
            <a:off x="7568021" y="3675774"/>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t>
            </a:r>
          </a:p>
        </p:txBody>
      </p:sp>
      <p:sp>
        <p:nvSpPr>
          <p:cNvPr id="9" name="Rectangle 8">
            <a:extLst>
              <a:ext uri="{FF2B5EF4-FFF2-40B4-BE49-F238E27FC236}">
                <a16:creationId xmlns:a16="http://schemas.microsoft.com/office/drawing/2014/main" id="{3583DF7B-30DC-4FB6-815C-C5521F83BD45}"/>
              </a:ext>
            </a:extLst>
          </p:cNvPr>
          <p:cNvSpPr/>
          <p:nvPr/>
        </p:nvSpPr>
        <p:spPr>
          <a:xfrm>
            <a:off x="7568021" y="3318375"/>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95</a:t>
            </a:r>
          </a:p>
        </p:txBody>
      </p:sp>
      <p:sp>
        <p:nvSpPr>
          <p:cNvPr id="10" name="Rectangle 9">
            <a:extLst>
              <a:ext uri="{FF2B5EF4-FFF2-40B4-BE49-F238E27FC236}">
                <a16:creationId xmlns:a16="http://schemas.microsoft.com/office/drawing/2014/main" id="{FC9AAE80-8D5C-4ABD-9DF7-527EE6D82FDE}"/>
              </a:ext>
            </a:extLst>
          </p:cNvPr>
          <p:cNvSpPr/>
          <p:nvPr/>
        </p:nvSpPr>
        <p:spPr>
          <a:xfrm>
            <a:off x="7568021" y="2972755"/>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96</a:t>
            </a:r>
          </a:p>
        </p:txBody>
      </p:sp>
      <p:sp>
        <p:nvSpPr>
          <p:cNvPr id="11" name="Rectangle 10">
            <a:extLst>
              <a:ext uri="{FF2B5EF4-FFF2-40B4-BE49-F238E27FC236}">
                <a16:creationId xmlns:a16="http://schemas.microsoft.com/office/drawing/2014/main" id="{6F383DAC-0C1E-4CDC-B39D-88424ECDD142}"/>
              </a:ext>
            </a:extLst>
          </p:cNvPr>
          <p:cNvSpPr/>
          <p:nvPr/>
        </p:nvSpPr>
        <p:spPr>
          <a:xfrm>
            <a:off x="7568021" y="2623237"/>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97</a:t>
            </a:r>
          </a:p>
        </p:txBody>
      </p:sp>
      <p:sp>
        <p:nvSpPr>
          <p:cNvPr id="12" name="Rectangle 11">
            <a:extLst>
              <a:ext uri="{FF2B5EF4-FFF2-40B4-BE49-F238E27FC236}">
                <a16:creationId xmlns:a16="http://schemas.microsoft.com/office/drawing/2014/main" id="{5829D77D-2D7B-4AE0-8898-E4C7A339DC49}"/>
              </a:ext>
            </a:extLst>
          </p:cNvPr>
          <p:cNvSpPr/>
          <p:nvPr/>
        </p:nvSpPr>
        <p:spPr>
          <a:xfrm>
            <a:off x="7568021" y="2253041"/>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98</a:t>
            </a:r>
          </a:p>
        </p:txBody>
      </p:sp>
      <p:sp>
        <p:nvSpPr>
          <p:cNvPr id="13" name="Rectangle 12">
            <a:extLst>
              <a:ext uri="{FF2B5EF4-FFF2-40B4-BE49-F238E27FC236}">
                <a16:creationId xmlns:a16="http://schemas.microsoft.com/office/drawing/2014/main" id="{5F61160B-6D66-4744-B671-0C53F8B77CEB}"/>
              </a:ext>
            </a:extLst>
          </p:cNvPr>
          <p:cNvSpPr/>
          <p:nvPr/>
        </p:nvSpPr>
        <p:spPr>
          <a:xfrm>
            <a:off x="7568021" y="1824599"/>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99</a:t>
            </a:r>
          </a:p>
        </p:txBody>
      </p:sp>
      <p:sp>
        <p:nvSpPr>
          <p:cNvPr id="14" name="Rectangle 13">
            <a:extLst>
              <a:ext uri="{FF2B5EF4-FFF2-40B4-BE49-F238E27FC236}">
                <a16:creationId xmlns:a16="http://schemas.microsoft.com/office/drawing/2014/main" id="{EF72F207-311B-4B72-B175-107A3826CCCA}"/>
              </a:ext>
            </a:extLst>
          </p:cNvPr>
          <p:cNvSpPr/>
          <p:nvPr/>
        </p:nvSpPr>
        <p:spPr>
          <a:xfrm>
            <a:off x="5590550" y="1792325"/>
            <a:ext cx="8864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rear</a:t>
            </a:r>
          </a:p>
        </p:txBody>
      </p:sp>
      <p:sp>
        <p:nvSpPr>
          <p:cNvPr id="15" name="Rectangle 14">
            <a:extLst>
              <a:ext uri="{FF2B5EF4-FFF2-40B4-BE49-F238E27FC236}">
                <a16:creationId xmlns:a16="http://schemas.microsoft.com/office/drawing/2014/main" id="{268E87A6-B01C-47F1-B40D-C105CD522861}"/>
              </a:ext>
            </a:extLst>
          </p:cNvPr>
          <p:cNvSpPr/>
          <p:nvPr/>
        </p:nvSpPr>
        <p:spPr>
          <a:xfrm>
            <a:off x="6045940" y="5815224"/>
            <a:ext cx="2228303"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Trước</a:t>
            </a:r>
            <a:r>
              <a:rPr lang="en-US" sz="2400" dirty="0">
                <a:solidFill>
                  <a:schemeClr val="tx1"/>
                </a:solidFill>
              </a:rPr>
              <a:t> (</a:t>
            </a:r>
            <a:r>
              <a:rPr lang="en-US" sz="2400" dirty="0" err="1">
                <a:solidFill>
                  <a:schemeClr val="tx1"/>
                </a:solidFill>
              </a:rPr>
              <a:t>bị</a:t>
            </a:r>
            <a:r>
              <a:rPr lang="en-US" sz="2400" dirty="0">
                <a:solidFill>
                  <a:schemeClr val="tx1"/>
                </a:solidFill>
              </a:rPr>
              <a:t> </a:t>
            </a:r>
            <a:r>
              <a:rPr lang="en-US" sz="2400" dirty="0" err="1">
                <a:solidFill>
                  <a:schemeClr val="tx1"/>
                </a:solidFill>
              </a:rPr>
              <a:t>tràn</a:t>
            </a:r>
            <a:r>
              <a:rPr lang="en-US" sz="2400" dirty="0">
                <a:solidFill>
                  <a:schemeClr val="tx1"/>
                </a:solidFill>
              </a:rPr>
              <a:t>)</a:t>
            </a:r>
          </a:p>
        </p:txBody>
      </p:sp>
      <p:sp>
        <p:nvSpPr>
          <p:cNvPr id="16" name="Rectangle 15">
            <a:extLst>
              <a:ext uri="{FF2B5EF4-FFF2-40B4-BE49-F238E27FC236}">
                <a16:creationId xmlns:a16="http://schemas.microsoft.com/office/drawing/2014/main" id="{1F6E6853-11BA-4EAA-A2A2-E0422C96C7E7}"/>
              </a:ext>
            </a:extLst>
          </p:cNvPr>
          <p:cNvSpPr/>
          <p:nvPr/>
        </p:nvSpPr>
        <p:spPr>
          <a:xfrm>
            <a:off x="5546621" y="3312036"/>
            <a:ext cx="8864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front</a:t>
            </a:r>
          </a:p>
        </p:txBody>
      </p:sp>
      <p:graphicFrame>
        <p:nvGraphicFramePr>
          <p:cNvPr id="17" name="Table 16">
            <a:extLst>
              <a:ext uri="{FF2B5EF4-FFF2-40B4-BE49-F238E27FC236}">
                <a16:creationId xmlns:a16="http://schemas.microsoft.com/office/drawing/2014/main" id="{00D96C0E-559F-413C-82E0-117F993DABCF}"/>
              </a:ext>
            </a:extLst>
          </p:cNvPr>
          <p:cNvGraphicFramePr>
            <a:graphicFrameLocks noGrp="1"/>
          </p:cNvGraphicFramePr>
          <p:nvPr>
            <p:extLst>
              <p:ext uri="{D42A27DB-BD31-4B8C-83A1-F6EECF244321}">
                <p14:modId xmlns:p14="http://schemas.microsoft.com/office/powerpoint/2010/main" val="2130250330"/>
              </p:ext>
            </p:extLst>
          </p:nvPr>
        </p:nvGraphicFramePr>
        <p:xfrm>
          <a:off x="6521377" y="1824599"/>
          <a:ext cx="1002715" cy="4023360"/>
        </p:xfrm>
        <a:graphic>
          <a:graphicData uri="http://schemas.openxmlformats.org/drawingml/2006/table">
            <a:tbl>
              <a:tblPr firstRow="1" bandRow="1">
                <a:tableStyleId>{5940675A-B579-460E-94D1-54222C63F5DA}</a:tableStyleId>
              </a:tblPr>
              <a:tblGrid>
                <a:gridCol w="1002715">
                  <a:extLst>
                    <a:ext uri="{9D8B030D-6E8A-4147-A177-3AD203B41FA5}">
                      <a16:colId xmlns:a16="http://schemas.microsoft.com/office/drawing/2014/main" val="20000"/>
                    </a:ext>
                  </a:extLst>
                </a:gridCol>
              </a:tblGrid>
              <a:tr h="303848">
                <a:tc>
                  <a:txBody>
                    <a:bodyPr/>
                    <a:lstStyle/>
                    <a:p>
                      <a:pPr algn="ctr"/>
                      <a:r>
                        <a:rPr lang="en-US" b="1">
                          <a:solidFill>
                            <a:schemeClr val="bg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0"/>
                  </a:ext>
                </a:extLst>
              </a:tr>
              <a:tr h="303848">
                <a:tc>
                  <a:txBody>
                    <a:bodyPr/>
                    <a:lstStyle/>
                    <a:p>
                      <a:pPr algn="ctr"/>
                      <a:r>
                        <a:rPr lang="en-US" b="1">
                          <a:solidFill>
                            <a:schemeClr val="bg1"/>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1"/>
                  </a:ext>
                </a:extLst>
              </a:tr>
              <a:tr h="303848">
                <a:tc>
                  <a:txBody>
                    <a:bodyPr/>
                    <a:lstStyle/>
                    <a:p>
                      <a:pPr algn="ctr"/>
                      <a:r>
                        <a:rPr lang="en-US" b="1">
                          <a:solidFill>
                            <a:schemeClr val="bg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2"/>
                  </a:ext>
                </a:extLst>
              </a:tr>
              <a:tr h="303848">
                <a:tc>
                  <a:txBody>
                    <a:bodyPr/>
                    <a:lstStyle/>
                    <a:p>
                      <a:pPr algn="ctr"/>
                      <a:r>
                        <a:rPr lang="en-US" b="1" dirty="0">
                          <a:solidFill>
                            <a:schemeClr val="bg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3"/>
                  </a:ext>
                </a:extLst>
              </a:tr>
              <a:tr h="303848">
                <a:tc>
                  <a:txBody>
                    <a:bodyPr/>
                    <a:lstStyle/>
                    <a:p>
                      <a:pPr algn="ctr"/>
                      <a:r>
                        <a:rPr lang="en-US" sz="1800" b="1" dirty="0">
                          <a:solidFill>
                            <a:schemeClr val="bg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4"/>
                  </a:ext>
                </a:extLst>
              </a:tr>
              <a:tr h="303848">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03848">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03848">
                <a:tc>
                  <a:txBody>
                    <a:bodyPr/>
                    <a:lstStyle/>
                    <a:p>
                      <a:pPr algn="ct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303848">
                <a:tc>
                  <a:txBody>
                    <a:bodyPr/>
                    <a:lstStyle/>
                    <a:p>
                      <a:pPr algn="ctr"/>
                      <a:endParaRPr lang="en-US" b="1">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303848">
                <a:tc>
                  <a:txBody>
                    <a:bodyPr/>
                    <a:lstStyle/>
                    <a:p>
                      <a:pPr algn="ctr"/>
                      <a:endParaRPr lang="en-US" b="1">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303848">
                <a:tc>
                  <a:txBody>
                    <a:bodyPr/>
                    <a:lstStyle/>
                    <a:p>
                      <a:pPr algn="ctr"/>
                      <a:endParaRPr lang="en-US" sz="18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5"/>
                  </a:ext>
                </a:extLst>
              </a:tr>
            </a:tbl>
          </a:graphicData>
        </a:graphic>
      </p:graphicFrame>
      <p:sp>
        <p:nvSpPr>
          <p:cNvPr id="21" name="Rectangle 20">
            <a:extLst>
              <a:ext uri="{FF2B5EF4-FFF2-40B4-BE49-F238E27FC236}">
                <a16:creationId xmlns:a16="http://schemas.microsoft.com/office/drawing/2014/main" id="{3A8C7178-F468-417D-8CE2-F7F715116957}"/>
              </a:ext>
            </a:extLst>
          </p:cNvPr>
          <p:cNvSpPr/>
          <p:nvPr/>
        </p:nvSpPr>
        <p:spPr>
          <a:xfrm>
            <a:off x="7596613" y="5517716"/>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sp>
        <p:nvSpPr>
          <p:cNvPr id="22" name="Rectangle 21">
            <a:extLst>
              <a:ext uri="{FF2B5EF4-FFF2-40B4-BE49-F238E27FC236}">
                <a16:creationId xmlns:a16="http://schemas.microsoft.com/office/drawing/2014/main" id="{4C769F44-8674-4C29-9A4A-DFC1EA41251D}"/>
              </a:ext>
            </a:extLst>
          </p:cNvPr>
          <p:cNvSpPr/>
          <p:nvPr/>
        </p:nvSpPr>
        <p:spPr>
          <a:xfrm>
            <a:off x="7596613" y="5174816"/>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sp>
        <p:nvSpPr>
          <p:cNvPr id="23" name="Rectangle 22">
            <a:extLst>
              <a:ext uri="{FF2B5EF4-FFF2-40B4-BE49-F238E27FC236}">
                <a16:creationId xmlns:a16="http://schemas.microsoft.com/office/drawing/2014/main" id="{5CFA91B9-7F2F-4020-8356-57CED187DF45}"/>
              </a:ext>
            </a:extLst>
          </p:cNvPr>
          <p:cNvSpPr/>
          <p:nvPr/>
        </p:nvSpPr>
        <p:spPr>
          <a:xfrm>
            <a:off x="7568021" y="4046083"/>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t>
            </a:r>
          </a:p>
        </p:txBody>
      </p:sp>
      <p:sp>
        <p:nvSpPr>
          <p:cNvPr id="24" name="Rectangle 23">
            <a:extLst>
              <a:ext uri="{FF2B5EF4-FFF2-40B4-BE49-F238E27FC236}">
                <a16:creationId xmlns:a16="http://schemas.microsoft.com/office/drawing/2014/main" id="{69927686-01A4-413A-A953-725ED7A4E535}"/>
              </a:ext>
            </a:extLst>
          </p:cNvPr>
          <p:cNvSpPr/>
          <p:nvPr/>
        </p:nvSpPr>
        <p:spPr>
          <a:xfrm>
            <a:off x="7568021" y="4405269"/>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t>
            </a:r>
          </a:p>
        </p:txBody>
      </p:sp>
      <p:sp>
        <p:nvSpPr>
          <p:cNvPr id="25" name="Rectangle 24">
            <a:extLst>
              <a:ext uri="{FF2B5EF4-FFF2-40B4-BE49-F238E27FC236}">
                <a16:creationId xmlns:a16="http://schemas.microsoft.com/office/drawing/2014/main" id="{AB9B30E7-0B14-4D0B-AB5F-0F26749EBBA2}"/>
              </a:ext>
            </a:extLst>
          </p:cNvPr>
          <p:cNvSpPr/>
          <p:nvPr/>
        </p:nvSpPr>
        <p:spPr>
          <a:xfrm>
            <a:off x="7621136" y="4863503"/>
            <a:ext cx="532264" cy="241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
        <p:nvSpPr>
          <p:cNvPr id="27" name="Rectangle 26">
            <a:extLst>
              <a:ext uri="{FF2B5EF4-FFF2-40B4-BE49-F238E27FC236}">
                <a16:creationId xmlns:a16="http://schemas.microsoft.com/office/drawing/2014/main" id="{407FC811-E409-4AAD-B0AC-5A4A22D5A7DC}"/>
              </a:ext>
            </a:extLst>
          </p:cNvPr>
          <p:cNvSpPr/>
          <p:nvPr/>
        </p:nvSpPr>
        <p:spPr>
          <a:xfrm>
            <a:off x="5143534" y="6252372"/>
            <a:ext cx="421492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TRƯỜNG HỢP BỊ TRÀN</a:t>
            </a:r>
          </a:p>
        </p:txBody>
      </p:sp>
      <p:sp>
        <p:nvSpPr>
          <p:cNvPr id="28" name="Rectangle 27">
            <a:extLst>
              <a:ext uri="{FF2B5EF4-FFF2-40B4-BE49-F238E27FC236}">
                <a16:creationId xmlns:a16="http://schemas.microsoft.com/office/drawing/2014/main" id="{7CECEFA4-72E8-434C-AC2F-DB369EDA4072}"/>
              </a:ext>
            </a:extLst>
          </p:cNvPr>
          <p:cNvSpPr/>
          <p:nvPr/>
        </p:nvSpPr>
        <p:spPr>
          <a:xfrm>
            <a:off x="7862745" y="1838247"/>
            <a:ext cx="14957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rPr>
              <a:t>MAX </a:t>
            </a:r>
            <a:r>
              <a:rPr lang="en-US" sz="2400">
                <a:solidFill>
                  <a:schemeClr val="tx1"/>
                </a:solidFill>
              </a:rPr>
              <a:t>-1</a:t>
            </a:r>
          </a:p>
        </p:txBody>
      </p:sp>
    </p:spTree>
    <p:extLst>
      <p:ext uri="{BB962C8B-B14F-4D97-AF65-F5344CB8AC3E}">
        <p14:creationId xmlns:p14="http://schemas.microsoft.com/office/powerpoint/2010/main" val="167797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P spid="10" grpId="0"/>
      <p:bldP spid="11" grpId="0"/>
      <p:bldP spid="12" grpId="0"/>
      <p:bldP spid="13" grpId="0"/>
      <p:bldP spid="14" grpId="0"/>
      <p:bldP spid="15" grpId="0"/>
      <p:bldP spid="16" grpId="0"/>
      <p:bldP spid="21" grpId="0"/>
      <p:bldP spid="22" grpId="0"/>
      <p:bldP spid="23" grpId="0"/>
      <p:bldP spid="24" grpId="0"/>
      <p:bldP spid="25" grpId="0"/>
      <p:bldP spid="27" grpId="0"/>
      <p:bldP spid="2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chemeClr val="tx2">
                    <a:lumMod val="50000"/>
                  </a:schemeClr>
                </a:solidFill>
                <a:latin typeface="Arial" panose="020B0604020202020204" pitchFamily="34" charset="0"/>
                <a:cs typeface="Arial" panose="020B0604020202020204" pitchFamily="34" charset="0"/>
              </a:rPr>
              <a:t>HÀNG ĐỢI</a:t>
            </a:r>
            <a:r>
              <a:rPr lang="en-US" altLang="zh-TW" sz="3600" dirty="0">
                <a:solidFill>
                  <a:schemeClr val="tx2">
                    <a:lumMod val="50000"/>
                  </a:schemeClr>
                </a:solidFill>
                <a:latin typeface="Arial" panose="020B0604020202020204" pitchFamily="34" charset="0"/>
                <a:cs typeface="Arial" panose="020B0604020202020204" pitchFamily="34" charset="0"/>
              </a:rPr>
              <a:t> (QUEUE)</a:t>
            </a:r>
          </a:p>
        </p:txBody>
      </p:sp>
      <p:sp>
        <p:nvSpPr>
          <p:cNvPr id="3" name="Title 1">
            <a:extLst>
              <a:ext uri="{FF2B5EF4-FFF2-40B4-BE49-F238E27FC236}">
                <a16:creationId xmlns:a16="http://schemas.microsoft.com/office/drawing/2014/main" id="{99F47845-E340-4878-9C0E-5E145DB01054}"/>
              </a:ext>
            </a:extLst>
          </p:cNvPr>
          <p:cNvSpPr txBox="1">
            <a:spLocks/>
          </p:cNvSpPr>
          <p:nvPr/>
        </p:nvSpPr>
        <p:spPr>
          <a:xfrm>
            <a:off x="304800" y="1397001"/>
            <a:ext cx="8496300" cy="584199"/>
          </a:xfrm>
          <a:prstGeom prst="rect">
            <a:avLst/>
          </a:prstGeom>
        </p:spPr>
        <p:txBody>
          <a:bodyPr>
            <a:normAutofit fontScale="97500"/>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lnSpc>
                <a:spcPct val="150000"/>
              </a:lnSpc>
            </a:pPr>
            <a:r>
              <a:rPr lang="en-US" sz="2400" dirty="0">
                <a:ln/>
                <a:solidFill>
                  <a:schemeClr val="accent4"/>
                </a:solidFill>
              </a:rPr>
              <a:t>XỬ LÝ HÀNG ĐỢI TRÀN BẰNG </a:t>
            </a:r>
            <a:r>
              <a:rPr lang="en-US" sz="2400" b="1" dirty="0">
                <a:ln/>
                <a:solidFill>
                  <a:schemeClr val="accent4"/>
                </a:solidFill>
              </a:rPr>
              <a:t>PHƯƠNG PHÁP TỊNH TIẾN</a:t>
            </a:r>
          </a:p>
        </p:txBody>
      </p:sp>
      <p:sp>
        <p:nvSpPr>
          <p:cNvPr id="4" name="Content Placeholder 2">
            <a:extLst>
              <a:ext uri="{FF2B5EF4-FFF2-40B4-BE49-F238E27FC236}">
                <a16:creationId xmlns:a16="http://schemas.microsoft.com/office/drawing/2014/main" id="{3AB1CA5B-02E4-47D4-A86D-24D70FF5266D}"/>
              </a:ext>
            </a:extLst>
          </p:cNvPr>
          <p:cNvSpPr txBox="1">
            <a:spLocks/>
          </p:cNvSpPr>
          <p:nvPr/>
        </p:nvSpPr>
        <p:spPr>
          <a:xfrm>
            <a:off x="330200" y="2362200"/>
            <a:ext cx="7963472" cy="2788815"/>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gn="just">
              <a:lnSpc>
                <a:spcPct val="100000"/>
              </a:lnSpc>
              <a:spcBef>
                <a:spcPts val="0"/>
              </a:spcBef>
              <a:buNone/>
            </a:pPr>
            <a:r>
              <a:rPr lang="en-US" sz="2400" dirty="0" err="1">
                <a:latin typeface="Arial" panose="020B0604020202020204" pitchFamily="34" charset="0"/>
                <a:cs typeface="Arial" panose="020B0604020202020204" pitchFamily="34" charset="0"/>
              </a:rPr>
              <a:t>Thêm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vào</a:t>
            </a:r>
            <a:r>
              <a:rPr lang="en-US" sz="2400" dirty="0">
                <a:latin typeface="Arial" panose="020B0604020202020204" pitchFamily="34" charset="0"/>
                <a:cs typeface="Arial" panose="020B0604020202020204" pitchFamily="34" charset="0"/>
              </a:rPr>
              <a:t>/hay </a:t>
            </a:r>
            <a:r>
              <a:rPr lang="en-US" sz="2400" dirty="0" err="1">
                <a:latin typeface="Arial" panose="020B0604020202020204" pitchFamily="34" charset="0"/>
                <a:cs typeface="Arial" panose="020B0604020202020204" pitchFamily="34" charset="0"/>
              </a:rPr>
              <a:t>lấy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tử</a:t>
            </a:r>
            <a:r>
              <a:rPr lang="en-US" sz="2400" dirty="0">
                <a:latin typeface="Arial" panose="020B0604020202020204" pitchFamily="34" charset="0"/>
                <a:cs typeface="Arial" panose="020B0604020202020204" pitchFamily="34" charset="0"/>
              </a:rPr>
              <a:t> ra ta </a:t>
            </a:r>
            <a:r>
              <a:rPr lang="en-US" sz="2400" dirty="0" err="1">
                <a:latin typeface="Arial" panose="020B0604020202020204" pitchFamily="34" charset="0"/>
                <a:cs typeface="Arial" panose="020B0604020202020204" pitchFamily="34" charset="0"/>
              </a:rPr>
              <a:t>luôn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front </a:t>
            </a:r>
            <a:r>
              <a:rPr lang="en-US" sz="2400" dirty="0" err="1">
                <a:latin typeface="Arial" panose="020B0604020202020204" pitchFamily="34" charset="0"/>
                <a:cs typeface="Arial" panose="020B0604020202020204" pitchFamily="34" charset="0"/>
              </a:rPr>
              <a:t>chuyển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về</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đầu</a:t>
            </a:r>
            <a:r>
              <a:rPr lang="en-US" sz="2400" dirty="0">
                <a:latin typeface="Arial" panose="020B0604020202020204" pitchFamily="34" charset="0"/>
                <a:cs typeface="Arial" panose="020B0604020202020204" pitchFamily="34" charset="0"/>
              </a:rPr>
              <a:t> queue (</a:t>
            </a:r>
            <a:r>
              <a:rPr lang="en-US" sz="2400" dirty="0">
                <a:solidFill>
                  <a:srgbClr val="00B0F0"/>
                </a:solidFill>
                <a:latin typeface="Arial" panose="020B0604020202020204" pitchFamily="34" charset="0"/>
                <a:cs typeface="Arial" panose="020B0604020202020204" pitchFamily="34" charset="0"/>
              </a:rPr>
              <a:t>front=0</a:t>
            </a:r>
            <a:r>
              <a:rPr lang="en-US" sz="2400" dirty="0">
                <a:latin typeface="Arial" panose="020B0604020202020204" pitchFamily="34" charset="0"/>
                <a:cs typeface="Arial" panose="020B0604020202020204" pitchFamily="34" charset="0"/>
              </a:rPr>
              <a:t>)</a:t>
            </a:r>
          </a:p>
          <a:p>
            <a:pPr marL="0" lvl="2" indent="-457200" algn="just">
              <a:lnSpc>
                <a:spcPct val="100000"/>
              </a:lnSpc>
              <a:spcBef>
                <a:spcPts val="0"/>
              </a:spcBef>
              <a:buNone/>
            </a:pPr>
            <a:endParaRPr lang="en-US" sz="2400" b="1" u="sng" dirty="0">
              <a:solidFill>
                <a:srgbClr val="FF0000"/>
              </a:solidFill>
              <a:latin typeface="Arial" panose="020B0604020202020204" pitchFamily="34" charset="0"/>
              <a:cs typeface="Arial" panose="020B0604020202020204" pitchFamily="34" charset="0"/>
            </a:endParaRPr>
          </a:p>
          <a:p>
            <a:pPr marL="0" lvl="2" indent="-457200" algn="just">
              <a:lnSpc>
                <a:spcPct val="100000"/>
              </a:lnSpc>
              <a:spcBef>
                <a:spcPts val="0"/>
              </a:spcBef>
              <a:buNone/>
            </a:pPr>
            <a:r>
              <a:rPr lang="en-US" sz="2400" b="1" u="sng" dirty="0" err="1">
                <a:solidFill>
                  <a:srgbClr val="FF0000"/>
                </a:solidFill>
                <a:latin typeface="Arial" panose="020B0604020202020204" pitchFamily="34" charset="0"/>
                <a:cs typeface="Arial" panose="020B0604020202020204" pitchFamily="34" charset="0"/>
              </a:rPr>
              <a:t>Chú</a:t>
            </a:r>
            <a:r>
              <a:rPr lang="en-US" sz="2400" b="1" u="sng" dirty="0">
                <a:solidFill>
                  <a:srgbClr val="FF0000"/>
                </a:solidFill>
                <a:latin typeface="Arial" panose="020B0604020202020204" pitchFamily="34" charset="0"/>
                <a:cs typeface="Arial" panose="020B0604020202020204" pitchFamily="34" charset="0"/>
              </a:rPr>
              <a:t> 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chỉ</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xét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nếu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hơn</a:t>
            </a:r>
            <a:r>
              <a:rPr lang="en-US" sz="2400" dirty="0">
                <a:latin typeface="Arial" panose="020B0604020202020204" pitchFamily="34" charset="0"/>
                <a:cs typeface="Arial" panose="020B0604020202020204" pitchFamily="34" charset="0"/>
              </a:rPr>
              <a:t> 1 </a:t>
            </a:r>
            <a:r>
              <a:rPr lang="en-US" sz="2400" dirty="0" err="1">
                <a:latin typeface="Arial" panose="020B0604020202020204" pitchFamily="34" charset="0"/>
                <a:cs typeface="Arial" panose="020B0604020202020204" pitchFamily="34" charset="0"/>
              </a:rPr>
              <a:t>phần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front </a:t>
            </a:r>
            <a:r>
              <a:rPr lang="en-US" sz="2400" dirty="0" err="1">
                <a:latin typeface="Arial" panose="020B0604020202020204" pitchFamily="34" charset="0"/>
                <a:cs typeface="Arial" panose="020B0604020202020204" pitchFamily="34" charset="0"/>
              </a:rPr>
              <a:t>đang</a:t>
            </a:r>
            <a:r>
              <a:rPr lang="en-US" sz="2400" dirty="0">
                <a:latin typeface="Arial" panose="020B0604020202020204" pitchFamily="34" charset="0"/>
                <a:cs typeface="Arial" panose="020B0604020202020204" pitchFamily="34" charset="0"/>
              </a:rPr>
              <a:t> ở </a:t>
            </a:r>
            <a:r>
              <a:rPr lang="en-US" sz="2400" dirty="0" err="1">
                <a:latin typeface="Arial" panose="020B0604020202020204" pitchFamily="34" charset="0"/>
                <a:cs typeface="Arial" panose="020B0604020202020204" pitchFamily="34" charset="0"/>
              </a:rPr>
              <a:t>vị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khác</a:t>
            </a:r>
            <a:r>
              <a:rPr lang="en-US" sz="2400" dirty="0">
                <a:latin typeface="Arial" panose="020B0604020202020204" pitchFamily="34" charset="0"/>
                <a:cs typeface="Arial" panose="020B0604020202020204" pitchFamily="34" charset="0"/>
              </a:rPr>
              <a:t> 0).</a:t>
            </a:r>
          </a:p>
        </p:txBody>
      </p:sp>
    </p:spTree>
    <p:extLst>
      <p:ext uri="{BB962C8B-B14F-4D97-AF65-F5344CB8AC3E}">
        <p14:creationId xmlns:p14="http://schemas.microsoft.com/office/powerpoint/2010/main" val="166937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chemeClr val="tx2">
                    <a:lumMod val="50000"/>
                  </a:schemeClr>
                </a:solidFill>
                <a:latin typeface="Arial" panose="020B0604020202020204" pitchFamily="34" charset="0"/>
                <a:cs typeface="Arial" panose="020B0604020202020204" pitchFamily="34" charset="0"/>
              </a:rPr>
              <a:t>HÀNG ĐỢI</a:t>
            </a:r>
            <a:r>
              <a:rPr lang="en-US" altLang="zh-TW" sz="3600" dirty="0">
                <a:solidFill>
                  <a:schemeClr val="tx2">
                    <a:lumMod val="50000"/>
                  </a:schemeClr>
                </a:solidFill>
                <a:latin typeface="Arial" panose="020B0604020202020204" pitchFamily="34" charset="0"/>
                <a:cs typeface="Arial" panose="020B0604020202020204" pitchFamily="34" charset="0"/>
              </a:rPr>
              <a:t> (QUEUE)</a:t>
            </a:r>
          </a:p>
        </p:txBody>
      </p:sp>
      <p:sp>
        <p:nvSpPr>
          <p:cNvPr id="63" name="Title 1">
            <a:extLst>
              <a:ext uri="{FF2B5EF4-FFF2-40B4-BE49-F238E27FC236}">
                <a16:creationId xmlns:a16="http://schemas.microsoft.com/office/drawing/2014/main" id="{EDA2A453-D949-491F-B21E-865E3D357B51}"/>
              </a:ext>
            </a:extLst>
          </p:cNvPr>
          <p:cNvSpPr txBox="1">
            <a:spLocks/>
          </p:cNvSpPr>
          <p:nvPr/>
        </p:nvSpPr>
        <p:spPr>
          <a:xfrm>
            <a:off x="59066" y="1266971"/>
            <a:ext cx="8839200" cy="468813"/>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just"/>
            <a:r>
              <a:rPr lang="en-US" sz="2100" dirty="0">
                <a:ln/>
                <a:solidFill>
                  <a:schemeClr val="accent4"/>
                </a:solidFill>
              </a:rPr>
              <a:t>THÊM MỘT PHẦN TỬ VÀO HANG ĐỢI BẰNG PHƯƠNG PHÁP TỊNH TIẾN</a:t>
            </a:r>
          </a:p>
        </p:txBody>
      </p:sp>
      <p:graphicFrame>
        <p:nvGraphicFramePr>
          <p:cNvPr id="64" name="Table 63">
            <a:extLst>
              <a:ext uri="{FF2B5EF4-FFF2-40B4-BE49-F238E27FC236}">
                <a16:creationId xmlns:a16="http://schemas.microsoft.com/office/drawing/2014/main" id="{16E5C22D-C65A-4474-AB0C-FF98A5EC7DE8}"/>
              </a:ext>
            </a:extLst>
          </p:cNvPr>
          <p:cNvGraphicFramePr>
            <a:graphicFrameLocks noGrp="1"/>
          </p:cNvGraphicFramePr>
          <p:nvPr>
            <p:extLst>
              <p:ext uri="{D42A27DB-BD31-4B8C-83A1-F6EECF244321}">
                <p14:modId xmlns:p14="http://schemas.microsoft.com/office/powerpoint/2010/main" val="4249987645"/>
              </p:ext>
            </p:extLst>
          </p:nvPr>
        </p:nvGraphicFramePr>
        <p:xfrm>
          <a:off x="4185280" y="1752600"/>
          <a:ext cx="1775726" cy="4079240"/>
        </p:xfrm>
        <a:graphic>
          <a:graphicData uri="http://schemas.openxmlformats.org/drawingml/2006/table">
            <a:tbl>
              <a:tblPr firstRow="1" bandRow="1">
                <a:tableStyleId>{5940675A-B579-460E-94D1-54222C63F5DA}</a:tableStyleId>
              </a:tblPr>
              <a:tblGrid>
                <a:gridCol w="1775726">
                  <a:extLst>
                    <a:ext uri="{9D8B030D-6E8A-4147-A177-3AD203B41FA5}">
                      <a16:colId xmlns:a16="http://schemas.microsoft.com/office/drawing/2014/main" val="20000"/>
                    </a:ext>
                  </a:extLst>
                </a:gridCol>
              </a:tblGrid>
              <a:tr h="370840">
                <a:tc>
                  <a:txBody>
                    <a:bodyPr/>
                    <a:lstStyle/>
                    <a:p>
                      <a:pPr algn="ctr"/>
                      <a:endParaRPr lang="en-US">
                        <a:solidFill>
                          <a:schemeClr val="bg1"/>
                        </a:solidFill>
                      </a:endParaRPr>
                    </a:p>
                  </a:txBody>
                  <a:tcPr anchor="ctr"/>
                </a:tc>
                <a:extLst>
                  <a:ext uri="{0D108BD9-81ED-4DB2-BD59-A6C34878D82A}">
                    <a16:rowId xmlns:a16="http://schemas.microsoft.com/office/drawing/2014/main" val="10000"/>
                  </a:ext>
                </a:extLst>
              </a:tr>
              <a:tr h="370840">
                <a:tc>
                  <a:txBody>
                    <a:bodyPr/>
                    <a:lstStyle/>
                    <a:p>
                      <a:pPr algn="ctr"/>
                      <a:endParaRPr lang="en-US">
                        <a:solidFill>
                          <a:schemeClr val="bg1"/>
                        </a:solidFill>
                      </a:endParaRPr>
                    </a:p>
                  </a:txBody>
                  <a:tcPr anchor="ctr"/>
                </a:tc>
                <a:extLst>
                  <a:ext uri="{0D108BD9-81ED-4DB2-BD59-A6C34878D82A}">
                    <a16:rowId xmlns:a16="http://schemas.microsoft.com/office/drawing/2014/main" val="10001"/>
                  </a:ext>
                </a:extLst>
              </a:tr>
              <a:tr h="370840">
                <a:tc>
                  <a:txBody>
                    <a:bodyPr/>
                    <a:lstStyle/>
                    <a:p>
                      <a:pPr algn="ctr"/>
                      <a:endParaRPr lang="en-US">
                        <a:solidFill>
                          <a:schemeClr val="bg1"/>
                        </a:solidFill>
                      </a:endParaRPr>
                    </a:p>
                  </a:txBody>
                  <a:tcPr anchor="ctr"/>
                </a:tc>
                <a:extLst>
                  <a:ext uri="{0D108BD9-81ED-4DB2-BD59-A6C34878D82A}">
                    <a16:rowId xmlns:a16="http://schemas.microsoft.com/office/drawing/2014/main" val="10002"/>
                  </a:ext>
                </a:extLst>
              </a:tr>
              <a:tr h="370840">
                <a:tc>
                  <a:txBody>
                    <a:bodyPr/>
                    <a:lstStyle/>
                    <a:p>
                      <a:pPr algn="ctr"/>
                      <a:endParaRPr lang="en-US">
                        <a:ln>
                          <a:solidFill>
                            <a:schemeClr val="bg1"/>
                          </a:solidFill>
                        </a:ln>
                        <a:solidFill>
                          <a:schemeClr val="bg1"/>
                        </a:solidFill>
                      </a:endParaRPr>
                    </a:p>
                  </a:txBody>
                  <a:tcPr anchor="ct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a:ln>
                            <a:solidFill>
                              <a:schemeClr val="bg1"/>
                            </a:solidFill>
                          </a:ln>
                        </a:rPr>
                        <a:t>10</a:t>
                      </a:r>
                      <a:endParaRPr lang="en-US">
                        <a:ln>
                          <a:solidFill>
                            <a:schemeClr val="bg1"/>
                          </a:solidFill>
                        </a:ln>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4"/>
                  </a:ext>
                </a:extLst>
              </a:tr>
              <a:tr h="370840">
                <a:tc>
                  <a:txBody>
                    <a:bodyPr/>
                    <a:lstStyle/>
                    <a:p>
                      <a:pPr algn="ctr"/>
                      <a:r>
                        <a:rPr lang="en-US">
                          <a:ln>
                            <a:solidFill>
                              <a:schemeClr val="bg1"/>
                            </a:solidFill>
                          </a:ln>
                        </a:rPr>
                        <a:t>40</a:t>
                      </a:r>
                      <a:endParaRPr lang="en-US">
                        <a:ln>
                          <a:solidFill>
                            <a:schemeClr val="bg1"/>
                          </a:solidFill>
                        </a:ln>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5"/>
                  </a:ext>
                </a:extLst>
              </a:tr>
              <a:tr h="370840">
                <a:tc>
                  <a:txBody>
                    <a:bodyPr/>
                    <a:lstStyle/>
                    <a:p>
                      <a:pPr algn="ctr"/>
                      <a:r>
                        <a:rPr lang="en-US">
                          <a:ln>
                            <a:solidFill>
                              <a:schemeClr val="bg1"/>
                            </a:solidFill>
                          </a:ln>
                        </a:rPr>
                        <a:t>30</a:t>
                      </a:r>
                      <a:endParaRPr lang="en-US">
                        <a:ln>
                          <a:solidFill>
                            <a:schemeClr val="bg1"/>
                          </a:solidFill>
                        </a:ln>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6"/>
                  </a:ext>
                </a:extLst>
              </a:tr>
              <a:tr h="370840">
                <a:tc>
                  <a:txBody>
                    <a:bodyPr/>
                    <a:lstStyle/>
                    <a:p>
                      <a:pPr algn="ctr"/>
                      <a:r>
                        <a:rPr lang="en-US">
                          <a:ln>
                            <a:solidFill>
                              <a:schemeClr val="bg1"/>
                            </a:solidFill>
                          </a:ln>
                        </a:rPr>
                        <a:t>20</a:t>
                      </a:r>
                      <a:endParaRPr lang="en-US">
                        <a:ln>
                          <a:solidFill>
                            <a:schemeClr val="bg1"/>
                          </a:solidFill>
                        </a:ln>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7"/>
                  </a:ext>
                </a:extLst>
              </a:tr>
              <a:tr h="370840">
                <a:tc>
                  <a:txBody>
                    <a:bodyPr/>
                    <a:lstStyle/>
                    <a:p>
                      <a:pPr algn="ctr"/>
                      <a:r>
                        <a:rPr lang="en-US">
                          <a:ln>
                            <a:solidFill>
                              <a:schemeClr val="bg1"/>
                            </a:solidFill>
                          </a:ln>
                        </a:rPr>
                        <a:t>50</a:t>
                      </a:r>
                      <a:endParaRPr lang="en-US">
                        <a:ln>
                          <a:solidFill>
                            <a:schemeClr val="bg1"/>
                          </a:solidFill>
                        </a:ln>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8"/>
                  </a:ext>
                </a:extLst>
              </a:tr>
              <a:tr h="370840">
                <a:tc>
                  <a:txBody>
                    <a:bodyPr/>
                    <a:lstStyle/>
                    <a:p>
                      <a:pPr algn="ctr"/>
                      <a:endParaRPr lang="en-US">
                        <a:ln>
                          <a:solidFill>
                            <a:schemeClr val="bg1"/>
                          </a:solidFill>
                        </a:ln>
                        <a:solidFill>
                          <a:schemeClr val="bg1"/>
                        </a:solidFill>
                      </a:endParaRP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9"/>
                  </a:ext>
                </a:extLst>
              </a:tr>
              <a:tr h="370840">
                <a:tc>
                  <a:txBody>
                    <a:bodyPr/>
                    <a:lstStyle/>
                    <a:p>
                      <a:pPr algn="ctr"/>
                      <a:endParaRPr lang="en-US" dirty="0">
                        <a:ln>
                          <a:solidFill>
                            <a:schemeClr val="bg1"/>
                          </a:solidFill>
                        </a:ln>
                        <a:solidFill>
                          <a:schemeClr val="bg1"/>
                        </a:solidFill>
                      </a:endParaRPr>
                    </a:p>
                  </a:txBody>
                  <a:tcPr anchor="ctr"/>
                </a:tc>
                <a:extLst>
                  <a:ext uri="{0D108BD9-81ED-4DB2-BD59-A6C34878D82A}">
                    <a16:rowId xmlns:a16="http://schemas.microsoft.com/office/drawing/2014/main" val="10010"/>
                  </a:ext>
                </a:extLst>
              </a:tr>
            </a:tbl>
          </a:graphicData>
        </a:graphic>
      </p:graphicFrame>
      <p:sp>
        <p:nvSpPr>
          <p:cNvPr id="65" name="Rectangle 64">
            <a:extLst>
              <a:ext uri="{FF2B5EF4-FFF2-40B4-BE49-F238E27FC236}">
                <a16:creationId xmlns:a16="http://schemas.microsoft.com/office/drawing/2014/main" id="{DAAF7348-FA08-49CB-A853-57DD96DCCBA4}"/>
              </a:ext>
            </a:extLst>
          </p:cNvPr>
          <p:cNvSpPr/>
          <p:nvPr/>
        </p:nvSpPr>
        <p:spPr>
          <a:xfrm>
            <a:off x="2939165" y="1770917"/>
            <a:ext cx="14957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rPr>
              <a:t>MAX </a:t>
            </a:r>
            <a:r>
              <a:rPr lang="en-US" sz="2400">
                <a:solidFill>
                  <a:schemeClr val="tx1"/>
                </a:solidFill>
              </a:rPr>
              <a:t>-1</a:t>
            </a:r>
          </a:p>
        </p:txBody>
      </p:sp>
      <p:sp>
        <p:nvSpPr>
          <p:cNvPr id="66" name="Rectangle 65">
            <a:extLst>
              <a:ext uri="{FF2B5EF4-FFF2-40B4-BE49-F238E27FC236}">
                <a16:creationId xmlns:a16="http://schemas.microsoft.com/office/drawing/2014/main" id="{3427E5B9-DC51-41C4-AEE6-2DC856071896}"/>
              </a:ext>
            </a:extLst>
          </p:cNvPr>
          <p:cNvSpPr/>
          <p:nvPr/>
        </p:nvSpPr>
        <p:spPr>
          <a:xfrm>
            <a:off x="3420320" y="5438663"/>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0</a:t>
            </a:r>
          </a:p>
        </p:txBody>
      </p:sp>
      <p:sp>
        <p:nvSpPr>
          <p:cNvPr id="67" name="Rectangle 66">
            <a:extLst>
              <a:ext uri="{FF2B5EF4-FFF2-40B4-BE49-F238E27FC236}">
                <a16:creationId xmlns:a16="http://schemas.microsoft.com/office/drawing/2014/main" id="{A632960B-545C-4861-A56F-D91394F4FCAF}"/>
              </a:ext>
            </a:extLst>
          </p:cNvPr>
          <p:cNvSpPr/>
          <p:nvPr/>
        </p:nvSpPr>
        <p:spPr>
          <a:xfrm>
            <a:off x="3420320" y="5041171"/>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1</a:t>
            </a:r>
          </a:p>
        </p:txBody>
      </p:sp>
      <p:sp>
        <p:nvSpPr>
          <p:cNvPr id="68" name="Rectangle 67">
            <a:extLst>
              <a:ext uri="{FF2B5EF4-FFF2-40B4-BE49-F238E27FC236}">
                <a16:creationId xmlns:a16="http://schemas.microsoft.com/office/drawing/2014/main" id="{1604DCFC-0813-4011-81D0-541CE0B73A3A}"/>
              </a:ext>
            </a:extLst>
          </p:cNvPr>
          <p:cNvSpPr/>
          <p:nvPr/>
        </p:nvSpPr>
        <p:spPr>
          <a:xfrm>
            <a:off x="3420320" y="4657327"/>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2</a:t>
            </a:r>
          </a:p>
        </p:txBody>
      </p:sp>
      <p:sp>
        <p:nvSpPr>
          <p:cNvPr id="69" name="Rectangle 68">
            <a:extLst>
              <a:ext uri="{FF2B5EF4-FFF2-40B4-BE49-F238E27FC236}">
                <a16:creationId xmlns:a16="http://schemas.microsoft.com/office/drawing/2014/main" id="{21280EA2-3822-49D9-A614-1AD9A266196F}"/>
              </a:ext>
            </a:extLst>
          </p:cNvPr>
          <p:cNvSpPr/>
          <p:nvPr/>
        </p:nvSpPr>
        <p:spPr>
          <a:xfrm>
            <a:off x="3420320" y="4299928"/>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3</a:t>
            </a:r>
          </a:p>
        </p:txBody>
      </p:sp>
      <p:sp>
        <p:nvSpPr>
          <p:cNvPr id="70" name="Rectangle 69">
            <a:extLst>
              <a:ext uri="{FF2B5EF4-FFF2-40B4-BE49-F238E27FC236}">
                <a16:creationId xmlns:a16="http://schemas.microsoft.com/office/drawing/2014/main" id="{599EFA36-4099-4CF6-BEAE-F56646D0182E}"/>
              </a:ext>
            </a:extLst>
          </p:cNvPr>
          <p:cNvSpPr/>
          <p:nvPr/>
        </p:nvSpPr>
        <p:spPr>
          <a:xfrm>
            <a:off x="3420320" y="3903286"/>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4</a:t>
            </a:r>
          </a:p>
        </p:txBody>
      </p:sp>
      <p:sp>
        <p:nvSpPr>
          <p:cNvPr id="71" name="Rectangle 70">
            <a:extLst>
              <a:ext uri="{FF2B5EF4-FFF2-40B4-BE49-F238E27FC236}">
                <a16:creationId xmlns:a16="http://schemas.microsoft.com/office/drawing/2014/main" id="{3EF90CE7-16E9-4489-8E01-DEB3F70C9999}"/>
              </a:ext>
            </a:extLst>
          </p:cNvPr>
          <p:cNvSpPr/>
          <p:nvPr/>
        </p:nvSpPr>
        <p:spPr>
          <a:xfrm>
            <a:off x="566940" y="3239996"/>
            <a:ext cx="970775"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rear</a:t>
            </a:r>
          </a:p>
        </p:txBody>
      </p:sp>
      <p:graphicFrame>
        <p:nvGraphicFramePr>
          <p:cNvPr id="72" name="Table 71">
            <a:extLst>
              <a:ext uri="{FF2B5EF4-FFF2-40B4-BE49-F238E27FC236}">
                <a16:creationId xmlns:a16="http://schemas.microsoft.com/office/drawing/2014/main" id="{0975BE1E-134A-4A89-9AA6-C3B523634DC1}"/>
              </a:ext>
            </a:extLst>
          </p:cNvPr>
          <p:cNvGraphicFramePr>
            <a:graphicFrameLocks noGrp="1"/>
          </p:cNvGraphicFramePr>
          <p:nvPr>
            <p:extLst>
              <p:ext uri="{D42A27DB-BD31-4B8C-83A1-F6EECF244321}">
                <p14:modId xmlns:p14="http://schemas.microsoft.com/office/powerpoint/2010/main" val="1727375454"/>
              </p:ext>
            </p:extLst>
          </p:nvPr>
        </p:nvGraphicFramePr>
        <p:xfrm>
          <a:off x="1403980" y="1752600"/>
          <a:ext cx="1775726" cy="4079240"/>
        </p:xfrm>
        <a:graphic>
          <a:graphicData uri="http://schemas.openxmlformats.org/drawingml/2006/table">
            <a:tbl>
              <a:tblPr firstRow="1" bandRow="1">
                <a:tableStyleId>{5940675A-B579-460E-94D1-54222C63F5DA}</a:tableStyleId>
              </a:tblPr>
              <a:tblGrid>
                <a:gridCol w="1775726">
                  <a:extLst>
                    <a:ext uri="{9D8B030D-6E8A-4147-A177-3AD203B41FA5}">
                      <a16:colId xmlns:a16="http://schemas.microsoft.com/office/drawing/2014/main" val="20000"/>
                    </a:ext>
                  </a:extLst>
                </a:gridCol>
              </a:tblGrid>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a:ln>
                            <a:solidFill>
                              <a:schemeClr val="bg1"/>
                            </a:solidFill>
                          </a:ln>
                        </a:rPr>
                        <a:t>10</a:t>
                      </a:r>
                      <a:endParaRPr lang="en-US">
                        <a:ln>
                          <a:solidFill>
                            <a:schemeClr val="bg1"/>
                          </a:solidFill>
                        </a:l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0004"/>
                  </a:ext>
                </a:extLst>
              </a:tr>
              <a:tr h="370840">
                <a:tc>
                  <a:txBody>
                    <a:bodyPr/>
                    <a:lstStyle/>
                    <a:p>
                      <a:pPr algn="ctr"/>
                      <a:r>
                        <a:rPr lang="en-US">
                          <a:ln>
                            <a:solidFill>
                              <a:schemeClr val="bg1"/>
                            </a:solidFill>
                          </a:ln>
                        </a:rPr>
                        <a:t>40</a:t>
                      </a:r>
                      <a:endParaRPr lang="en-US">
                        <a:ln>
                          <a:solidFill>
                            <a:schemeClr val="bg1"/>
                          </a:solidFill>
                        </a:l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0005"/>
                  </a:ext>
                </a:extLst>
              </a:tr>
              <a:tr h="370840">
                <a:tc>
                  <a:txBody>
                    <a:bodyPr/>
                    <a:lstStyle/>
                    <a:p>
                      <a:pPr algn="ctr"/>
                      <a:r>
                        <a:rPr lang="en-US">
                          <a:ln>
                            <a:solidFill>
                              <a:schemeClr val="bg1"/>
                            </a:solidFill>
                          </a:ln>
                        </a:rPr>
                        <a:t>30</a:t>
                      </a:r>
                      <a:endParaRPr lang="en-US">
                        <a:ln>
                          <a:solidFill>
                            <a:schemeClr val="bg1"/>
                          </a:solidFill>
                        </a:l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0006"/>
                  </a:ext>
                </a:extLst>
              </a:tr>
              <a:tr h="370840">
                <a:tc>
                  <a:txBody>
                    <a:bodyPr/>
                    <a:lstStyle/>
                    <a:p>
                      <a:pPr algn="ctr"/>
                      <a:r>
                        <a:rPr lang="en-US">
                          <a:ln>
                            <a:solidFill>
                              <a:schemeClr val="bg1"/>
                            </a:solidFill>
                          </a:ln>
                        </a:rPr>
                        <a:t>20</a:t>
                      </a:r>
                      <a:endParaRPr lang="en-US">
                        <a:ln>
                          <a:solidFill>
                            <a:schemeClr val="bg1"/>
                          </a:solidFill>
                        </a:l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0007"/>
                  </a:ext>
                </a:extLst>
              </a:tr>
              <a:tr h="370840">
                <a:tc>
                  <a:txBody>
                    <a:bodyPr/>
                    <a:lstStyle/>
                    <a:p>
                      <a:pPr algn="ctr"/>
                      <a:r>
                        <a:rPr lang="en-US">
                          <a:ln>
                            <a:solidFill>
                              <a:schemeClr val="bg1"/>
                            </a:solidFill>
                          </a:ln>
                        </a:rPr>
                        <a:t>50</a:t>
                      </a:r>
                      <a:endParaRPr lang="en-US">
                        <a:ln>
                          <a:solidFill>
                            <a:schemeClr val="bg1"/>
                          </a:solidFill>
                        </a:l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0008"/>
                  </a:ext>
                </a:extLst>
              </a:tr>
              <a:tr h="370840">
                <a:tc>
                  <a:txBody>
                    <a:bodyPr/>
                    <a:lstStyle/>
                    <a:p>
                      <a:pPr algn="ctr"/>
                      <a:endParaRPr lang="en-US">
                        <a:ln>
                          <a:solidFill>
                            <a:schemeClr val="bg1"/>
                          </a:solidFill>
                        </a:l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pPr algn="ctr"/>
                      <a:endParaRPr lang="en-US">
                        <a:ln>
                          <a:solidFill>
                            <a:schemeClr val="bg1"/>
                          </a:solidFill>
                        </a:l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73" name="Rectangle 72">
            <a:extLst>
              <a:ext uri="{FF2B5EF4-FFF2-40B4-BE49-F238E27FC236}">
                <a16:creationId xmlns:a16="http://schemas.microsoft.com/office/drawing/2014/main" id="{A598E56D-9B47-49E9-91CC-6CAD035292DD}"/>
              </a:ext>
            </a:extLst>
          </p:cNvPr>
          <p:cNvSpPr/>
          <p:nvPr/>
        </p:nvSpPr>
        <p:spPr>
          <a:xfrm>
            <a:off x="3420320" y="3604790"/>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5</a:t>
            </a:r>
          </a:p>
        </p:txBody>
      </p:sp>
      <p:sp>
        <p:nvSpPr>
          <p:cNvPr id="74" name="Rectangle 73">
            <a:extLst>
              <a:ext uri="{FF2B5EF4-FFF2-40B4-BE49-F238E27FC236}">
                <a16:creationId xmlns:a16="http://schemas.microsoft.com/office/drawing/2014/main" id="{569102E7-6A05-46A5-A4BC-9CF1DE88FA57}"/>
              </a:ext>
            </a:extLst>
          </p:cNvPr>
          <p:cNvSpPr/>
          <p:nvPr/>
        </p:nvSpPr>
        <p:spPr>
          <a:xfrm>
            <a:off x="3420320" y="3261890"/>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6</a:t>
            </a:r>
          </a:p>
        </p:txBody>
      </p:sp>
      <p:sp>
        <p:nvSpPr>
          <p:cNvPr id="75" name="Rectangle 74">
            <a:extLst>
              <a:ext uri="{FF2B5EF4-FFF2-40B4-BE49-F238E27FC236}">
                <a16:creationId xmlns:a16="http://schemas.microsoft.com/office/drawing/2014/main" id="{A5A2289B-9BD1-489D-9413-1133A2188B7C}"/>
              </a:ext>
            </a:extLst>
          </p:cNvPr>
          <p:cNvSpPr/>
          <p:nvPr/>
        </p:nvSpPr>
        <p:spPr>
          <a:xfrm>
            <a:off x="3420320" y="2897096"/>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7</a:t>
            </a:r>
          </a:p>
        </p:txBody>
      </p:sp>
      <p:sp>
        <p:nvSpPr>
          <p:cNvPr id="76" name="Rectangle 75">
            <a:extLst>
              <a:ext uri="{FF2B5EF4-FFF2-40B4-BE49-F238E27FC236}">
                <a16:creationId xmlns:a16="http://schemas.microsoft.com/office/drawing/2014/main" id="{4869956D-C45A-4807-8F1E-C5734A1E91CD}"/>
              </a:ext>
            </a:extLst>
          </p:cNvPr>
          <p:cNvSpPr/>
          <p:nvPr/>
        </p:nvSpPr>
        <p:spPr>
          <a:xfrm>
            <a:off x="5819150" y="3238143"/>
            <a:ext cx="8864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FF0000"/>
                </a:solidFill>
              </a:rPr>
              <a:t>rear</a:t>
            </a:r>
          </a:p>
        </p:txBody>
      </p:sp>
      <p:sp>
        <p:nvSpPr>
          <p:cNvPr id="77" name="Rectangle 76">
            <a:extLst>
              <a:ext uri="{FF2B5EF4-FFF2-40B4-BE49-F238E27FC236}">
                <a16:creationId xmlns:a16="http://schemas.microsoft.com/office/drawing/2014/main" id="{75E70072-598A-4EFB-901F-5D72CB5D67D1}"/>
              </a:ext>
            </a:extLst>
          </p:cNvPr>
          <p:cNvSpPr/>
          <p:nvPr/>
        </p:nvSpPr>
        <p:spPr>
          <a:xfrm>
            <a:off x="1442604" y="5893583"/>
            <a:ext cx="14957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Trước</a:t>
            </a:r>
          </a:p>
        </p:txBody>
      </p:sp>
      <p:sp>
        <p:nvSpPr>
          <p:cNvPr id="78" name="Rectangle 77">
            <a:extLst>
              <a:ext uri="{FF2B5EF4-FFF2-40B4-BE49-F238E27FC236}">
                <a16:creationId xmlns:a16="http://schemas.microsoft.com/office/drawing/2014/main" id="{3E89AA6E-8A5E-40F0-B1E2-1E6F10025844}"/>
              </a:ext>
            </a:extLst>
          </p:cNvPr>
          <p:cNvSpPr/>
          <p:nvPr/>
        </p:nvSpPr>
        <p:spPr>
          <a:xfrm>
            <a:off x="4434874" y="5888049"/>
            <a:ext cx="14957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Sau</a:t>
            </a:r>
          </a:p>
        </p:txBody>
      </p:sp>
      <p:sp>
        <p:nvSpPr>
          <p:cNvPr id="79" name="Rectangle 78">
            <a:extLst>
              <a:ext uri="{FF2B5EF4-FFF2-40B4-BE49-F238E27FC236}">
                <a16:creationId xmlns:a16="http://schemas.microsoft.com/office/drawing/2014/main" id="{F1D4CBDB-5329-4C7E-9E1B-A71660C0BE8B}"/>
              </a:ext>
            </a:extLst>
          </p:cNvPr>
          <p:cNvSpPr/>
          <p:nvPr/>
        </p:nvSpPr>
        <p:spPr>
          <a:xfrm>
            <a:off x="2938597" y="5942116"/>
            <a:ext cx="14957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FF0000"/>
                </a:solidFill>
              </a:rPr>
              <a:t>x = 25</a:t>
            </a:r>
          </a:p>
        </p:txBody>
      </p:sp>
      <p:sp>
        <p:nvSpPr>
          <p:cNvPr id="80" name="Rectangle 79">
            <a:extLst>
              <a:ext uri="{FF2B5EF4-FFF2-40B4-BE49-F238E27FC236}">
                <a16:creationId xmlns:a16="http://schemas.microsoft.com/office/drawing/2014/main" id="{0D8554E4-9A7C-4F12-95B8-9FD5E05D4345}"/>
              </a:ext>
            </a:extLst>
          </p:cNvPr>
          <p:cNvSpPr/>
          <p:nvPr/>
        </p:nvSpPr>
        <p:spPr>
          <a:xfrm>
            <a:off x="4191809" y="2884101"/>
            <a:ext cx="1764532" cy="3429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rPr>
              <a:t>25</a:t>
            </a:r>
          </a:p>
        </p:txBody>
      </p:sp>
      <p:sp>
        <p:nvSpPr>
          <p:cNvPr id="81" name="Rectangle 80">
            <a:extLst>
              <a:ext uri="{FF2B5EF4-FFF2-40B4-BE49-F238E27FC236}">
                <a16:creationId xmlns:a16="http://schemas.microsoft.com/office/drawing/2014/main" id="{3CB11966-FC01-446D-AA62-2422C6DB5E24}"/>
              </a:ext>
            </a:extLst>
          </p:cNvPr>
          <p:cNvSpPr/>
          <p:nvPr/>
        </p:nvSpPr>
        <p:spPr>
          <a:xfrm>
            <a:off x="566939" y="4684740"/>
            <a:ext cx="970775"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front</a:t>
            </a:r>
          </a:p>
        </p:txBody>
      </p:sp>
      <p:sp>
        <p:nvSpPr>
          <p:cNvPr id="82" name="Rectangle 81">
            <a:extLst>
              <a:ext uri="{FF2B5EF4-FFF2-40B4-BE49-F238E27FC236}">
                <a16:creationId xmlns:a16="http://schemas.microsoft.com/office/drawing/2014/main" id="{A06054C6-D5E4-47D5-B74B-9E4769A5383D}"/>
              </a:ext>
            </a:extLst>
          </p:cNvPr>
          <p:cNvSpPr/>
          <p:nvPr/>
        </p:nvSpPr>
        <p:spPr>
          <a:xfrm>
            <a:off x="5808686" y="4695918"/>
            <a:ext cx="8864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FF0000"/>
                </a:solidFill>
              </a:rPr>
              <a:t>front</a:t>
            </a:r>
          </a:p>
        </p:txBody>
      </p:sp>
      <p:sp>
        <p:nvSpPr>
          <p:cNvPr id="84" name="Rectangle 83">
            <a:extLst>
              <a:ext uri="{FF2B5EF4-FFF2-40B4-BE49-F238E27FC236}">
                <a16:creationId xmlns:a16="http://schemas.microsoft.com/office/drawing/2014/main" id="{39941E90-E058-4DAA-A38B-0DD3CB545273}"/>
              </a:ext>
            </a:extLst>
          </p:cNvPr>
          <p:cNvSpPr/>
          <p:nvPr/>
        </p:nvSpPr>
        <p:spPr>
          <a:xfrm>
            <a:off x="6797485" y="3382438"/>
            <a:ext cx="2089305" cy="674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TRƯỜNG HỢP BÌNH THƯỜNG</a:t>
            </a:r>
          </a:p>
        </p:txBody>
      </p:sp>
    </p:spTree>
    <p:extLst>
      <p:ext uri="{BB962C8B-B14F-4D97-AF65-F5344CB8AC3E}">
        <p14:creationId xmlns:p14="http://schemas.microsoft.com/office/powerpoint/2010/main" val="412697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fade">
                                      <p:cBhvr>
                                        <p:cTn id="15" dur="500"/>
                                        <p:tgtEl>
                                          <p:spTgt spid="6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8"/>
                                        </p:tgtEl>
                                        <p:attrNameLst>
                                          <p:attrName>style.visibility</p:attrName>
                                        </p:attrNameLst>
                                      </p:cBhvr>
                                      <p:to>
                                        <p:strVal val="visible"/>
                                      </p:to>
                                    </p:set>
                                    <p:animEffect transition="in" filter="fade">
                                      <p:cBhvr>
                                        <p:cTn id="18" dur="500"/>
                                        <p:tgtEl>
                                          <p:spTgt spid="6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fade">
                                      <p:cBhvr>
                                        <p:cTn id="21" dur="500"/>
                                        <p:tgtEl>
                                          <p:spTgt spid="6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fade">
                                      <p:cBhvr>
                                        <p:cTn id="24" dur="500"/>
                                        <p:tgtEl>
                                          <p:spTgt spid="70"/>
                                        </p:tgtEl>
                                      </p:cBhvr>
                                    </p:animEffect>
                                  </p:childTnLst>
                                </p:cTn>
                              </p:par>
                              <p:par>
                                <p:cTn id="25" presetID="10" presetClass="entr" presetSubtype="0"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3"/>
                                        </p:tgtEl>
                                        <p:attrNameLst>
                                          <p:attrName>style.visibility</p:attrName>
                                        </p:attrNameLst>
                                      </p:cBhvr>
                                      <p:to>
                                        <p:strVal val="visible"/>
                                      </p:to>
                                    </p:set>
                                    <p:animEffect transition="in" filter="fade">
                                      <p:cBhvr>
                                        <p:cTn id="30" dur="500"/>
                                        <p:tgtEl>
                                          <p:spTgt spid="7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fade">
                                      <p:cBhvr>
                                        <p:cTn id="33" dur="500"/>
                                        <p:tgtEl>
                                          <p:spTgt spid="7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fade">
                                      <p:cBhvr>
                                        <p:cTn id="41" dur="500"/>
                                        <p:tgtEl>
                                          <p:spTgt spid="7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fade">
                                      <p:cBhvr>
                                        <p:cTn id="44" dur="500"/>
                                        <p:tgtEl>
                                          <p:spTgt spid="8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fade">
                                      <p:cBhvr>
                                        <p:cTn id="47" dur="500"/>
                                        <p:tgtEl>
                                          <p:spTgt spid="6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fade">
                                      <p:cBhvr>
                                        <p:cTn id="52" dur="500"/>
                                        <p:tgtEl>
                                          <p:spTgt spid="7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6"/>
                                        </p:tgtEl>
                                        <p:attrNameLst>
                                          <p:attrName>style.visibility</p:attrName>
                                        </p:attrNameLst>
                                      </p:cBhvr>
                                      <p:to>
                                        <p:strVal val="visible"/>
                                      </p:to>
                                    </p:set>
                                    <p:animEffect transition="in" filter="fade">
                                      <p:cBhvr>
                                        <p:cTn id="60" dur="500"/>
                                        <p:tgtEl>
                                          <p:spTgt spid="7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8"/>
                                        </p:tgtEl>
                                        <p:attrNameLst>
                                          <p:attrName>style.visibility</p:attrName>
                                        </p:attrNameLst>
                                      </p:cBhvr>
                                      <p:to>
                                        <p:strVal val="visible"/>
                                      </p:to>
                                    </p:set>
                                    <p:animEffect transition="in" filter="fade">
                                      <p:cBhvr>
                                        <p:cTn id="63" dur="500"/>
                                        <p:tgtEl>
                                          <p:spTgt spid="7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2"/>
                                        </p:tgtEl>
                                        <p:attrNameLst>
                                          <p:attrName>style.visibility</p:attrName>
                                        </p:attrNameLst>
                                      </p:cBhvr>
                                      <p:to>
                                        <p:strVal val="visible"/>
                                      </p:to>
                                    </p:set>
                                    <p:animEffect transition="in" filter="fade">
                                      <p:cBhvr>
                                        <p:cTn id="66" dur="500"/>
                                        <p:tgtEl>
                                          <p:spTgt spid="82"/>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1" nodeType="clickEffect">
                                  <p:stCondLst>
                                    <p:cond delay="0"/>
                                  </p:stCondLst>
                                  <p:childTnLst>
                                    <p:animMotion origin="layout" path="M 4.58333E-6 2.59259E-6 L -0.00026 -0.05324 " pathEditMode="relative" rAng="0" ptsTypes="AA">
                                      <p:cBhvr>
                                        <p:cTn id="70" dur="2000" fill="hold"/>
                                        <p:tgtEl>
                                          <p:spTgt spid="76"/>
                                        </p:tgtEl>
                                        <p:attrNameLst>
                                          <p:attrName>ppt_x</p:attrName>
                                          <p:attrName>ppt_y</p:attrName>
                                        </p:attrNameLst>
                                      </p:cBhvr>
                                      <p:rCtr x="-13" y="-2662"/>
                                    </p:animMotion>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fade">
                                      <p:cBhvr>
                                        <p:cTn id="75" dur="500"/>
                                        <p:tgtEl>
                                          <p:spTgt spid="7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80"/>
                                        </p:tgtEl>
                                        <p:attrNameLst>
                                          <p:attrName>style.visibility</p:attrName>
                                        </p:attrNameLst>
                                      </p:cBhvr>
                                      <p:to>
                                        <p:strVal val="visible"/>
                                      </p:to>
                                    </p:set>
                                    <p:animEffect transition="in" filter="fade">
                                      <p:cBhvr>
                                        <p:cTn id="80"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69" grpId="0"/>
      <p:bldP spid="70" grpId="0"/>
      <p:bldP spid="71" grpId="0"/>
      <p:bldP spid="73" grpId="0"/>
      <p:bldP spid="74" grpId="0"/>
      <p:bldP spid="75" grpId="0"/>
      <p:bldP spid="76" grpId="0"/>
      <p:bldP spid="76" grpId="1"/>
      <p:bldP spid="77" grpId="0"/>
      <p:bldP spid="78" grpId="0"/>
      <p:bldP spid="79" grpId="0"/>
      <p:bldP spid="80" grpId="0" animBg="1"/>
      <p:bldP spid="81" grpId="0"/>
      <p:bldP spid="82" grpId="0"/>
      <p:bldP spid="8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chemeClr val="tx2">
                    <a:lumMod val="50000"/>
                  </a:schemeClr>
                </a:solidFill>
                <a:latin typeface="Arial" panose="020B0604020202020204" pitchFamily="34" charset="0"/>
                <a:cs typeface="Arial" panose="020B0604020202020204" pitchFamily="34" charset="0"/>
              </a:rPr>
              <a:t>HÀNG ĐỢI</a:t>
            </a:r>
            <a:r>
              <a:rPr lang="en-US" altLang="zh-TW" sz="3600" dirty="0">
                <a:solidFill>
                  <a:schemeClr val="tx2">
                    <a:lumMod val="50000"/>
                  </a:schemeClr>
                </a:solidFill>
                <a:latin typeface="Arial" panose="020B0604020202020204" pitchFamily="34" charset="0"/>
                <a:cs typeface="Arial" panose="020B0604020202020204" pitchFamily="34" charset="0"/>
              </a:rPr>
              <a:t> (QUEUE)</a:t>
            </a:r>
          </a:p>
        </p:txBody>
      </p:sp>
      <p:sp>
        <p:nvSpPr>
          <p:cNvPr id="3" name="Title 1">
            <a:extLst>
              <a:ext uri="{FF2B5EF4-FFF2-40B4-BE49-F238E27FC236}">
                <a16:creationId xmlns:a16="http://schemas.microsoft.com/office/drawing/2014/main" id="{20BC92C0-8A82-44CC-8507-DC68B71F6DA8}"/>
              </a:ext>
            </a:extLst>
          </p:cNvPr>
          <p:cNvSpPr txBox="1">
            <a:spLocks/>
          </p:cNvSpPr>
          <p:nvPr/>
        </p:nvSpPr>
        <p:spPr>
          <a:xfrm>
            <a:off x="59066" y="1266971"/>
            <a:ext cx="8839200" cy="468813"/>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just"/>
            <a:r>
              <a:rPr lang="en-US" sz="2100" dirty="0">
                <a:ln/>
                <a:solidFill>
                  <a:schemeClr val="accent4"/>
                </a:solidFill>
              </a:rPr>
              <a:t>THÊM MỘT PHẦN TỬ VÀO HANG ĐỢI BẰNG PHƯƠNG PHÁP TỊNH TIẾN</a:t>
            </a:r>
          </a:p>
        </p:txBody>
      </p:sp>
      <p:sp>
        <p:nvSpPr>
          <p:cNvPr id="4" name="Rectangle 3">
            <a:extLst>
              <a:ext uri="{FF2B5EF4-FFF2-40B4-BE49-F238E27FC236}">
                <a16:creationId xmlns:a16="http://schemas.microsoft.com/office/drawing/2014/main" id="{0D6598EC-E704-4FEC-A44D-29FAE0331D42}"/>
              </a:ext>
            </a:extLst>
          </p:cNvPr>
          <p:cNvSpPr/>
          <p:nvPr/>
        </p:nvSpPr>
        <p:spPr>
          <a:xfrm>
            <a:off x="6797485" y="3382438"/>
            <a:ext cx="2089305" cy="674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TRƯỜNG HỢP BỊ TRÀN</a:t>
            </a:r>
          </a:p>
        </p:txBody>
      </p:sp>
      <p:sp>
        <p:nvSpPr>
          <p:cNvPr id="6" name="Rectangle 5">
            <a:extLst>
              <a:ext uri="{FF2B5EF4-FFF2-40B4-BE49-F238E27FC236}">
                <a16:creationId xmlns:a16="http://schemas.microsoft.com/office/drawing/2014/main" id="{91C53CD7-32DD-47E5-88EC-2EEC9CA2C230}"/>
              </a:ext>
            </a:extLst>
          </p:cNvPr>
          <p:cNvSpPr/>
          <p:nvPr/>
        </p:nvSpPr>
        <p:spPr>
          <a:xfrm>
            <a:off x="5164920" y="1784512"/>
            <a:ext cx="14957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rPr>
              <a:t>MAX </a:t>
            </a:r>
            <a:r>
              <a:rPr lang="en-US" sz="2400">
                <a:solidFill>
                  <a:schemeClr val="tx1"/>
                </a:solidFill>
              </a:rPr>
              <a:t>-1</a:t>
            </a:r>
          </a:p>
        </p:txBody>
      </p:sp>
      <p:sp>
        <p:nvSpPr>
          <p:cNvPr id="9" name="Rectangle 8">
            <a:extLst>
              <a:ext uri="{FF2B5EF4-FFF2-40B4-BE49-F238E27FC236}">
                <a16:creationId xmlns:a16="http://schemas.microsoft.com/office/drawing/2014/main" id="{58E938C2-F736-4675-B002-85EAD2A30C5A}"/>
              </a:ext>
            </a:extLst>
          </p:cNvPr>
          <p:cNvSpPr/>
          <p:nvPr/>
        </p:nvSpPr>
        <p:spPr>
          <a:xfrm>
            <a:off x="2559679" y="3638568"/>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t>
            </a:r>
          </a:p>
        </p:txBody>
      </p:sp>
      <p:sp>
        <p:nvSpPr>
          <p:cNvPr id="10" name="Rectangle 9">
            <a:extLst>
              <a:ext uri="{FF2B5EF4-FFF2-40B4-BE49-F238E27FC236}">
                <a16:creationId xmlns:a16="http://schemas.microsoft.com/office/drawing/2014/main" id="{92844BC6-3100-40AB-992E-EF963ADC3573}"/>
              </a:ext>
            </a:extLst>
          </p:cNvPr>
          <p:cNvSpPr/>
          <p:nvPr/>
        </p:nvSpPr>
        <p:spPr>
          <a:xfrm>
            <a:off x="2559679" y="3281169"/>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95</a:t>
            </a:r>
          </a:p>
        </p:txBody>
      </p:sp>
      <p:sp>
        <p:nvSpPr>
          <p:cNvPr id="11" name="Rectangle 10">
            <a:extLst>
              <a:ext uri="{FF2B5EF4-FFF2-40B4-BE49-F238E27FC236}">
                <a16:creationId xmlns:a16="http://schemas.microsoft.com/office/drawing/2014/main" id="{B1B2332E-463A-42A7-962C-D85DD9B721C8}"/>
              </a:ext>
            </a:extLst>
          </p:cNvPr>
          <p:cNvSpPr/>
          <p:nvPr/>
        </p:nvSpPr>
        <p:spPr>
          <a:xfrm>
            <a:off x="2559679" y="2935549"/>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96</a:t>
            </a:r>
          </a:p>
        </p:txBody>
      </p:sp>
      <p:sp>
        <p:nvSpPr>
          <p:cNvPr id="12" name="Rectangle 11">
            <a:extLst>
              <a:ext uri="{FF2B5EF4-FFF2-40B4-BE49-F238E27FC236}">
                <a16:creationId xmlns:a16="http://schemas.microsoft.com/office/drawing/2014/main" id="{F045B525-1850-4C20-BBC9-CBEEEDAD0E98}"/>
              </a:ext>
            </a:extLst>
          </p:cNvPr>
          <p:cNvSpPr/>
          <p:nvPr/>
        </p:nvSpPr>
        <p:spPr>
          <a:xfrm>
            <a:off x="2758121" y="1728527"/>
            <a:ext cx="970775"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FF0000"/>
                </a:solidFill>
              </a:rPr>
              <a:t>rear</a:t>
            </a:r>
          </a:p>
        </p:txBody>
      </p:sp>
      <p:graphicFrame>
        <p:nvGraphicFramePr>
          <p:cNvPr id="13" name="Table 12">
            <a:extLst>
              <a:ext uri="{FF2B5EF4-FFF2-40B4-BE49-F238E27FC236}">
                <a16:creationId xmlns:a16="http://schemas.microsoft.com/office/drawing/2014/main" id="{4512E212-CBC8-488E-9CA4-CC0565DB958B}"/>
              </a:ext>
            </a:extLst>
          </p:cNvPr>
          <p:cNvGraphicFramePr>
            <a:graphicFrameLocks noGrp="1"/>
          </p:cNvGraphicFramePr>
          <p:nvPr>
            <p:extLst>
              <p:ext uri="{D42A27DB-BD31-4B8C-83A1-F6EECF244321}">
                <p14:modId xmlns:p14="http://schemas.microsoft.com/office/powerpoint/2010/main" val="1610353977"/>
              </p:ext>
            </p:extLst>
          </p:nvPr>
        </p:nvGraphicFramePr>
        <p:xfrm>
          <a:off x="3699638" y="1774829"/>
          <a:ext cx="1775726" cy="4079240"/>
        </p:xfrm>
        <a:graphic>
          <a:graphicData uri="http://schemas.openxmlformats.org/drawingml/2006/table">
            <a:tbl>
              <a:tblPr firstRow="1" bandRow="1">
                <a:tableStyleId>{5940675A-B579-460E-94D1-54222C63F5DA}</a:tableStyleId>
              </a:tblPr>
              <a:tblGrid>
                <a:gridCol w="1775726">
                  <a:extLst>
                    <a:ext uri="{9D8B030D-6E8A-4147-A177-3AD203B41FA5}">
                      <a16:colId xmlns:a16="http://schemas.microsoft.com/office/drawing/2014/main" val="20000"/>
                    </a:ext>
                  </a:extLst>
                </a:gridCol>
              </a:tblGrid>
              <a:tr h="370840">
                <a:tc>
                  <a:txBody>
                    <a:bodyPr/>
                    <a:lstStyle/>
                    <a:p>
                      <a:pPr algn="ctr"/>
                      <a:endParaRPr lang="en-US" b="1">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endParaRPr lang="en-US" b="1">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endParaRPr lang="en-US" b="1">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endParaRPr lang="en-US" b="1">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endParaRPr lang="en-US" sz="1800" b="1">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endParaRPr lang="en-US" dirty="0">
                        <a:ln>
                          <a:solidFill>
                            <a:schemeClr val="bg1"/>
                          </a:solidFill>
                        </a:l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370840">
                <a:tc>
                  <a:txBody>
                    <a:bodyPr/>
                    <a:lstStyle/>
                    <a:p>
                      <a:pPr algn="ctr"/>
                      <a:endParaRPr lang="en-US">
                        <a:ln>
                          <a:solidFill>
                            <a:schemeClr val="bg1"/>
                          </a:solidFill>
                        </a:l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370840">
                <a:tc>
                  <a:txBody>
                    <a:bodyPr/>
                    <a:lstStyle/>
                    <a:p>
                      <a:pPr algn="ctr"/>
                      <a:endParaRPr lang="en-US" dirty="0">
                        <a:ln>
                          <a:solidFill>
                            <a:schemeClr val="bg1"/>
                          </a:solidFill>
                        </a:l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14" name="Rectangle 13">
            <a:extLst>
              <a:ext uri="{FF2B5EF4-FFF2-40B4-BE49-F238E27FC236}">
                <a16:creationId xmlns:a16="http://schemas.microsoft.com/office/drawing/2014/main" id="{74AD8023-F031-4B1C-91B2-A35E43C72DA3}"/>
              </a:ext>
            </a:extLst>
          </p:cNvPr>
          <p:cNvSpPr/>
          <p:nvPr/>
        </p:nvSpPr>
        <p:spPr>
          <a:xfrm>
            <a:off x="2559679" y="2586031"/>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97</a:t>
            </a:r>
          </a:p>
        </p:txBody>
      </p:sp>
      <p:sp>
        <p:nvSpPr>
          <p:cNvPr id="15" name="Rectangle 14">
            <a:extLst>
              <a:ext uri="{FF2B5EF4-FFF2-40B4-BE49-F238E27FC236}">
                <a16:creationId xmlns:a16="http://schemas.microsoft.com/office/drawing/2014/main" id="{7662977C-20E0-4155-89C6-B2AA0BB02560}"/>
              </a:ext>
            </a:extLst>
          </p:cNvPr>
          <p:cNvSpPr/>
          <p:nvPr/>
        </p:nvSpPr>
        <p:spPr>
          <a:xfrm>
            <a:off x="2559679" y="2215835"/>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98</a:t>
            </a:r>
          </a:p>
        </p:txBody>
      </p:sp>
      <p:sp>
        <p:nvSpPr>
          <p:cNvPr id="16" name="Rectangle 15">
            <a:extLst>
              <a:ext uri="{FF2B5EF4-FFF2-40B4-BE49-F238E27FC236}">
                <a16:creationId xmlns:a16="http://schemas.microsoft.com/office/drawing/2014/main" id="{C5014D96-B164-420C-A94C-49714301E053}"/>
              </a:ext>
            </a:extLst>
          </p:cNvPr>
          <p:cNvSpPr/>
          <p:nvPr/>
        </p:nvSpPr>
        <p:spPr>
          <a:xfrm>
            <a:off x="2559679" y="1787393"/>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99</a:t>
            </a:r>
          </a:p>
        </p:txBody>
      </p:sp>
      <p:sp>
        <p:nvSpPr>
          <p:cNvPr id="17" name="Rectangle 16">
            <a:extLst>
              <a:ext uri="{FF2B5EF4-FFF2-40B4-BE49-F238E27FC236}">
                <a16:creationId xmlns:a16="http://schemas.microsoft.com/office/drawing/2014/main" id="{8DC2D9F6-36F8-453B-A782-FDA830925259}"/>
              </a:ext>
            </a:extLst>
          </p:cNvPr>
          <p:cNvSpPr/>
          <p:nvPr/>
        </p:nvSpPr>
        <p:spPr>
          <a:xfrm>
            <a:off x="582948" y="5950456"/>
            <a:ext cx="2228303"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Trước</a:t>
            </a:r>
            <a:r>
              <a:rPr lang="en-US" sz="2400" dirty="0">
                <a:solidFill>
                  <a:schemeClr val="tx1"/>
                </a:solidFill>
              </a:rPr>
              <a:t> (</a:t>
            </a:r>
            <a:r>
              <a:rPr lang="en-US" sz="2400" dirty="0" err="1">
                <a:solidFill>
                  <a:schemeClr val="tx1"/>
                </a:solidFill>
              </a:rPr>
              <a:t>bị</a:t>
            </a:r>
            <a:r>
              <a:rPr lang="en-US" sz="2400" dirty="0">
                <a:solidFill>
                  <a:schemeClr val="tx1"/>
                </a:solidFill>
              </a:rPr>
              <a:t> </a:t>
            </a:r>
            <a:r>
              <a:rPr lang="en-US" sz="2400" dirty="0" err="1">
                <a:solidFill>
                  <a:schemeClr val="tx1"/>
                </a:solidFill>
              </a:rPr>
              <a:t>tràn</a:t>
            </a:r>
            <a:r>
              <a:rPr lang="en-US" sz="2400" dirty="0">
                <a:solidFill>
                  <a:schemeClr val="tx1"/>
                </a:solidFill>
              </a:rPr>
              <a:t>)</a:t>
            </a:r>
          </a:p>
        </p:txBody>
      </p:sp>
      <p:sp>
        <p:nvSpPr>
          <p:cNvPr id="18" name="Rectangle 17">
            <a:extLst>
              <a:ext uri="{FF2B5EF4-FFF2-40B4-BE49-F238E27FC236}">
                <a16:creationId xmlns:a16="http://schemas.microsoft.com/office/drawing/2014/main" id="{268FC6C2-6BEE-442F-A827-D8386BBCEA60}"/>
              </a:ext>
            </a:extLst>
          </p:cNvPr>
          <p:cNvSpPr/>
          <p:nvPr/>
        </p:nvSpPr>
        <p:spPr>
          <a:xfrm>
            <a:off x="3463386" y="5950456"/>
            <a:ext cx="2336792"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rgbClr val="FF0000"/>
                </a:solidFill>
              </a:rPr>
              <a:t>sau</a:t>
            </a:r>
            <a:r>
              <a:rPr lang="en-US" sz="2400" dirty="0">
                <a:solidFill>
                  <a:srgbClr val="FF0000"/>
                </a:solidFill>
              </a:rPr>
              <a:t> </a:t>
            </a:r>
            <a:r>
              <a:rPr lang="en-US" sz="2400" dirty="0" err="1">
                <a:solidFill>
                  <a:srgbClr val="FF0000"/>
                </a:solidFill>
              </a:rPr>
              <a:t>khi</a:t>
            </a:r>
            <a:r>
              <a:rPr lang="en-US" sz="2400" dirty="0">
                <a:solidFill>
                  <a:srgbClr val="FF0000"/>
                </a:solidFill>
              </a:rPr>
              <a:t> </a:t>
            </a:r>
            <a:r>
              <a:rPr lang="en-US" sz="2400" dirty="0" err="1">
                <a:solidFill>
                  <a:srgbClr val="FF0000"/>
                </a:solidFill>
              </a:rPr>
              <a:t>tịnh</a:t>
            </a:r>
            <a:r>
              <a:rPr lang="en-US" sz="2400" dirty="0">
                <a:solidFill>
                  <a:srgbClr val="FF0000"/>
                </a:solidFill>
              </a:rPr>
              <a:t> </a:t>
            </a:r>
            <a:r>
              <a:rPr lang="en-US" sz="2400" dirty="0" err="1">
                <a:solidFill>
                  <a:srgbClr val="FF0000"/>
                </a:solidFill>
              </a:rPr>
              <a:t>tiến</a:t>
            </a:r>
            <a:endParaRPr lang="en-US" sz="2400" dirty="0">
              <a:solidFill>
                <a:srgbClr val="FF0000"/>
              </a:solidFill>
            </a:endParaRPr>
          </a:p>
        </p:txBody>
      </p:sp>
      <p:sp>
        <p:nvSpPr>
          <p:cNvPr id="19" name="Rectangle 18">
            <a:extLst>
              <a:ext uri="{FF2B5EF4-FFF2-40B4-BE49-F238E27FC236}">
                <a16:creationId xmlns:a16="http://schemas.microsoft.com/office/drawing/2014/main" id="{4AE31A04-17B6-45E5-85B3-28CC508BDAF2}"/>
              </a:ext>
            </a:extLst>
          </p:cNvPr>
          <p:cNvSpPr/>
          <p:nvPr/>
        </p:nvSpPr>
        <p:spPr>
          <a:xfrm>
            <a:off x="2860095" y="3249100"/>
            <a:ext cx="970775"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FF0000"/>
                </a:solidFill>
              </a:rPr>
              <a:t>front</a:t>
            </a:r>
          </a:p>
        </p:txBody>
      </p:sp>
      <p:graphicFrame>
        <p:nvGraphicFramePr>
          <p:cNvPr id="20" name="Table 19">
            <a:extLst>
              <a:ext uri="{FF2B5EF4-FFF2-40B4-BE49-F238E27FC236}">
                <a16:creationId xmlns:a16="http://schemas.microsoft.com/office/drawing/2014/main" id="{AC6C2F40-90AA-48F4-A0CE-15F83276BA97}"/>
              </a:ext>
            </a:extLst>
          </p:cNvPr>
          <p:cNvGraphicFramePr>
            <a:graphicFrameLocks noGrp="1"/>
          </p:cNvGraphicFramePr>
          <p:nvPr>
            <p:extLst>
              <p:ext uri="{D42A27DB-BD31-4B8C-83A1-F6EECF244321}">
                <p14:modId xmlns:p14="http://schemas.microsoft.com/office/powerpoint/2010/main" val="1776197403"/>
              </p:ext>
            </p:extLst>
          </p:nvPr>
        </p:nvGraphicFramePr>
        <p:xfrm>
          <a:off x="762000" y="1793146"/>
          <a:ext cx="1775726" cy="4079240"/>
        </p:xfrm>
        <a:graphic>
          <a:graphicData uri="http://schemas.openxmlformats.org/drawingml/2006/table">
            <a:tbl>
              <a:tblPr firstRow="1" bandRow="1">
                <a:tableStyleId>{5940675A-B579-460E-94D1-54222C63F5DA}</a:tableStyleId>
              </a:tblPr>
              <a:tblGrid>
                <a:gridCol w="1775726">
                  <a:extLst>
                    <a:ext uri="{9D8B030D-6E8A-4147-A177-3AD203B41FA5}">
                      <a16:colId xmlns:a16="http://schemas.microsoft.com/office/drawing/2014/main" val="20000"/>
                    </a:ext>
                  </a:extLst>
                </a:gridCol>
              </a:tblGrid>
              <a:tr h="370840">
                <a:tc>
                  <a:txBody>
                    <a:bodyPr/>
                    <a:lstStyle/>
                    <a:p>
                      <a:pPr algn="ctr"/>
                      <a:r>
                        <a:rPr lang="en-US" b="1">
                          <a:solidFill>
                            <a:schemeClr val="bg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0"/>
                  </a:ext>
                </a:extLst>
              </a:tr>
              <a:tr h="370840">
                <a:tc>
                  <a:txBody>
                    <a:bodyPr/>
                    <a:lstStyle/>
                    <a:p>
                      <a:pPr algn="ctr"/>
                      <a:r>
                        <a:rPr lang="en-US" b="1">
                          <a:solidFill>
                            <a:schemeClr val="bg1"/>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1"/>
                  </a:ext>
                </a:extLst>
              </a:tr>
              <a:tr h="370840">
                <a:tc>
                  <a:txBody>
                    <a:bodyPr/>
                    <a:lstStyle/>
                    <a:p>
                      <a:pPr algn="ctr"/>
                      <a:r>
                        <a:rPr lang="en-US" b="1">
                          <a:solidFill>
                            <a:schemeClr val="bg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2"/>
                  </a:ext>
                </a:extLst>
              </a:tr>
              <a:tr h="370840">
                <a:tc>
                  <a:txBody>
                    <a:bodyPr/>
                    <a:lstStyle/>
                    <a:p>
                      <a:pPr algn="ctr"/>
                      <a:r>
                        <a:rPr lang="en-US" b="1">
                          <a:solidFill>
                            <a:schemeClr val="bg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3"/>
                  </a:ext>
                </a:extLst>
              </a:tr>
              <a:tr h="370840">
                <a:tc>
                  <a:txBody>
                    <a:bodyPr/>
                    <a:lstStyle/>
                    <a:p>
                      <a:pPr algn="ctr"/>
                      <a:r>
                        <a:rPr lang="en-US" sz="1800" b="1">
                          <a:solidFill>
                            <a:schemeClr val="bg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4"/>
                  </a:ext>
                </a:extLst>
              </a:tr>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370840">
                <a:tc>
                  <a:txBody>
                    <a:bodyPr/>
                    <a:lstStyle/>
                    <a:p>
                      <a:pPr algn="ctr"/>
                      <a:endParaRPr lang="en-US" b="1">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370840">
                <a:tc>
                  <a:txBody>
                    <a:bodyPr/>
                    <a:lstStyle/>
                    <a:p>
                      <a:pPr algn="ctr"/>
                      <a:endParaRPr lang="en-US" sz="18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5"/>
                  </a:ext>
                </a:extLst>
              </a:tr>
            </a:tbl>
          </a:graphicData>
        </a:graphic>
      </p:graphicFrame>
      <p:sp>
        <p:nvSpPr>
          <p:cNvPr id="24" name="Rectangle 23">
            <a:extLst>
              <a:ext uri="{FF2B5EF4-FFF2-40B4-BE49-F238E27FC236}">
                <a16:creationId xmlns:a16="http://schemas.microsoft.com/office/drawing/2014/main" id="{4CB835BE-DD9D-47DA-85CF-4A5E3CF8CA29}"/>
              </a:ext>
            </a:extLst>
          </p:cNvPr>
          <p:cNvSpPr/>
          <p:nvPr/>
        </p:nvSpPr>
        <p:spPr>
          <a:xfrm>
            <a:off x="2588271" y="5480510"/>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sp>
        <p:nvSpPr>
          <p:cNvPr id="25" name="Rectangle 24">
            <a:extLst>
              <a:ext uri="{FF2B5EF4-FFF2-40B4-BE49-F238E27FC236}">
                <a16:creationId xmlns:a16="http://schemas.microsoft.com/office/drawing/2014/main" id="{0494246A-175D-4913-9660-3D62F946D8F1}"/>
              </a:ext>
            </a:extLst>
          </p:cNvPr>
          <p:cNvSpPr/>
          <p:nvPr/>
        </p:nvSpPr>
        <p:spPr>
          <a:xfrm>
            <a:off x="2588271" y="5137610"/>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sp>
        <p:nvSpPr>
          <p:cNvPr id="26" name="Rectangle 25">
            <a:extLst>
              <a:ext uri="{FF2B5EF4-FFF2-40B4-BE49-F238E27FC236}">
                <a16:creationId xmlns:a16="http://schemas.microsoft.com/office/drawing/2014/main" id="{996D5D1C-CD26-44DA-8B21-A970AA9E24BA}"/>
              </a:ext>
            </a:extLst>
          </p:cNvPr>
          <p:cNvSpPr/>
          <p:nvPr/>
        </p:nvSpPr>
        <p:spPr>
          <a:xfrm>
            <a:off x="2559679" y="4008877"/>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t>
            </a:r>
          </a:p>
        </p:txBody>
      </p:sp>
      <p:sp>
        <p:nvSpPr>
          <p:cNvPr id="27" name="Rectangle 26">
            <a:extLst>
              <a:ext uri="{FF2B5EF4-FFF2-40B4-BE49-F238E27FC236}">
                <a16:creationId xmlns:a16="http://schemas.microsoft.com/office/drawing/2014/main" id="{921FD8C4-AA9F-48FE-89FD-CC6B186BD7E4}"/>
              </a:ext>
            </a:extLst>
          </p:cNvPr>
          <p:cNvSpPr/>
          <p:nvPr/>
        </p:nvSpPr>
        <p:spPr>
          <a:xfrm>
            <a:off x="2559679" y="4368063"/>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t>
            </a:r>
          </a:p>
        </p:txBody>
      </p:sp>
      <p:sp>
        <p:nvSpPr>
          <p:cNvPr id="28" name="Rectangle 27">
            <a:extLst>
              <a:ext uri="{FF2B5EF4-FFF2-40B4-BE49-F238E27FC236}">
                <a16:creationId xmlns:a16="http://schemas.microsoft.com/office/drawing/2014/main" id="{E7B65817-8907-4B85-89A4-F77B89716FB7}"/>
              </a:ext>
            </a:extLst>
          </p:cNvPr>
          <p:cNvSpPr/>
          <p:nvPr/>
        </p:nvSpPr>
        <p:spPr>
          <a:xfrm>
            <a:off x="2559679" y="4731047"/>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
        <p:nvSpPr>
          <p:cNvPr id="29" name="Rectangle 28">
            <a:extLst>
              <a:ext uri="{FF2B5EF4-FFF2-40B4-BE49-F238E27FC236}">
                <a16:creationId xmlns:a16="http://schemas.microsoft.com/office/drawing/2014/main" id="{498A7B12-AC7B-4F0C-9395-E5976C534FAA}"/>
              </a:ext>
            </a:extLst>
          </p:cNvPr>
          <p:cNvSpPr/>
          <p:nvPr/>
        </p:nvSpPr>
        <p:spPr>
          <a:xfrm>
            <a:off x="3699234" y="3269147"/>
            <a:ext cx="1764532" cy="3429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50</a:t>
            </a:r>
          </a:p>
        </p:txBody>
      </p:sp>
      <p:sp>
        <p:nvSpPr>
          <p:cNvPr id="30" name="Rectangle 29">
            <a:extLst>
              <a:ext uri="{FF2B5EF4-FFF2-40B4-BE49-F238E27FC236}">
                <a16:creationId xmlns:a16="http://schemas.microsoft.com/office/drawing/2014/main" id="{7618CD34-EB58-4952-8521-D62EE820A9EA}"/>
              </a:ext>
            </a:extLst>
          </p:cNvPr>
          <p:cNvSpPr/>
          <p:nvPr/>
        </p:nvSpPr>
        <p:spPr>
          <a:xfrm>
            <a:off x="3702338" y="2900859"/>
            <a:ext cx="1764532" cy="3429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20</a:t>
            </a:r>
          </a:p>
        </p:txBody>
      </p:sp>
      <p:sp>
        <p:nvSpPr>
          <p:cNvPr id="31" name="Rectangle 30">
            <a:extLst>
              <a:ext uri="{FF2B5EF4-FFF2-40B4-BE49-F238E27FC236}">
                <a16:creationId xmlns:a16="http://schemas.microsoft.com/office/drawing/2014/main" id="{9CC477EE-27B3-4AF0-A800-DAA440745E24}"/>
              </a:ext>
            </a:extLst>
          </p:cNvPr>
          <p:cNvSpPr/>
          <p:nvPr/>
        </p:nvSpPr>
        <p:spPr>
          <a:xfrm>
            <a:off x="3699956" y="2529009"/>
            <a:ext cx="1764532" cy="3429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30</a:t>
            </a:r>
          </a:p>
        </p:txBody>
      </p:sp>
      <p:sp>
        <p:nvSpPr>
          <p:cNvPr id="32" name="Rectangle 31">
            <a:extLst>
              <a:ext uri="{FF2B5EF4-FFF2-40B4-BE49-F238E27FC236}">
                <a16:creationId xmlns:a16="http://schemas.microsoft.com/office/drawing/2014/main" id="{567D49FE-138F-45B5-A968-575AC59E8353}"/>
              </a:ext>
            </a:extLst>
          </p:cNvPr>
          <p:cNvSpPr/>
          <p:nvPr/>
        </p:nvSpPr>
        <p:spPr>
          <a:xfrm>
            <a:off x="3700822" y="2158882"/>
            <a:ext cx="1764532" cy="3429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40</a:t>
            </a:r>
          </a:p>
        </p:txBody>
      </p:sp>
      <p:sp>
        <p:nvSpPr>
          <p:cNvPr id="33" name="Rectangle 32">
            <a:extLst>
              <a:ext uri="{FF2B5EF4-FFF2-40B4-BE49-F238E27FC236}">
                <a16:creationId xmlns:a16="http://schemas.microsoft.com/office/drawing/2014/main" id="{12917275-C243-4716-AD55-8799733C046A}"/>
              </a:ext>
            </a:extLst>
          </p:cNvPr>
          <p:cNvSpPr/>
          <p:nvPr/>
        </p:nvSpPr>
        <p:spPr>
          <a:xfrm>
            <a:off x="3699234" y="1787393"/>
            <a:ext cx="1764532" cy="3429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10</a:t>
            </a:r>
          </a:p>
        </p:txBody>
      </p:sp>
      <p:sp>
        <p:nvSpPr>
          <p:cNvPr id="34" name="Right Brace 33">
            <a:extLst>
              <a:ext uri="{FF2B5EF4-FFF2-40B4-BE49-F238E27FC236}">
                <a16:creationId xmlns:a16="http://schemas.microsoft.com/office/drawing/2014/main" id="{06E86936-A8D4-4D5D-8E51-03E882BC1369}"/>
              </a:ext>
            </a:extLst>
          </p:cNvPr>
          <p:cNvSpPr/>
          <p:nvPr/>
        </p:nvSpPr>
        <p:spPr>
          <a:xfrm>
            <a:off x="5590242" y="3981748"/>
            <a:ext cx="447169" cy="1819367"/>
          </a:xfrm>
          <a:prstGeom prst="rightBrace">
            <a:avLst>
              <a:gd name="adj1" fmla="val 57021"/>
              <a:gd name="adj2" fmla="val 49482"/>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5940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par>
                                <p:cTn id="55" presetID="10"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fade">
                                      <p:cBhvr>
                                        <p:cTn id="69" dur="500"/>
                                        <p:tgtEl>
                                          <p:spTgt spid="3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500"/>
                                        <p:tgtEl>
                                          <p:spTgt spid="6"/>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grpId="1" nodeType="clickEffect">
                                  <p:stCondLst>
                                    <p:cond delay="0"/>
                                  </p:stCondLst>
                                  <p:childTnLst>
                                    <p:animMotion origin="layout" path="M -1.66667E-6 0.00949 L -0.00104 0.32477 " pathEditMode="relative" rAng="0" ptsTypes="AA">
                                      <p:cBhvr>
                                        <p:cTn id="81" dur="2000" fill="hold"/>
                                        <p:tgtEl>
                                          <p:spTgt spid="29"/>
                                        </p:tgtEl>
                                        <p:attrNameLst>
                                          <p:attrName>ppt_x</p:attrName>
                                          <p:attrName>ppt_y</p:attrName>
                                        </p:attrNameLst>
                                      </p:cBhvr>
                                      <p:rCtr x="-52" y="15764"/>
                                    </p:animMotion>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grpId="1" nodeType="clickEffect">
                                  <p:stCondLst>
                                    <p:cond delay="0"/>
                                  </p:stCondLst>
                                  <p:childTnLst>
                                    <p:animMotion origin="layout" path="M -0.00139 0.00764 L -0.0007 0.32245 " pathEditMode="relative" rAng="0" ptsTypes="AA">
                                      <p:cBhvr>
                                        <p:cTn id="85" dur="2000" fill="hold"/>
                                        <p:tgtEl>
                                          <p:spTgt spid="30"/>
                                        </p:tgtEl>
                                        <p:attrNameLst>
                                          <p:attrName>ppt_x</p:attrName>
                                          <p:attrName>ppt_y</p:attrName>
                                        </p:attrNameLst>
                                      </p:cBhvr>
                                      <p:rCtr x="35" y="15741"/>
                                    </p:animMotion>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grpId="1" nodeType="clickEffect">
                                  <p:stCondLst>
                                    <p:cond delay="0"/>
                                  </p:stCondLst>
                                  <p:childTnLst>
                                    <p:animMotion origin="layout" path="M -1.66667E-6 0.00625 L 0.00104 0.3213 " pathEditMode="relative" rAng="0" ptsTypes="AA">
                                      <p:cBhvr>
                                        <p:cTn id="89" dur="2000" fill="hold"/>
                                        <p:tgtEl>
                                          <p:spTgt spid="31"/>
                                        </p:tgtEl>
                                        <p:attrNameLst>
                                          <p:attrName>ppt_x</p:attrName>
                                          <p:attrName>ppt_y</p:attrName>
                                        </p:attrNameLst>
                                      </p:cBhvr>
                                      <p:rCtr x="52" y="15741"/>
                                    </p:animMotion>
                                  </p:childTnLst>
                                </p:cTn>
                              </p:par>
                            </p:childTnLst>
                          </p:cTn>
                        </p:par>
                      </p:childTnLst>
                    </p:cTn>
                  </p:par>
                  <p:par>
                    <p:cTn id="90" fill="hold">
                      <p:stCondLst>
                        <p:cond delay="indefinite"/>
                      </p:stCondLst>
                      <p:childTnLst>
                        <p:par>
                          <p:cTn id="91" fill="hold">
                            <p:stCondLst>
                              <p:cond delay="0"/>
                            </p:stCondLst>
                            <p:childTnLst>
                              <p:par>
                                <p:cTn id="92" presetID="42" presetClass="path" presetSubtype="0" accel="50000" decel="50000" fill="hold" grpId="1" nodeType="clickEffect">
                                  <p:stCondLst>
                                    <p:cond delay="0"/>
                                  </p:stCondLst>
                                  <p:childTnLst>
                                    <p:animMotion origin="layout" path="M 4.72222E-6 0.00463 L -0.00122 0.31945 " pathEditMode="relative" rAng="0" ptsTypes="AA">
                                      <p:cBhvr>
                                        <p:cTn id="93" dur="2000" fill="hold"/>
                                        <p:tgtEl>
                                          <p:spTgt spid="32"/>
                                        </p:tgtEl>
                                        <p:attrNameLst>
                                          <p:attrName>ppt_x</p:attrName>
                                          <p:attrName>ppt_y</p:attrName>
                                        </p:attrNameLst>
                                      </p:cBhvr>
                                      <p:rCtr x="-69" y="15741"/>
                                    </p:animMotion>
                                  </p:childTnLst>
                                </p:cTn>
                              </p:par>
                            </p:childTnLst>
                          </p:cTn>
                        </p:par>
                      </p:childTnLst>
                    </p:cTn>
                  </p:par>
                  <p:par>
                    <p:cTn id="94" fill="hold">
                      <p:stCondLst>
                        <p:cond delay="indefinite"/>
                      </p:stCondLst>
                      <p:childTnLst>
                        <p:par>
                          <p:cTn id="95" fill="hold">
                            <p:stCondLst>
                              <p:cond delay="0"/>
                            </p:stCondLst>
                            <p:childTnLst>
                              <p:par>
                                <p:cTn id="96" presetID="42" presetClass="path" presetSubtype="0" accel="50000" decel="50000" fill="hold" grpId="1" nodeType="clickEffect">
                                  <p:stCondLst>
                                    <p:cond delay="0"/>
                                  </p:stCondLst>
                                  <p:childTnLst>
                                    <p:animMotion origin="layout" path="M -1.66667E-6 0.00324 L 0.00104 0.31458 " pathEditMode="relative" rAng="0" ptsTypes="AA">
                                      <p:cBhvr>
                                        <p:cTn id="97" dur="2000" fill="hold"/>
                                        <p:tgtEl>
                                          <p:spTgt spid="33"/>
                                        </p:tgtEl>
                                        <p:attrNameLst>
                                          <p:attrName>ppt_x</p:attrName>
                                          <p:attrName>ppt_y</p:attrName>
                                        </p:attrNameLst>
                                      </p:cBhvr>
                                      <p:rCtr x="52" y="15556"/>
                                    </p:animMotion>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grpId="1" nodeType="clickEffect">
                                  <p:stCondLst>
                                    <p:cond delay="0"/>
                                  </p:stCondLst>
                                  <p:childTnLst>
                                    <p:animMotion origin="layout" path="M -0.00469 0.00648 L 0.00416 0.33403 " pathEditMode="relative" rAng="0" ptsTypes="AA">
                                      <p:cBhvr>
                                        <p:cTn id="101" dur="2000" fill="hold"/>
                                        <p:tgtEl>
                                          <p:spTgt spid="12"/>
                                        </p:tgtEl>
                                        <p:attrNameLst>
                                          <p:attrName>ppt_x</p:attrName>
                                          <p:attrName>ppt_y</p:attrName>
                                        </p:attrNameLst>
                                      </p:cBhvr>
                                      <p:rCtr x="434" y="16366"/>
                                    </p:animMotion>
                                  </p:childTnLst>
                                </p:cTn>
                              </p:par>
                              <p:par>
                                <p:cTn id="102" presetID="42" presetClass="path" presetSubtype="0" accel="50000" decel="50000" fill="hold" grpId="1" nodeType="withEffect">
                                  <p:stCondLst>
                                    <p:cond delay="0"/>
                                  </p:stCondLst>
                                  <p:childTnLst>
                                    <p:animMotion origin="layout" path="M 1.38889E-6 0.01806 L -0.00521 0.33449 " pathEditMode="relative" rAng="0" ptsTypes="AA">
                                      <p:cBhvr>
                                        <p:cTn id="103" dur="2000" fill="hold"/>
                                        <p:tgtEl>
                                          <p:spTgt spid="19"/>
                                        </p:tgtEl>
                                        <p:attrNameLst>
                                          <p:attrName>ppt_x</p:attrName>
                                          <p:attrName>ppt_y</p:attrName>
                                        </p:attrNameLst>
                                      </p:cBhvr>
                                      <p:rCtr x="-260" y="15810"/>
                                    </p:animMotion>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500"/>
                                        <p:tgtEl>
                                          <p:spTgt spid="1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fade">
                                      <p:cBhvr>
                                        <p:cTn id="1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P spid="10" grpId="0"/>
      <p:bldP spid="11" grpId="0"/>
      <p:bldP spid="12" grpId="0"/>
      <p:bldP spid="12" grpId="1"/>
      <p:bldP spid="14" grpId="0"/>
      <p:bldP spid="15" grpId="0"/>
      <p:bldP spid="16" grpId="0"/>
      <p:bldP spid="17" grpId="0"/>
      <p:bldP spid="18" grpId="0"/>
      <p:bldP spid="19" grpId="0"/>
      <p:bldP spid="19" grpId="1"/>
      <p:bldP spid="24" grpId="0"/>
      <p:bldP spid="25" grpId="0"/>
      <p:bldP spid="26" grpId="0"/>
      <p:bldP spid="27" grpId="0"/>
      <p:bldP spid="28" grpId="0"/>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chemeClr val="tx2">
                    <a:lumMod val="50000"/>
                  </a:schemeClr>
                </a:solidFill>
                <a:latin typeface="Arial" panose="020B0604020202020204" pitchFamily="34" charset="0"/>
                <a:cs typeface="Arial" panose="020B0604020202020204" pitchFamily="34" charset="0"/>
              </a:rPr>
              <a:t>HÀNG ĐỢI</a:t>
            </a:r>
            <a:r>
              <a:rPr lang="en-US" altLang="zh-TW" sz="3600" dirty="0">
                <a:solidFill>
                  <a:schemeClr val="tx2">
                    <a:lumMod val="50000"/>
                  </a:schemeClr>
                </a:solidFill>
                <a:latin typeface="Arial" panose="020B0604020202020204" pitchFamily="34" charset="0"/>
                <a:cs typeface="Arial" panose="020B0604020202020204" pitchFamily="34" charset="0"/>
              </a:rPr>
              <a:t> (QUEUE)</a:t>
            </a:r>
          </a:p>
        </p:txBody>
      </p:sp>
      <p:sp>
        <p:nvSpPr>
          <p:cNvPr id="3" name="Content Placeholder 2">
            <a:extLst>
              <a:ext uri="{FF2B5EF4-FFF2-40B4-BE49-F238E27FC236}">
                <a16:creationId xmlns:a16="http://schemas.microsoft.com/office/drawing/2014/main" id="{9693960A-1C6B-4340-A1FF-2143AF6E2CF7}"/>
              </a:ext>
            </a:extLst>
          </p:cNvPr>
          <p:cNvSpPr txBox="1">
            <a:spLocks/>
          </p:cNvSpPr>
          <p:nvPr/>
        </p:nvSpPr>
        <p:spPr>
          <a:xfrm>
            <a:off x="171451" y="1943101"/>
            <a:ext cx="8439150" cy="4533899"/>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80000"/>
              </a:lnSpc>
              <a:spcBef>
                <a:spcPts val="0"/>
              </a:spcBef>
              <a:buNone/>
            </a:pPr>
            <a:r>
              <a:rPr lang="en-US" sz="1700" dirty="0">
                <a:solidFill>
                  <a:srgbClr val="0070C0"/>
                </a:solidFill>
              </a:rPr>
              <a:t>int </a:t>
            </a:r>
            <a:r>
              <a:rPr lang="en-US" sz="1700" dirty="0">
                <a:solidFill>
                  <a:srgbClr val="C00000"/>
                </a:solidFill>
              </a:rPr>
              <a:t>Push</a:t>
            </a:r>
            <a:r>
              <a:rPr lang="en-US" sz="1700" dirty="0"/>
              <a:t>(</a:t>
            </a:r>
            <a:r>
              <a:rPr lang="en-US" sz="1700" dirty="0">
                <a:solidFill>
                  <a:srgbClr val="0070C0"/>
                </a:solidFill>
              </a:rPr>
              <a:t>int</a:t>
            </a:r>
            <a:r>
              <a:rPr lang="en-US" sz="1700" dirty="0"/>
              <a:t> a[], </a:t>
            </a:r>
            <a:r>
              <a:rPr lang="en-US" sz="1700" dirty="0">
                <a:solidFill>
                  <a:srgbClr val="0070C0"/>
                </a:solidFill>
              </a:rPr>
              <a:t>int</a:t>
            </a:r>
            <a:r>
              <a:rPr lang="en-US" sz="1700" dirty="0"/>
              <a:t> </a:t>
            </a:r>
            <a:r>
              <a:rPr lang="en-US" sz="1700" dirty="0">
                <a:solidFill>
                  <a:srgbClr val="FF0000"/>
                </a:solidFill>
              </a:rPr>
              <a:t>&amp;</a:t>
            </a:r>
            <a:r>
              <a:rPr lang="en-US" sz="1700" dirty="0"/>
              <a:t>front, </a:t>
            </a:r>
            <a:r>
              <a:rPr lang="en-US" sz="1700" dirty="0">
                <a:solidFill>
                  <a:srgbClr val="0070C0"/>
                </a:solidFill>
              </a:rPr>
              <a:t>int</a:t>
            </a:r>
            <a:r>
              <a:rPr lang="en-US" sz="1700" dirty="0"/>
              <a:t> </a:t>
            </a:r>
            <a:r>
              <a:rPr lang="en-US" sz="1700" dirty="0">
                <a:solidFill>
                  <a:srgbClr val="FF0000"/>
                </a:solidFill>
              </a:rPr>
              <a:t>&amp;</a:t>
            </a:r>
            <a:r>
              <a:rPr lang="en-US" sz="1700" dirty="0"/>
              <a:t>rear, </a:t>
            </a:r>
            <a:r>
              <a:rPr lang="en-US" sz="1700" dirty="0">
                <a:solidFill>
                  <a:srgbClr val="0070C0"/>
                </a:solidFill>
              </a:rPr>
              <a:t>int</a:t>
            </a:r>
            <a:r>
              <a:rPr lang="en-US" sz="1700" dirty="0"/>
              <a:t> x)</a:t>
            </a:r>
          </a:p>
          <a:p>
            <a:pPr marL="0" lvl="2" indent="-457200">
              <a:lnSpc>
                <a:spcPct val="80000"/>
              </a:lnSpc>
              <a:spcBef>
                <a:spcPts val="0"/>
              </a:spcBef>
              <a:buNone/>
            </a:pPr>
            <a:r>
              <a:rPr lang="en-US" sz="1700" dirty="0"/>
              <a:t>{</a:t>
            </a:r>
          </a:p>
          <a:p>
            <a:pPr marL="0" lvl="2" indent="-457200">
              <a:lnSpc>
                <a:spcPct val="80000"/>
              </a:lnSpc>
              <a:spcBef>
                <a:spcPts val="0"/>
              </a:spcBef>
              <a:buNone/>
            </a:pPr>
            <a:r>
              <a:rPr lang="en-US" sz="1700" dirty="0"/>
              <a:t>	</a:t>
            </a:r>
            <a:r>
              <a:rPr lang="en-US" sz="1700" dirty="0">
                <a:solidFill>
                  <a:srgbClr val="0070C0"/>
                </a:solidFill>
              </a:rPr>
              <a:t>if</a:t>
            </a:r>
            <a:r>
              <a:rPr lang="en-US" sz="1700" dirty="0"/>
              <a:t> (rear – front = </a:t>
            </a:r>
            <a:r>
              <a:rPr lang="en-US" sz="1700" dirty="0">
                <a:solidFill>
                  <a:srgbClr val="FF0000"/>
                </a:solidFill>
              </a:rPr>
              <a:t>MAX </a:t>
            </a:r>
            <a:r>
              <a:rPr lang="en-US" sz="1700" dirty="0"/>
              <a:t>- 1) </a:t>
            </a:r>
            <a:r>
              <a:rPr lang="en-US" sz="1700" i="1" dirty="0"/>
              <a:t>// hang </a:t>
            </a:r>
            <a:r>
              <a:rPr lang="en-US" sz="1700" i="1" dirty="0" err="1"/>
              <a:t>đợi</a:t>
            </a:r>
            <a:r>
              <a:rPr lang="en-US" sz="1700" i="1" dirty="0"/>
              <a:t> </a:t>
            </a:r>
            <a:r>
              <a:rPr lang="en-US" sz="1700" i="1" dirty="0" err="1"/>
              <a:t>đầy</a:t>
            </a:r>
            <a:endParaRPr lang="en-US" sz="1700" dirty="0"/>
          </a:p>
          <a:p>
            <a:pPr marL="0" lvl="2" indent="-457200">
              <a:lnSpc>
                <a:spcPct val="80000"/>
              </a:lnSpc>
              <a:spcBef>
                <a:spcPts val="0"/>
              </a:spcBef>
              <a:buNone/>
            </a:pPr>
            <a:r>
              <a:rPr lang="en-US" sz="1700" dirty="0"/>
              <a:t>		</a:t>
            </a:r>
            <a:r>
              <a:rPr lang="en-US" sz="1700" dirty="0">
                <a:solidFill>
                  <a:srgbClr val="00B0F0"/>
                </a:solidFill>
              </a:rPr>
              <a:t>return</a:t>
            </a:r>
            <a:r>
              <a:rPr lang="en-US" sz="1700" dirty="0"/>
              <a:t> 0;</a:t>
            </a:r>
          </a:p>
          <a:p>
            <a:pPr marL="0" lvl="2" indent="-457200">
              <a:lnSpc>
                <a:spcPct val="80000"/>
              </a:lnSpc>
              <a:spcBef>
                <a:spcPts val="0"/>
              </a:spcBef>
              <a:buNone/>
            </a:pPr>
            <a:r>
              <a:rPr lang="en-US" sz="1700" dirty="0"/>
              <a:t>	</a:t>
            </a:r>
            <a:r>
              <a:rPr lang="en-US" sz="1700" dirty="0">
                <a:solidFill>
                  <a:srgbClr val="0070C0"/>
                </a:solidFill>
              </a:rPr>
              <a:t>else</a:t>
            </a:r>
          </a:p>
          <a:p>
            <a:pPr marL="0" lvl="2" indent="-457200">
              <a:lnSpc>
                <a:spcPct val="80000"/>
              </a:lnSpc>
              <a:spcBef>
                <a:spcPts val="0"/>
              </a:spcBef>
              <a:buNone/>
            </a:pPr>
            <a:r>
              <a:rPr lang="en-US" sz="1700" dirty="0"/>
              <a:t>	{</a:t>
            </a:r>
          </a:p>
          <a:p>
            <a:pPr marL="0" lvl="2" indent="-457200">
              <a:lnSpc>
                <a:spcPct val="80000"/>
              </a:lnSpc>
              <a:spcBef>
                <a:spcPts val="0"/>
              </a:spcBef>
              <a:buNone/>
            </a:pPr>
            <a:r>
              <a:rPr lang="en-US" sz="1700" dirty="0"/>
              <a:t>		</a:t>
            </a:r>
            <a:r>
              <a:rPr lang="en-US" sz="1700" dirty="0">
                <a:solidFill>
                  <a:srgbClr val="0070C0"/>
                </a:solidFill>
              </a:rPr>
              <a:t>if</a:t>
            </a:r>
            <a:r>
              <a:rPr lang="en-US" sz="1700" dirty="0"/>
              <a:t> (front == -1) </a:t>
            </a:r>
            <a:r>
              <a:rPr lang="en-US" sz="1700" i="1" dirty="0"/>
              <a:t>// hang </a:t>
            </a:r>
            <a:r>
              <a:rPr lang="en-US" sz="1700" i="1" dirty="0" err="1"/>
              <a:t>đợi</a:t>
            </a:r>
            <a:r>
              <a:rPr lang="en-US" sz="1700" i="1" dirty="0"/>
              <a:t> </a:t>
            </a:r>
            <a:r>
              <a:rPr lang="en-US" sz="1700" i="1" dirty="0" err="1"/>
              <a:t>rỗng</a:t>
            </a:r>
            <a:endParaRPr lang="en-US" sz="1700" i="1" dirty="0"/>
          </a:p>
          <a:p>
            <a:pPr marL="0" lvl="2" indent="-457200">
              <a:lnSpc>
                <a:spcPct val="80000"/>
              </a:lnSpc>
              <a:spcBef>
                <a:spcPts val="0"/>
              </a:spcBef>
              <a:buNone/>
            </a:pPr>
            <a:r>
              <a:rPr lang="en-US" sz="1700" dirty="0"/>
              <a:t>			front = 0;</a:t>
            </a:r>
          </a:p>
          <a:p>
            <a:pPr marL="0" lvl="2" indent="-457200">
              <a:lnSpc>
                <a:spcPct val="80000"/>
              </a:lnSpc>
              <a:spcBef>
                <a:spcPts val="0"/>
              </a:spcBef>
              <a:buNone/>
            </a:pPr>
            <a:r>
              <a:rPr lang="en-US" sz="1700" dirty="0"/>
              <a:t>		</a:t>
            </a:r>
            <a:r>
              <a:rPr lang="en-US" sz="1700" dirty="0">
                <a:solidFill>
                  <a:srgbClr val="0070C0"/>
                </a:solidFill>
              </a:rPr>
              <a:t>if</a:t>
            </a:r>
            <a:r>
              <a:rPr lang="en-US" sz="1700" dirty="0"/>
              <a:t> (rear == </a:t>
            </a:r>
            <a:r>
              <a:rPr lang="en-US" sz="1700" dirty="0">
                <a:solidFill>
                  <a:srgbClr val="FF0000"/>
                </a:solidFill>
              </a:rPr>
              <a:t>MAX </a:t>
            </a:r>
            <a:r>
              <a:rPr lang="en-US" sz="1700" dirty="0"/>
              <a:t>- 1) </a:t>
            </a:r>
            <a:r>
              <a:rPr lang="en-US" sz="1700" i="1" dirty="0"/>
              <a:t>// hang </a:t>
            </a:r>
            <a:r>
              <a:rPr lang="en-US" sz="1700" i="1" dirty="0" err="1"/>
              <a:t>đợi</a:t>
            </a:r>
            <a:r>
              <a:rPr lang="en-US" sz="1700" i="1" dirty="0"/>
              <a:t> </a:t>
            </a:r>
            <a:r>
              <a:rPr lang="en-US" sz="1700" i="1" dirty="0" err="1"/>
              <a:t>bị</a:t>
            </a:r>
            <a:r>
              <a:rPr lang="en-US" sz="1700" i="1" dirty="0"/>
              <a:t> </a:t>
            </a:r>
            <a:r>
              <a:rPr lang="en-US" sz="1700" i="1" dirty="0" err="1"/>
              <a:t>tràn</a:t>
            </a:r>
            <a:endParaRPr lang="en-US" sz="1700" i="1" dirty="0"/>
          </a:p>
          <a:p>
            <a:pPr marL="0" lvl="2" indent="-457200">
              <a:lnSpc>
                <a:spcPct val="80000"/>
              </a:lnSpc>
              <a:spcBef>
                <a:spcPts val="0"/>
              </a:spcBef>
              <a:buNone/>
            </a:pPr>
            <a:r>
              <a:rPr lang="en-US" sz="1700" dirty="0"/>
              <a:t>		{</a:t>
            </a:r>
          </a:p>
          <a:p>
            <a:pPr marL="0" lvl="2" indent="-457200">
              <a:lnSpc>
                <a:spcPct val="80000"/>
              </a:lnSpc>
              <a:spcBef>
                <a:spcPts val="0"/>
              </a:spcBef>
              <a:buNone/>
            </a:pPr>
            <a:r>
              <a:rPr lang="en-US" sz="1700" dirty="0"/>
              <a:t>			</a:t>
            </a:r>
            <a:r>
              <a:rPr lang="en-US" sz="1700" dirty="0">
                <a:solidFill>
                  <a:srgbClr val="0070C0"/>
                </a:solidFill>
              </a:rPr>
              <a:t>for</a:t>
            </a:r>
            <a:r>
              <a:rPr lang="en-US" sz="1700" dirty="0"/>
              <a:t>(int </a:t>
            </a:r>
            <a:r>
              <a:rPr lang="en-US" sz="1700" dirty="0" err="1"/>
              <a:t>i</a:t>
            </a:r>
            <a:r>
              <a:rPr lang="en-US" sz="1700" dirty="0"/>
              <a:t> = front; </a:t>
            </a:r>
            <a:r>
              <a:rPr lang="en-US" sz="1700" dirty="0" err="1"/>
              <a:t>i</a:t>
            </a:r>
            <a:r>
              <a:rPr lang="en-US" sz="1700" dirty="0"/>
              <a:t>&lt;=rear; </a:t>
            </a:r>
            <a:r>
              <a:rPr lang="en-US" sz="1700" dirty="0" err="1"/>
              <a:t>i</a:t>
            </a:r>
            <a:r>
              <a:rPr lang="en-US" sz="1700" dirty="0"/>
              <a:t>++) </a:t>
            </a:r>
          </a:p>
          <a:p>
            <a:pPr marL="0" lvl="2" indent="-457200">
              <a:lnSpc>
                <a:spcPct val="80000"/>
              </a:lnSpc>
              <a:spcBef>
                <a:spcPts val="0"/>
              </a:spcBef>
              <a:buNone/>
            </a:pPr>
            <a:r>
              <a:rPr lang="en-US" sz="1700" dirty="0"/>
              <a:t>			// </a:t>
            </a:r>
            <a:r>
              <a:rPr lang="en-US" sz="1700" dirty="0" err="1"/>
              <a:t>thực</a:t>
            </a:r>
            <a:r>
              <a:rPr lang="en-US" sz="1700" dirty="0"/>
              <a:t> </a:t>
            </a:r>
            <a:r>
              <a:rPr lang="en-US" sz="1700" dirty="0" err="1"/>
              <a:t>hiện</a:t>
            </a:r>
            <a:r>
              <a:rPr lang="en-US" sz="1700" dirty="0"/>
              <a:t> </a:t>
            </a:r>
            <a:r>
              <a:rPr lang="en-US" sz="1700" dirty="0" err="1"/>
              <a:t>dời</a:t>
            </a:r>
            <a:r>
              <a:rPr lang="en-US" sz="1700" dirty="0"/>
              <a:t> </a:t>
            </a:r>
            <a:r>
              <a:rPr lang="en-US" sz="1700" dirty="0" err="1"/>
              <a:t>tịnh</a:t>
            </a:r>
            <a:r>
              <a:rPr lang="en-US" sz="1700" dirty="0"/>
              <a:t> </a:t>
            </a:r>
            <a:r>
              <a:rPr lang="en-US" sz="1700" dirty="0" err="1"/>
              <a:t>tiến</a:t>
            </a:r>
            <a:r>
              <a:rPr lang="en-US" sz="1700" dirty="0"/>
              <a:t> </a:t>
            </a:r>
            <a:r>
              <a:rPr lang="en-US" sz="1700" dirty="0" err="1"/>
              <a:t>các</a:t>
            </a:r>
            <a:r>
              <a:rPr lang="en-US" sz="1700" dirty="0"/>
              <a:t> </a:t>
            </a:r>
            <a:r>
              <a:rPr lang="en-US" sz="1700" dirty="0" err="1"/>
              <a:t>phần</a:t>
            </a:r>
            <a:r>
              <a:rPr lang="en-US" sz="1700" dirty="0"/>
              <a:t> </a:t>
            </a:r>
            <a:r>
              <a:rPr lang="en-US" sz="1700" dirty="0" err="1"/>
              <a:t>tử</a:t>
            </a:r>
            <a:r>
              <a:rPr lang="en-US" sz="1700" dirty="0"/>
              <a:t> </a:t>
            </a:r>
            <a:r>
              <a:rPr lang="en-US" sz="1700" dirty="0" err="1"/>
              <a:t>trong</a:t>
            </a:r>
            <a:r>
              <a:rPr lang="en-US" sz="1700" dirty="0"/>
              <a:t> </a:t>
            </a:r>
            <a:r>
              <a:rPr lang="en-US" sz="1700" dirty="0" err="1"/>
              <a:t>hàng</a:t>
            </a:r>
            <a:endParaRPr lang="en-US" sz="1700" dirty="0"/>
          </a:p>
          <a:p>
            <a:pPr marL="0" lvl="2" indent="-457200">
              <a:lnSpc>
                <a:spcPct val="80000"/>
              </a:lnSpc>
              <a:spcBef>
                <a:spcPts val="0"/>
              </a:spcBef>
              <a:buNone/>
            </a:pPr>
            <a:r>
              <a:rPr lang="en-US" sz="1700" dirty="0"/>
              <a:t>				a[</a:t>
            </a:r>
            <a:r>
              <a:rPr lang="en-US" sz="1700" dirty="0" err="1"/>
              <a:t>i</a:t>
            </a:r>
            <a:r>
              <a:rPr lang="en-US" sz="1700" dirty="0"/>
              <a:t>-front]=a[</a:t>
            </a:r>
            <a:r>
              <a:rPr lang="en-US" sz="1700" dirty="0" err="1"/>
              <a:t>i</a:t>
            </a:r>
            <a:r>
              <a:rPr lang="en-US" sz="1700" dirty="0"/>
              <a:t>];</a:t>
            </a:r>
          </a:p>
          <a:p>
            <a:pPr marL="0" lvl="2" indent="-457200">
              <a:lnSpc>
                <a:spcPct val="80000"/>
              </a:lnSpc>
              <a:spcBef>
                <a:spcPts val="0"/>
              </a:spcBef>
              <a:buNone/>
            </a:pPr>
            <a:r>
              <a:rPr lang="en-US" sz="1700" dirty="0"/>
              <a:t>			rear = </a:t>
            </a:r>
            <a:r>
              <a:rPr lang="en-US" sz="1700" dirty="0">
                <a:solidFill>
                  <a:srgbClr val="FF0000"/>
                </a:solidFill>
              </a:rPr>
              <a:t>MAX </a:t>
            </a:r>
            <a:r>
              <a:rPr lang="en-US" sz="1700" dirty="0"/>
              <a:t>-1-front;</a:t>
            </a:r>
          </a:p>
          <a:p>
            <a:pPr marL="0" lvl="2" indent="-457200">
              <a:lnSpc>
                <a:spcPct val="80000"/>
              </a:lnSpc>
              <a:spcBef>
                <a:spcPts val="0"/>
              </a:spcBef>
              <a:buNone/>
            </a:pPr>
            <a:r>
              <a:rPr lang="en-US" sz="1700" dirty="0"/>
              <a:t>			//</a:t>
            </a:r>
            <a:r>
              <a:rPr lang="en-US" sz="1700" i="1" dirty="0"/>
              <a:t>rear </a:t>
            </a:r>
            <a:r>
              <a:rPr lang="en-US" sz="1700" i="1" dirty="0" err="1"/>
              <a:t>nhận</a:t>
            </a:r>
            <a:r>
              <a:rPr lang="en-US" sz="1700" i="1" dirty="0"/>
              <a:t> </a:t>
            </a:r>
            <a:r>
              <a:rPr lang="en-US" sz="1700" i="1" dirty="0" err="1"/>
              <a:t>giá</a:t>
            </a:r>
            <a:r>
              <a:rPr lang="en-US" sz="1700" i="1" dirty="0"/>
              <a:t> </a:t>
            </a:r>
            <a:r>
              <a:rPr lang="en-US" sz="1700" i="1" dirty="0" err="1"/>
              <a:t>trị</a:t>
            </a:r>
            <a:r>
              <a:rPr lang="en-US" sz="1700" i="1" dirty="0"/>
              <a:t> </a:t>
            </a:r>
            <a:r>
              <a:rPr lang="en-US" sz="1700" i="1" dirty="0" err="1"/>
              <a:t>mới</a:t>
            </a:r>
            <a:r>
              <a:rPr lang="en-US" sz="1700" i="1" dirty="0"/>
              <a:t>, </a:t>
            </a:r>
            <a:r>
              <a:rPr lang="en-US" sz="1700" i="1" dirty="0" err="1"/>
              <a:t>sau</a:t>
            </a:r>
            <a:r>
              <a:rPr lang="en-US" sz="1700" i="1" dirty="0"/>
              <a:t> </a:t>
            </a:r>
            <a:r>
              <a:rPr lang="en-US" sz="1700" i="1" dirty="0" err="1"/>
              <a:t>khi</a:t>
            </a:r>
            <a:r>
              <a:rPr lang="en-US" sz="1700" i="1" dirty="0"/>
              <a:t> </a:t>
            </a:r>
            <a:r>
              <a:rPr lang="en-US" sz="1700" i="1" dirty="0" err="1"/>
              <a:t>tinh</a:t>
            </a:r>
            <a:r>
              <a:rPr lang="en-US" sz="1700" i="1" dirty="0"/>
              <a:t> </a:t>
            </a:r>
            <a:r>
              <a:rPr lang="en-US" sz="1700" i="1" dirty="0" err="1"/>
              <a:t>tiến</a:t>
            </a:r>
            <a:endParaRPr lang="en-US" sz="1700" dirty="0"/>
          </a:p>
          <a:p>
            <a:pPr marL="0" lvl="2" indent="-457200">
              <a:lnSpc>
                <a:spcPct val="80000"/>
              </a:lnSpc>
              <a:spcBef>
                <a:spcPts val="0"/>
              </a:spcBef>
              <a:buNone/>
            </a:pPr>
            <a:r>
              <a:rPr lang="en-US" sz="1700" dirty="0"/>
              <a:t>			front = 0; </a:t>
            </a:r>
            <a:r>
              <a:rPr lang="en-US" sz="1700" i="1" dirty="0"/>
              <a:t>// front </a:t>
            </a:r>
            <a:r>
              <a:rPr lang="en-US" sz="1700" i="1" dirty="0" err="1"/>
              <a:t>nhận</a:t>
            </a:r>
            <a:r>
              <a:rPr lang="en-US" sz="1700" i="1" dirty="0"/>
              <a:t> </a:t>
            </a:r>
            <a:r>
              <a:rPr lang="en-US" sz="1700" i="1" dirty="0" err="1"/>
              <a:t>giá</a:t>
            </a:r>
            <a:r>
              <a:rPr lang="en-US" sz="1700" i="1" dirty="0"/>
              <a:t> </a:t>
            </a:r>
            <a:r>
              <a:rPr lang="en-US" sz="1700" i="1" dirty="0" err="1"/>
              <a:t>trị</a:t>
            </a:r>
            <a:r>
              <a:rPr lang="en-US" sz="1700" i="1" dirty="0"/>
              <a:t> </a:t>
            </a:r>
            <a:r>
              <a:rPr lang="en-US" sz="1700" i="1" dirty="0" err="1"/>
              <a:t>mới</a:t>
            </a:r>
            <a:r>
              <a:rPr lang="en-US" sz="1700" i="1" dirty="0"/>
              <a:t>, </a:t>
            </a:r>
            <a:r>
              <a:rPr lang="en-US" sz="1700" i="1" dirty="0" err="1"/>
              <a:t>sau</a:t>
            </a:r>
            <a:r>
              <a:rPr lang="en-US" sz="1700" i="1" dirty="0"/>
              <a:t> </a:t>
            </a:r>
            <a:r>
              <a:rPr lang="en-US" sz="1700" i="1" dirty="0" err="1"/>
              <a:t>khi</a:t>
            </a:r>
            <a:r>
              <a:rPr lang="en-US" sz="1700" i="1" dirty="0"/>
              <a:t> </a:t>
            </a:r>
            <a:r>
              <a:rPr lang="en-US" sz="1700" i="1" dirty="0" err="1"/>
              <a:t>tịnh</a:t>
            </a:r>
            <a:r>
              <a:rPr lang="en-US" sz="1700" i="1" dirty="0"/>
              <a:t> </a:t>
            </a:r>
            <a:r>
              <a:rPr lang="en-US" sz="1700" i="1" dirty="0" err="1"/>
              <a:t>tiến</a:t>
            </a:r>
            <a:endParaRPr lang="en-US" sz="1700" i="1" dirty="0"/>
          </a:p>
          <a:p>
            <a:pPr marL="0" lvl="2" indent="-457200">
              <a:lnSpc>
                <a:spcPct val="80000"/>
              </a:lnSpc>
              <a:spcBef>
                <a:spcPts val="0"/>
              </a:spcBef>
              <a:buNone/>
            </a:pPr>
            <a:r>
              <a:rPr lang="en-US" sz="1700" dirty="0"/>
              <a:t>		}</a:t>
            </a:r>
          </a:p>
          <a:p>
            <a:pPr marL="0" lvl="2" indent="-457200">
              <a:lnSpc>
                <a:spcPct val="80000"/>
              </a:lnSpc>
              <a:spcBef>
                <a:spcPts val="0"/>
              </a:spcBef>
              <a:buNone/>
            </a:pPr>
            <a:r>
              <a:rPr lang="en-US" sz="1700" dirty="0"/>
              <a:t>		a[++rear] = x;</a:t>
            </a:r>
          </a:p>
          <a:p>
            <a:pPr marL="0" lvl="2" indent="-457200">
              <a:lnSpc>
                <a:spcPct val="80000"/>
              </a:lnSpc>
              <a:spcBef>
                <a:spcPts val="0"/>
              </a:spcBef>
              <a:buNone/>
            </a:pPr>
            <a:r>
              <a:rPr lang="en-US" sz="1700" dirty="0"/>
              <a:t>		</a:t>
            </a:r>
            <a:r>
              <a:rPr lang="en-US" sz="1700" dirty="0">
                <a:solidFill>
                  <a:srgbClr val="00B0F0"/>
                </a:solidFill>
              </a:rPr>
              <a:t>return</a:t>
            </a:r>
            <a:r>
              <a:rPr lang="en-US" sz="1700" dirty="0"/>
              <a:t> 1;</a:t>
            </a:r>
          </a:p>
          <a:p>
            <a:pPr marL="0" lvl="2" indent="-457200">
              <a:lnSpc>
                <a:spcPct val="80000"/>
              </a:lnSpc>
              <a:spcBef>
                <a:spcPts val="0"/>
              </a:spcBef>
              <a:buNone/>
            </a:pPr>
            <a:r>
              <a:rPr lang="en-US" sz="1700" dirty="0"/>
              <a:t>	}</a:t>
            </a:r>
          </a:p>
          <a:p>
            <a:pPr marL="0" lvl="2" indent="-457200">
              <a:lnSpc>
                <a:spcPct val="80000"/>
              </a:lnSpc>
              <a:spcBef>
                <a:spcPts val="0"/>
              </a:spcBef>
              <a:buNone/>
            </a:pPr>
            <a:r>
              <a:rPr lang="en-US" sz="1700" dirty="0"/>
              <a:t>}</a:t>
            </a:r>
            <a:endParaRPr lang="en-US" sz="1700" i="1" dirty="0"/>
          </a:p>
        </p:txBody>
      </p:sp>
      <p:sp>
        <p:nvSpPr>
          <p:cNvPr id="4" name="Title 1">
            <a:extLst>
              <a:ext uri="{FF2B5EF4-FFF2-40B4-BE49-F238E27FC236}">
                <a16:creationId xmlns:a16="http://schemas.microsoft.com/office/drawing/2014/main" id="{C8231631-245E-4D70-9791-DE1EEEEDE9F2}"/>
              </a:ext>
            </a:extLst>
          </p:cNvPr>
          <p:cNvSpPr txBox="1">
            <a:spLocks/>
          </p:cNvSpPr>
          <p:nvPr/>
        </p:nvSpPr>
        <p:spPr>
          <a:xfrm>
            <a:off x="152400" y="1352551"/>
            <a:ext cx="8991600" cy="552450"/>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lnSpc>
                <a:spcPct val="150000"/>
              </a:lnSpc>
            </a:pPr>
            <a:r>
              <a:rPr lang="en-US" sz="2400" dirty="0">
                <a:ln/>
                <a:solidFill>
                  <a:schemeClr val="accent4"/>
                </a:solidFill>
              </a:rPr>
              <a:t>THỦ TỤC THÊM MỘT PHẦN TỬ BẰNG </a:t>
            </a:r>
            <a:r>
              <a:rPr lang="en-US" sz="2400" b="1" dirty="0">
                <a:ln/>
                <a:solidFill>
                  <a:schemeClr val="accent4"/>
                </a:solidFill>
              </a:rPr>
              <a:t>PP TỊNH TIẾN</a:t>
            </a:r>
          </a:p>
        </p:txBody>
      </p:sp>
    </p:spTree>
    <p:extLst>
      <p:ext uri="{BB962C8B-B14F-4D97-AF65-F5344CB8AC3E}">
        <p14:creationId xmlns:p14="http://schemas.microsoft.com/office/powerpoint/2010/main" val="40246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609600"/>
            <a:ext cx="6553200" cy="838200"/>
          </a:xfrm>
          <a:prstGeom prst="rect">
            <a:avLst/>
          </a:prstGeom>
        </p:spPr>
        <p:txBody>
          <a:bodyPr vert="horz" wrap="square" lIns="91440" tIns="45720" rIns="91440" bIns="45720" numCol="1" rtlCol="0" anchor="ctr"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3600" dirty="0">
                <a:solidFill>
                  <a:srgbClr val="0070C0"/>
                </a:solidFill>
                <a:latin typeface="Arial" panose="020B0604020202020204" pitchFamily="34" charset="0"/>
                <a:cs typeface="Arial" panose="020B0604020202020204" pitchFamily="34" charset="0"/>
              </a:rPr>
              <a:t>2.1 – DANH SÁCH ĐẶC</a:t>
            </a:r>
            <a:endParaRPr lang="zh-TW" altLang="en-US" sz="3600" dirty="0">
              <a:solidFill>
                <a:srgbClr val="0070C0"/>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BAC4F46E-3C35-4555-9684-ED3840928B7F}"/>
              </a:ext>
            </a:extLst>
          </p:cNvPr>
          <p:cNvSpPr>
            <a:spLocks noGrp="1"/>
          </p:cNvSpPr>
          <p:nvPr/>
        </p:nvSpPr>
        <p:spPr>
          <a:xfrm>
            <a:off x="509752" y="1447800"/>
            <a:ext cx="7924407" cy="629444"/>
          </a:xfrm>
          <a:prstGeom prst="rect">
            <a:avLst/>
          </a:prstGeom>
        </p:spPr>
        <p:txBody>
          <a:bodyPr vert="horz" lIns="91440" tIns="45720" rIns="91440" bIns="45720" rtlCol="0" anchor="ctr">
            <a:normAutofit fontScale="77500" lnSpcReduction="20000"/>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b="1" dirty="0">
                <a:ln/>
                <a:solidFill>
                  <a:schemeClr val="accent4"/>
                </a:solidFill>
                <a:latin typeface="Arial" panose="020B0604020202020204" pitchFamily="34" charset="0"/>
                <a:cs typeface="Arial" panose="020B0604020202020204" pitchFamily="34" charset="0"/>
              </a:rPr>
              <a:t>CÁC THAO TÁC TRÊN DANH SÁCH ĐẶC</a:t>
            </a:r>
          </a:p>
        </p:txBody>
      </p:sp>
      <p:sp>
        <p:nvSpPr>
          <p:cNvPr id="11" name="Content Placeholder 3">
            <a:extLst>
              <a:ext uri="{FF2B5EF4-FFF2-40B4-BE49-F238E27FC236}">
                <a16:creationId xmlns:a16="http://schemas.microsoft.com/office/drawing/2014/main" id="{ADBEBF68-3303-4410-BFAB-1CA4C97B7DE7}"/>
              </a:ext>
            </a:extLst>
          </p:cNvPr>
          <p:cNvSpPr>
            <a:spLocks noGrp="1"/>
          </p:cNvSpPr>
          <p:nvPr/>
        </p:nvSpPr>
        <p:spPr>
          <a:xfrm>
            <a:off x="457200" y="1983581"/>
            <a:ext cx="8305800"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31520" indent="-731520" algn="just">
              <a:lnSpc>
                <a:spcPct val="150000"/>
              </a:lnSpc>
              <a:spcBef>
                <a:spcPts val="0"/>
              </a:spcBef>
              <a:buFont typeface="Wingdings" panose="05000000000000000000" pitchFamily="2" charset="2"/>
              <a:buChar char="&amp;"/>
            </a:pPr>
            <a:r>
              <a:rPr lang="en-US" dirty="0" err="1">
                <a:solidFill>
                  <a:srgbClr val="0070C0"/>
                </a:solidFill>
              </a:rPr>
              <a:t>Nhập</a:t>
            </a:r>
            <a:r>
              <a:rPr lang="en-US" dirty="0"/>
              <a:t> </a:t>
            </a:r>
            <a:r>
              <a:rPr lang="en-US" dirty="0" err="1"/>
              <a:t>danh</a:t>
            </a:r>
            <a:r>
              <a:rPr lang="en-US" dirty="0"/>
              <a:t> </a:t>
            </a:r>
            <a:r>
              <a:rPr lang="en-US" dirty="0" err="1"/>
              <a:t>sách</a:t>
            </a:r>
            <a:r>
              <a:rPr lang="en-US" dirty="0"/>
              <a:t> </a:t>
            </a:r>
            <a:r>
              <a:rPr lang="en-US" dirty="0" err="1"/>
              <a:t>từ</a:t>
            </a:r>
            <a:r>
              <a:rPr lang="en-US" dirty="0"/>
              <a:t> </a:t>
            </a:r>
            <a:r>
              <a:rPr lang="en-US" dirty="0" err="1"/>
              <a:t>bàn</a:t>
            </a:r>
            <a:r>
              <a:rPr lang="en-US" dirty="0"/>
              <a:t> </a:t>
            </a:r>
            <a:r>
              <a:rPr lang="en-US" dirty="0" err="1"/>
              <a:t>phím</a:t>
            </a:r>
            <a:endParaRPr lang="en-US" dirty="0"/>
          </a:p>
          <a:p>
            <a:pPr marL="731520" indent="-731520" algn="just">
              <a:lnSpc>
                <a:spcPct val="150000"/>
              </a:lnSpc>
              <a:spcBef>
                <a:spcPts val="0"/>
              </a:spcBef>
              <a:buFont typeface="Wingdings" panose="05000000000000000000" pitchFamily="2" charset="2"/>
              <a:buChar char="&amp;"/>
            </a:pPr>
            <a:r>
              <a:rPr lang="en-US" dirty="0" err="1">
                <a:solidFill>
                  <a:srgbClr val="0070C0"/>
                </a:solidFill>
              </a:rPr>
              <a:t>Xuất</a:t>
            </a:r>
            <a:r>
              <a:rPr lang="en-US" dirty="0"/>
              <a:t> </a:t>
            </a:r>
            <a:r>
              <a:rPr lang="en-US" dirty="0" err="1"/>
              <a:t>danh</a:t>
            </a:r>
            <a:r>
              <a:rPr lang="en-US" dirty="0"/>
              <a:t> </a:t>
            </a:r>
            <a:r>
              <a:rPr lang="en-US" dirty="0" err="1"/>
              <a:t>sách</a:t>
            </a:r>
            <a:r>
              <a:rPr lang="en-US" dirty="0"/>
              <a:t> (ra </a:t>
            </a:r>
            <a:r>
              <a:rPr lang="en-US" dirty="0" err="1"/>
              <a:t>ngoài</a:t>
            </a:r>
            <a:r>
              <a:rPr lang="en-US" dirty="0"/>
              <a:t> </a:t>
            </a:r>
            <a:r>
              <a:rPr lang="en-US" dirty="0" err="1"/>
              <a:t>màn</a:t>
            </a:r>
            <a:r>
              <a:rPr lang="en-US" dirty="0"/>
              <a:t> </a:t>
            </a:r>
            <a:r>
              <a:rPr lang="en-US" dirty="0" err="1"/>
              <a:t>hình</a:t>
            </a:r>
            <a:r>
              <a:rPr lang="en-US" dirty="0"/>
              <a:t>)</a:t>
            </a:r>
          </a:p>
          <a:p>
            <a:pPr marL="731520" indent="-731520" algn="just">
              <a:lnSpc>
                <a:spcPct val="150000"/>
              </a:lnSpc>
              <a:spcBef>
                <a:spcPts val="0"/>
              </a:spcBef>
              <a:buFont typeface="Wingdings" panose="05000000000000000000" pitchFamily="2" charset="2"/>
              <a:buChar char="&amp;"/>
            </a:pPr>
            <a:r>
              <a:rPr lang="en-US" dirty="0" err="1">
                <a:solidFill>
                  <a:srgbClr val="0070C0"/>
                </a:solidFill>
              </a:rPr>
              <a:t>Tìm</a:t>
            </a:r>
            <a:r>
              <a:rPr lang="en-US" dirty="0"/>
              <a:t> </a:t>
            </a:r>
            <a:r>
              <a:rPr lang="en-US" dirty="0" err="1"/>
              <a:t>một</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danh</a:t>
            </a:r>
            <a:r>
              <a:rPr lang="en-US" dirty="0"/>
              <a:t> </a:t>
            </a:r>
            <a:r>
              <a:rPr lang="en-US" dirty="0" err="1"/>
              <a:t>sách</a:t>
            </a:r>
            <a:endParaRPr lang="en-US" dirty="0"/>
          </a:p>
          <a:p>
            <a:pPr marL="731520" indent="-731520" algn="just">
              <a:lnSpc>
                <a:spcPct val="150000"/>
              </a:lnSpc>
              <a:spcBef>
                <a:spcPts val="0"/>
              </a:spcBef>
              <a:buFont typeface="Wingdings" panose="05000000000000000000" pitchFamily="2" charset="2"/>
              <a:buChar char="&amp;"/>
            </a:pPr>
            <a:r>
              <a:rPr lang="en-US" dirty="0" err="1">
                <a:solidFill>
                  <a:srgbClr val="0070C0"/>
                </a:solidFill>
              </a:rPr>
              <a:t>Chèn</a:t>
            </a:r>
            <a:r>
              <a:rPr lang="en-US" dirty="0">
                <a:solidFill>
                  <a:srgbClr val="0070C0"/>
                </a:solidFill>
              </a:rPr>
              <a:t>/ </a:t>
            </a:r>
            <a:r>
              <a:rPr lang="en-US" dirty="0" err="1">
                <a:solidFill>
                  <a:srgbClr val="0070C0"/>
                </a:solidFill>
              </a:rPr>
              <a:t>thêm</a:t>
            </a:r>
            <a:r>
              <a:rPr lang="en-US" dirty="0">
                <a:solidFill>
                  <a:srgbClr val="0070C0"/>
                </a:solidFill>
              </a:rPr>
              <a:t> </a:t>
            </a:r>
            <a:r>
              <a:rPr lang="en-US" dirty="0" err="1"/>
              <a:t>một</a:t>
            </a:r>
            <a:r>
              <a:rPr lang="en-US" dirty="0"/>
              <a:t> </a:t>
            </a:r>
            <a:r>
              <a:rPr lang="en-US" dirty="0" err="1"/>
              <a:t>phần</a:t>
            </a:r>
            <a:r>
              <a:rPr lang="en-US" dirty="0"/>
              <a:t> </a:t>
            </a:r>
            <a:r>
              <a:rPr lang="en-US" dirty="0" err="1"/>
              <a:t>tử</a:t>
            </a:r>
            <a:r>
              <a:rPr lang="en-US" dirty="0"/>
              <a:t> </a:t>
            </a:r>
            <a:r>
              <a:rPr lang="en-US" dirty="0" err="1"/>
              <a:t>mới</a:t>
            </a:r>
            <a:r>
              <a:rPr lang="en-US" dirty="0"/>
              <a:t> </a:t>
            </a:r>
            <a:r>
              <a:rPr lang="en-US" dirty="0" err="1"/>
              <a:t>vào</a:t>
            </a:r>
            <a:r>
              <a:rPr lang="en-US" dirty="0"/>
              <a:t> </a:t>
            </a:r>
            <a:r>
              <a:rPr lang="en-US" dirty="0" err="1"/>
              <a:t>danh</a:t>
            </a:r>
            <a:r>
              <a:rPr lang="en-US" dirty="0"/>
              <a:t> </a:t>
            </a:r>
            <a:r>
              <a:rPr lang="en-US" dirty="0" err="1"/>
              <a:t>sách</a:t>
            </a:r>
            <a:r>
              <a:rPr lang="en-US" dirty="0"/>
              <a:t> </a:t>
            </a:r>
            <a:r>
              <a:rPr lang="en-US" dirty="0" err="1">
                <a:solidFill>
                  <a:srgbClr val="FF0000"/>
                </a:solidFill>
              </a:rPr>
              <a:t>tại</a:t>
            </a:r>
            <a:r>
              <a:rPr lang="en-US" dirty="0">
                <a:solidFill>
                  <a:srgbClr val="FF0000"/>
                </a:solidFill>
              </a:rPr>
              <a:t> </a:t>
            </a:r>
            <a:r>
              <a:rPr lang="en-US" dirty="0" err="1">
                <a:solidFill>
                  <a:srgbClr val="FF0000"/>
                </a:solidFill>
              </a:rPr>
              <a:t>vị</a:t>
            </a:r>
            <a:r>
              <a:rPr lang="en-US" dirty="0">
                <a:solidFill>
                  <a:srgbClr val="FF0000"/>
                </a:solidFill>
              </a:rPr>
              <a:t> </a:t>
            </a:r>
            <a:r>
              <a:rPr lang="en-US" dirty="0" err="1">
                <a:solidFill>
                  <a:srgbClr val="FF0000"/>
                </a:solidFill>
              </a:rPr>
              <a:t>trí</a:t>
            </a:r>
            <a:r>
              <a:rPr lang="en-US" dirty="0">
                <a:solidFill>
                  <a:srgbClr val="FF0000"/>
                </a:solidFill>
              </a:rPr>
              <a:t> </a:t>
            </a:r>
            <a:r>
              <a:rPr lang="en-US" dirty="0" err="1">
                <a:solidFill>
                  <a:srgbClr val="FF0000"/>
                </a:solidFill>
              </a:rPr>
              <a:t>i</a:t>
            </a:r>
            <a:endParaRPr lang="en-US" dirty="0">
              <a:solidFill>
                <a:srgbClr val="FF0000"/>
              </a:solidFill>
            </a:endParaRPr>
          </a:p>
          <a:p>
            <a:pPr marL="731520" indent="-731520" algn="just">
              <a:lnSpc>
                <a:spcPct val="150000"/>
              </a:lnSpc>
              <a:spcBef>
                <a:spcPts val="0"/>
              </a:spcBef>
              <a:buFont typeface="Wingdings" panose="05000000000000000000" pitchFamily="2" charset="2"/>
              <a:buChar char="&amp;"/>
            </a:pPr>
            <a:r>
              <a:rPr lang="en-US" dirty="0" err="1">
                <a:solidFill>
                  <a:srgbClr val="0070C0"/>
                </a:solidFill>
              </a:rPr>
              <a:t>Xóa</a:t>
            </a:r>
            <a:r>
              <a:rPr lang="en-US" dirty="0"/>
              <a:t> </a:t>
            </a:r>
            <a:r>
              <a:rPr lang="en-US" dirty="0" err="1"/>
              <a:t>một</a:t>
            </a:r>
            <a:r>
              <a:rPr lang="en-US" dirty="0"/>
              <a:t> </a:t>
            </a:r>
            <a:r>
              <a:rPr lang="en-US" dirty="0" err="1"/>
              <a:t>phần</a:t>
            </a:r>
            <a:r>
              <a:rPr lang="en-US" dirty="0"/>
              <a:t> </a:t>
            </a:r>
            <a:r>
              <a:rPr lang="en-US" dirty="0" err="1"/>
              <a:t>tử</a:t>
            </a:r>
            <a:r>
              <a:rPr lang="en-US" dirty="0"/>
              <a:t> </a:t>
            </a:r>
            <a:r>
              <a:rPr lang="en-US" dirty="0" err="1">
                <a:solidFill>
                  <a:srgbClr val="FF0000"/>
                </a:solidFill>
              </a:rPr>
              <a:t>tại</a:t>
            </a:r>
            <a:r>
              <a:rPr lang="en-US" dirty="0">
                <a:solidFill>
                  <a:srgbClr val="FF0000"/>
                </a:solidFill>
              </a:rPr>
              <a:t> </a:t>
            </a:r>
            <a:r>
              <a:rPr lang="en-US" dirty="0" err="1">
                <a:solidFill>
                  <a:srgbClr val="FF0000"/>
                </a:solidFill>
              </a:rPr>
              <a:t>vị</a:t>
            </a:r>
            <a:r>
              <a:rPr lang="en-US" dirty="0">
                <a:solidFill>
                  <a:srgbClr val="FF0000"/>
                </a:solidFill>
              </a:rPr>
              <a:t> </a:t>
            </a:r>
            <a:r>
              <a:rPr lang="en-US" dirty="0" err="1">
                <a:solidFill>
                  <a:srgbClr val="FF0000"/>
                </a:solidFill>
              </a:rPr>
              <a:t>trí</a:t>
            </a:r>
            <a:r>
              <a:rPr lang="en-US" dirty="0">
                <a:solidFill>
                  <a:srgbClr val="FF0000"/>
                </a:solidFill>
              </a:rPr>
              <a:t> </a:t>
            </a:r>
            <a:r>
              <a:rPr lang="en-US" dirty="0" err="1">
                <a:solidFill>
                  <a:srgbClr val="FF0000"/>
                </a:solidFill>
              </a:rPr>
              <a:t>i</a:t>
            </a:r>
            <a:r>
              <a:rPr lang="en-US" dirty="0"/>
              <a:t> </a:t>
            </a:r>
            <a:r>
              <a:rPr lang="en-US" dirty="0" err="1"/>
              <a:t>trong</a:t>
            </a:r>
            <a:r>
              <a:rPr lang="en-US" dirty="0"/>
              <a:t> </a:t>
            </a:r>
            <a:r>
              <a:rPr lang="en-US" dirty="0" err="1"/>
              <a:t>danh</a:t>
            </a:r>
            <a:r>
              <a:rPr lang="en-US" dirty="0"/>
              <a:t> </a:t>
            </a:r>
            <a:r>
              <a:rPr lang="en-US" dirty="0" err="1"/>
              <a:t>sách</a:t>
            </a:r>
            <a:endParaRPr lang="en-US" dirty="0"/>
          </a:p>
        </p:txBody>
      </p:sp>
    </p:spTree>
    <p:extLst>
      <p:ext uri="{BB962C8B-B14F-4D97-AF65-F5344CB8AC3E}">
        <p14:creationId xmlns:p14="http://schemas.microsoft.com/office/powerpoint/2010/main" val="25569028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chemeClr val="tx2">
                    <a:lumMod val="50000"/>
                  </a:schemeClr>
                </a:solidFill>
                <a:latin typeface="Arial" panose="020B0604020202020204" pitchFamily="34" charset="0"/>
                <a:cs typeface="Arial" panose="020B0604020202020204" pitchFamily="34" charset="0"/>
              </a:rPr>
              <a:t>HÀNG ĐỢI</a:t>
            </a:r>
            <a:r>
              <a:rPr lang="en-US" altLang="zh-TW" sz="3600" dirty="0">
                <a:solidFill>
                  <a:schemeClr val="tx2">
                    <a:lumMod val="50000"/>
                  </a:schemeClr>
                </a:solidFill>
                <a:latin typeface="Arial" panose="020B0604020202020204" pitchFamily="34" charset="0"/>
                <a:cs typeface="Arial" panose="020B0604020202020204" pitchFamily="34" charset="0"/>
              </a:rPr>
              <a:t> (QUEUE)</a:t>
            </a:r>
          </a:p>
        </p:txBody>
      </p:sp>
      <p:sp>
        <p:nvSpPr>
          <p:cNvPr id="3" name="Title 1">
            <a:extLst>
              <a:ext uri="{FF2B5EF4-FFF2-40B4-BE49-F238E27FC236}">
                <a16:creationId xmlns:a16="http://schemas.microsoft.com/office/drawing/2014/main" id="{A861AB9F-3C2B-4EF9-984E-A1D8738E55AB}"/>
              </a:ext>
            </a:extLst>
          </p:cNvPr>
          <p:cNvSpPr txBox="1">
            <a:spLocks/>
          </p:cNvSpPr>
          <p:nvPr/>
        </p:nvSpPr>
        <p:spPr>
          <a:xfrm>
            <a:off x="293914" y="1296237"/>
            <a:ext cx="8469086" cy="785452"/>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lnSpc>
                <a:spcPct val="150000"/>
              </a:lnSpc>
            </a:pPr>
            <a:r>
              <a:rPr lang="en-US" sz="2600" dirty="0">
                <a:ln/>
                <a:solidFill>
                  <a:schemeClr val="accent4"/>
                </a:solidFill>
              </a:rPr>
              <a:t>LẤY PHẦN TỬ BẰNG </a:t>
            </a:r>
            <a:r>
              <a:rPr lang="en-US" sz="2600" b="1" dirty="0">
                <a:ln/>
                <a:solidFill>
                  <a:schemeClr val="accent4"/>
                </a:solidFill>
              </a:rPr>
              <a:t>PHƯƠNG PHÁP TỊNH TIẾN</a:t>
            </a:r>
          </a:p>
        </p:txBody>
      </p:sp>
      <p:sp>
        <p:nvSpPr>
          <p:cNvPr id="4" name="Rectangle 3">
            <a:extLst>
              <a:ext uri="{FF2B5EF4-FFF2-40B4-BE49-F238E27FC236}">
                <a16:creationId xmlns:a16="http://schemas.microsoft.com/office/drawing/2014/main" id="{7896F08C-5CC5-4396-98AD-EDAB4DA4E57E}"/>
              </a:ext>
            </a:extLst>
          </p:cNvPr>
          <p:cNvSpPr/>
          <p:nvPr/>
        </p:nvSpPr>
        <p:spPr>
          <a:xfrm>
            <a:off x="3681229" y="2163834"/>
            <a:ext cx="14957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rPr>
              <a:t>MAX </a:t>
            </a:r>
            <a:r>
              <a:rPr lang="en-US" sz="2400">
                <a:solidFill>
                  <a:schemeClr val="tx1"/>
                </a:solidFill>
              </a:rPr>
              <a:t>-1</a:t>
            </a:r>
          </a:p>
        </p:txBody>
      </p:sp>
      <p:sp>
        <p:nvSpPr>
          <p:cNvPr id="6" name="Rectangle 5">
            <a:extLst>
              <a:ext uri="{FF2B5EF4-FFF2-40B4-BE49-F238E27FC236}">
                <a16:creationId xmlns:a16="http://schemas.microsoft.com/office/drawing/2014/main" id="{2492DF31-2137-40FD-A12C-95D22DF3874A}"/>
              </a:ext>
            </a:extLst>
          </p:cNvPr>
          <p:cNvSpPr/>
          <p:nvPr/>
        </p:nvSpPr>
        <p:spPr>
          <a:xfrm>
            <a:off x="1652404" y="5829727"/>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0</a:t>
            </a:r>
          </a:p>
        </p:txBody>
      </p:sp>
      <p:sp>
        <p:nvSpPr>
          <p:cNvPr id="7" name="Rectangle 6">
            <a:extLst>
              <a:ext uri="{FF2B5EF4-FFF2-40B4-BE49-F238E27FC236}">
                <a16:creationId xmlns:a16="http://schemas.microsoft.com/office/drawing/2014/main" id="{D348CB7B-DB0A-4A2D-AC5C-8EDB85649592}"/>
              </a:ext>
            </a:extLst>
          </p:cNvPr>
          <p:cNvSpPr/>
          <p:nvPr/>
        </p:nvSpPr>
        <p:spPr>
          <a:xfrm>
            <a:off x="1652404" y="5432235"/>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1</a:t>
            </a:r>
          </a:p>
        </p:txBody>
      </p:sp>
      <p:sp>
        <p:nvSpPr>
          <p:cNvPr id="8" name="Rectangle 7">
            <a:extLst>
              <a:ext uri="{FF2B5EF4-FFF2-40B4-BE49-F238E27FC236}">
                <a16:creationId xmlns:a16="http://schemas.microsoft.com/office/drawing/2014/main" id="{DEEA146B-6946-42F8-9542-94223F2ED44E}"/>
              </a:ext>
            </a:extLst>
          </p:cNvPr>
          <p:cNvSpPr/>
          <p:nvPr/>
        </p:nvSpPr>
        <p:spPr>
          <a:xfrm>
            <a:off x="1652404" y="5048391"/>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2</a:t>
            </a:r>
          </a:p>
        </p:txBody>
      </p:sp>
      <p:sp>
        <p:nvSpPr>
          <p:cNvPr id="9" name="Rectangle 8">
            <a:extLst>
              <a:ext uri="{FF2B5EF4-FFF2-40B4-BE49-F238E27FC236}">
                <a16:creationId xmlns:a16="http://schemas.microsoft.com/office/drawing/2014/main" id="{82097A2B-F1B3-4F25-85F0-0FD95B6E80A8}"/>
              </a:ext>
            </a:extLst>
          </p:cNvPr>
          <p:cNvSpPr/>
          <p:nvPr/>
        </p:nvSpPr>
        <p:spPr>
          <a:xfrm>
            <a:off x="1652404" y="4690992"/>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3</a:t>
            </a:r>
          </a:p>
        </p:txBody>
      </p:sp>
      <p:sp>
        <p:nvSpPr>
          <p:cNvPr id="10" name="Rectangle 9">
            <a:extLst>
              <a:ext uri="{FF2B5EF4-FFF2-40B4-BE49-F238E27FC236}">
                <a16:creationId xmlns:a16="http://schemas.microsoft.com/office/drawing/2014/main" id="{12279CB2-C577-455C-8786-CABDADBA04E9}"/>
              </a:ext>
            </a:extLst>
          </p:cNvPr>
          <p:cNvSpPr/>
          <p:nvPr/>
        </p:nvSpPr>
        <p:spPr>
          <a:xfrm>
            <a:off x="1652404" y="4294350"/>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4</a:t>
            </a:r>
          </a:p>
        </p:txBody>
      </p:sp>
      <p:sp>
        <p:nvSpPr>
          <p:cNvPr id="11" name="Rectangle 10">
            <a:extLst>
              <a:ext uri="{FF2B5EF4-FFF2-40B4-BE49-F238E27FC236}">
                <a16:creationId xmlns:a16="http://schemas.microsoft.com/office/drawing/2014/main" id="{0D57AE4F-4D4B-4EE4-BD8C-63A3D6797CDF}"/>
              </a:ext>
            </a:extLst>
          </p:cNvPr>
          <p:cNvSpPr/>
          <p:nvPr/>
        </p:nvSpPr>
        <p:spPr>
          <a:xfrm>
            <a:off x="3680377" y="4379113"/>
            <a:ext cx="970775"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rear</a:t>
            </a:r>
          </a:p>
        </p:txBody>
      </p:sp>
      <p:graphicFrame>
        <p:nvGraphicFramePr>
          <p:cNvPr id="12" name="Table 11">
            <a:extLst>
              <a:ext uri="{FF2B5EF4-FFF2-40B4-BE49-F238E27FC236}">
                <a16:creationId xmlns:a16="http://schemas.microsoft.com/office/drawing/2014/main" id="{1FEAC819-1FDA-474C-BB0D-4DD7802C9A90}"/>
              </a:ext>
            </a:extLst>
          </p:cNvPr>
          <p:cNvGraphicFramePr>
            <a:graphicFrameLocks noGrp="1"/>
          </p:cNvGraphicFramePr>
          <p:nvPr>
            <p:extLst>
              <p:ext uri="{D42A27DB-BD31-4B8C-83A1-F6EECF244321}">
                <p14:modId xmlns:p14="http://schemas.microsoft.com/office/powerpoint/2010/main" val="1414953075"/>
              </p:ext>
            </p:extLst>
          </p:nvPr>
        </p:nvGraphicFramePr>
        <p:xfrm>
          <a:off x="2146044" y="2145517"/>
          <a:ext cx="1775726" cy="4079240"/>
        </p:xfrm>
        <a:graphic>
          <a:graphicData uri="http://schemas.openxmlformats.org/drawingml/2006/table">
            <a:tbl>
              <a:tblPr firstRow="1" bandRow="1">
                <a:tableStyleId>{5940675A-B579-460E-94D1-54222C63F5DA}</a:tableStyleId>
              </a:tblPr>
              <a:tblGrid>
                <a:gridCol w="1775726">
                  <a:extLst>
                    <a:ext uri="{9D8B030D-6E8A-4147-A177-3AD203B41FA5}">
                      <a16:colId xmlns:a16="http://schemas.microsoft.com/office/drawing/2014/main" val="20000"/>
                    </a:ext>
                  </a:extLst>
                </a:gridCol>
              </a:tblGrid>
              <a:tr h="370840">
                <a:tc>
                  <a:txBody>
                    <a:bodyPr/>
                    <a:lstStyle/>
                    <a:p>
                      <a:pPr algn="ct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endParaRPr lang="en-US">
                        <a:ln>
                          <a:solidFill>
                            <a:schemeClr val="bg1"/>
                          </a:solidFill>
                        </a:l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ctr"/>
                      <a:endParaRPr lang="en-US">
                        <a:ln>
                          <a:solidFill>
                            <a:schemeClr val="bg1"/>
                          </a:solidFill>
                        </a:l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algn="ctr"/>
                      <a:r>
                        <a:rPr lang="en-US">
                          <a:ln>
                            <a:solidFill>
                              <a:schemeClr val="bg1"/>
                            </a:solidFill>
                          </a:ln>
                          <a:solidFill>
                            <a:schemeClr val="bg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6"/>
                  </a:ext>
                </a:extLst>
              </a:tr>
              <a:tr h="370840">
                <a:tc>
                  <a:txBody>
                    <a:bodyPr/>
                    <a:lstStyle/>
                    <a:p>
                      <a:pPr algn="ctr"/>
                      <a:r>
                        <a:rPr lang="en-US">
                          <a:ln>
                            <a:solidFill>
                              <a:schemeClr val="bg1"/>
                            </a:solidFill>
                          </a:ln>
                          <a:solidFill>
                            <a:schemeClr val="bg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7"/>
                  </a:ext>
                </a:extLst>
              </a:tr>
              <a:tr h="370840">
                <a:tc>
                  <a:txBody>
                    <a:bodyPr/>
                    <a:lstStyle/>
                    <a:p>
                      <a:pPr algn="ctr"/>
                      <a:r>
                        <a:rPr lang="en-US">
                          <a:ln>
                            <a:solidFill>
                              <a:schemeClr val="bg1"/>
                            </a:solidFill>
                          </a:ln>
                          <a:solidFill>
                            <a:schemeClr val="bg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8"/>
                  </a:ext>
                </a:extLst>
              </a:tr>
              <a:tr h="370840">
                <a:tc>
                  <a:txBody>
                    <a:bodyPr/>
                    <a:lstStyle/>
                    <a:p>
                      <a:pPr algn="ctr"/>
                      <a:r>
                        <a:rPr lang="en-US">
                          <a:ln>
                            <a:solidFill>
                              <a:schemeClr val="bg1"/>
                            </a:solidFill>
                          </a:ln>
                          <a:solidFill>
                            <a:schemeClr val="bg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9"/>
                  </a:ext>
                </a:extLst>
              </a:tr>
              <a:tr h="370840">
                <a:tc>
                  <a:txBody>
                    <a:bodyPr/>
                    <a:lstStyle/>
                    <a:p>
                      <a:pPr algn="ctr"/>
                      <a:r>
                        <a:rPr lang="en-US" dirty="0">
                          <a:ln>
                            <a:solidFill>
                              <a:schemeClr val="bg1"/>
                            </a:solidFill>
                          </a:ln>
                          <a:solidFill>
                            <a:schemeClr val="bg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10"/>
                  </a:ext>
                </a:extLst>
              </a:tr>
            </a:tbl>
          </a:graphicData>
        </a:graphic>
      </p:graphicFrame>
      <p:sp>
        <p:nvSpPr>
          <p:cNvPr id="13" name="Rectangle 12">
            <a:extLst>
              <a:ext uri="{FF2B5EF4-FFF2-40B4-BE49-F238E27FC236}">
                <a16:creationId xmlns:a16="http://schemas.microsoft.com/office/drawing/2014/main" id="{8E092F37-D8FE-41C4-B9BC-FDEC70A830BF}"/>
              </a:ext>
            </a:extLst>
          </p:cNvPr>
          <p:cNvSpPr/>
          <p:nvPr/>
        </p:nvSpPr>
        <p:spPr>
          <a:xfrm>
            <a:off x="1652404" y="3995854"/>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5</a:t>
            </a:r>
          </a:p>
        </p:txBody>
      </p:sp>
      <p:sp>
        <p:nvSpPr>
          <p:cNvPr id="14" name="Rectangle 13">
            <a:extLst>
              <a:ext uri="{FF2B5EF4-FFF2-40B4-BE49-F238E27FC236}">
                <a16:creationId xmlns:a16="http://schemas.microsoft.com/office/drawing/2014/main" id="{D8A832D2-8A23-48A1-8A3A-3D73CCE3E0AC}"/>
              </a:ext>
            </a:extLst>
          </p:cNvPr>
          <p:cNvSpPr/>
          <p:nvPr/>
        </p:nvSpPr>
        <p:spPr>
          <a:xfrm>
            <a:off x="6499085" y="4390422"/>
            <a:ext cx="8864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FF0000"/>
                </a:solidFill>
              </a:rPr>
              <a:t>rear</a:t>
            </a:r>
          </a:p>
        </p:txBody>
      </p:sp>
      <p:sp>
        <p:nvSpPr>
          <p:cNvPr id="15" name="Rectangle 14">
            <a:extLst>
              <a:ext uri="{FF2B5EF4-FFF2-40B4-BE49-F238E27FC236}">
                <a16:creationId xmlns:a16="http://schemas.microsoft.com/office/drawing/2014/main" id="{F0F9C4EE-964B-4E57-88FC-217D1E97C214}"/>
              </a:ext>
            </a:extLst>
          </p:cNvPr>
          <p:cNvSpPr/>
          <p:nvPr/>
        </p:nvSpPr>
        <p:spPr>
          <a:xfrm>
            <a:off x="2184668" y="6286500"/>
            <a:ext cx="14957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Trước</a:t>
            </a:r>
          </a:p>
        </p:txBody>
      </p:sp>
      <p:sp>
        <p:nvSpPr>
          <p:cNvPr id="16" name="Rectangle 15">
            <a:extLst>
              <a:ext uri="{FF2B5EF4-FFF2-40B4-BE49-F238E27FC236}">
                <a16:creationId xmlns:a16="http://schemas.microsoft.com/office/drawing/2014/main" id="{64F8FE12-78D4-4834-A2CB-DDF94FE99C3C}"/>
              </a:ext>
            </a:extLst>
          </p:cNvPr>
          <p:cNvSpPr/>
          <p:nvPr/>
        </p:nvSpPr>
        <p:spPr>
          <a:xfrm>
            <a:off x="5176938" y="6280966"/>
            <a:ext cx="149570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Sau</a:t>
            </a:r>
          </a:p>
        </p:txBody>
      </p:sp>
      <p:sp>
        <p:nvSpPr>
          <p:cNvPr id="17" name="Rectangle 16">
            <a:extLst>
              <a:ext uri="{FF2B5EF4-FFF2-40B4-BE49-F238E27FC236}">
                <a16:creationId xmlns:a16="http://schemas.microsoft.com/office/drawing/2014/main" id="{333BAF2A-3C36-4FFD-80D7-99CE2F004CC5}"/>
              </a:ext>
            </a:extLst>
          </p:cNvPr>
          <p:cNvSpPr/>
          <p:nvPr/>
        </p:nvSpPr>
        <p:spPr>
          <a:xfrm>
            <a:off x="3705777" y="5859368"/>
            <a:ext cx="970775"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front</a:t>
            </a:r>
          </a:p>
        </p:txBody>
      </p:sp>
      <p:sp>
        <p:nvSpPr>
          <p:cNvPr id="18" name="Rectangle 17">
            <a:extLst>
              <a:ext uri="{FF2B5EF4-FFF2-40B4-BE49-F238E27FC236}">
                <a16:creationId xmlns:a16="http://schemas.microsoft.com/office/drawing/2014/main" id="{3E0094E1-3F1C-4BFC-9853-75ADFE6A9183}"/>
              </a:ext>
            </a:extLst>
          </p:cNvPr>
          <p:cNvSpPr/>
          <p:nvPr/>
        </p:nvSpPr>
        <p:spPr>
          <a:xfrm>
            <a:off x="6499085" y="5908157"/>
            <a:ext cx="8864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FF0000"/>
                </a:solidFill>
              </a:rPr>
              <a:t>front</a:t>
            </a:r>
          </a:p>
        </p:txBody>
      </p:sp>
      <p:graphicFrame>
        <p:nvGraphicFramePr>
          <p:cNvPr id="19" name="Table 18">
            <a:extLst>
              <a:ext uri="{FF2B5EF4-FFF2-40B4-BE49-F238E27FC236}">
                <a16:creationId xmlns:a16="http://schemas.microsoft.com/office/drawing/2014/main" id="{C06D1531-F0D5-4147-98C6-C664A620365E}"/>
              </a:ext>
            </a:extLst>
          </p:cNvPr>
          <p:cNvGraphicFramePr>
            <a:graphicFrameLocks noGrp="1"/>
          </p:cNvGraphicFramePr>
          <p:nvPr>
            <p:extLst>
              <p:ext uri="{D42A27DB-BD31-4B8C-83A1-F6EECF244321}">
                <p14:modId xmlns:p14="http://schemas.microsoft.com/office/powerpoint/2010/main" val="3980172947"/>
              </p:ext>
            </p:extLst>
          </p:nvPr>
        </p:nvGraphicFramePr>
        <p:xfrm>
          <a:off x="4862291" y="2143431"/>
          <a:ext cx="1775726" cy="4079240"/>
        </p:xfrm>
        <a:graphic>
          <a:graphicData uri="http://schemas.openxmlformats.org/drawingml/2006/table">
            <a:tbl>
              <a:tblPr firstRow="1" bandRow="1">
                <a:tableStyleId>{5940675A-B579-460E-94D1-54222C63F5DA}</a:tableStyleId>
              </a:tblPr>
              <a:tblGrid>
                <a:gridCol w="1775726">
                  <a:extLst>
                    <a:ext uri="{9D8B030D-6E8A-4147-A177-3AD203B41FA5}">
                      <a16:colId xmlns:a16="http://schemas.microsoft.com/office/drawing/2014/main" val="20000"/>
                    </a:ext>
                  </a:extLst>
                </a:gridCol>
              </a:tblGrid>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endParaRPr lang="en-US">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endParaRPr lang="en-US">
                        <a:ln>
                          <a:solidFill>
                            <a:schemeClr val="bg1"/>
                          </a:solidFill>
                        </a:l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ctr"/>
                      <a:endParaRPr lang="en-US">
                        <a:ln>
                          <a:solidFill>
                            <a:schemeClr val="bg1"/>
                          </a:solidFill>
                        </a:l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algn="ctr"/>
                      <a:r>
                        <a:rPr lang="en-US">
                          <a:ln>
                            <a:solidFill>
                              <a:schemeClr val="bg1"/>
                            </a:solidFill>
                          </a:ln>
                          <a:solidFill>
                            <a:schemeClr val="bg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6"/>
                  </a:ext>
                </a:extLst>
              </a:tr>
              <a:tr h="370840">
                <a:tc>
                  <a:txBody>
                    <a:bodyPr/>
                    <a:lstStyle/>
                    <a:p>
                      <a:pPr algn="ctr"/>
                      <a:r>
                        <a:rPr lang="en-US">
                          <a:ln>
                            <a:solidFill>
                              <a:schemeClr val="bg1"/>
                            </a:solidFill>
                          </a:ln>
                          <a:solidFill>
                            <a:schemeClr val="bg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7"/>
                  </a:ext>
                </a:extLst>
              </a:tr>
              <a:tr h="370840">
                <a:tc>
                  <a:txBody>
                    <a:bodyPr/>
                    <a:lstStyle/>
                    <a:p>
                      <a:pPr algn="ctr"/>
                      <a:r>
                        <a:rPr lang="en-US">
                          <a:ln>
                            <a:solidFill>
                              <a:schemeClr val="bg1"/>
                            </a:solidFill>
                          </a:ln>
                          <a:solidFill>
                            <a:schemeClr val="bg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8"/>
                  </a:ext>
                </a:extLst>
              </a:tr>
              <a:tr h="370840">
                <a:tc>
                  <a:txBody>
                    <a:bodyPr/>
                    <a:lstStyle/>
                    <a:p>
                      <a:pPr algn="ctr"/>
                      <a:r>
                        <a:rPr lang="en-US">
                          <a:ln>
                            <a:solidFill>
                              <a:schemeClr val="bg1"/>
                            </a:solidFill>
                          </a:ln>
                          <a:solidFill>
                            <a:schemeClr val="bg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9"/>
                  </a:ext>
                </a:extLst>
              </a:tr>
              <a:tr h="370840">
                <a:tc>
                  <a:txBody>
                    <a:bodyPr/>
                    <a:lstStyle/>
                    <a:p>
                      <a:pPr algn="ctr"/>
                      <a:r>
                        <a:rPr lang="en-US">
                          <a:ln>
                            <a:solidFill>
                              <a:schemeClr val="bg1"/>
                            </a:solidFill>
                          </a:ln>
                          <a:solidFill>
                            <a:schemeClr val="bg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10"/>
                  </a:ext>
                </a:extLst>
              </a:tr>
            </a:tbl>
          </a:graphicData>
        </a:graphic>
      </p:graphicFrame>
      <p:sp>
        <p:nvSpPr>
          <p:cNvPr id="20" name="Rectangle 19">
            <a:extLst>
              <a:ext uri="{FF2B5EF4-FFF2-40B4-BE49-F238E27FC236}">
                <a16:creationId xmlns:a16="http://schemas.microsoft.com/office/drawing/2014/main" id="{DA8DAF74-F8CE-4586-9233-99162425B804}"/>
              </a:ext>
            </a:extLst>
          </p:cNvPr>
          <p:cNvSpPr/>
          <p:nvPr/>
        </p:nvSpPr>
        <p:spPr>
          <a:xfrm>
            <a:off x="4864342" y="5871898"/>
            <a:ext cx="1764532"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rPr>
              <a:t>10</a:t>
            </a:r>
          </a:p>
        </p:txBody>
      </p:sp>
      <p:sp>
        <p:nvSpPr>
          <p:cNvPr id="21" name="Rectangle 20">
            <a:extLst>
              <a:ext uri="{FF2B5EF4-FFF2-40B4-BE49-F238E27FC236}">
                <a16:creationId xmlns:a16="http://schemas.microsoft.com/office/drawing/2014/main" id="{C6E2A3B9-313A-46ED-AA65-DD581E030AD4}"/>
              </a:ext>
            </a:extLst>
          </p:cNvPr>
          <p:cNvSpPr/>
          <p:nvPr/>
        </p:nvSpPr>
        <p:spPr>
          <a:xfrm>
            <a:off x="7467600" y="3831159"/>
            <a:ext cx="1495709" cy="342900"/>
          </a:xfrm>
          <a:prstGeom prst="rect">
            <a:avLst/>
          </a:prstGeom>
          <a:solidFill>
            <a:srgbClr val="C0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a:solidFill>
                  <a:srgbClr val="FEFEFE"/>
                </a:solidFill>
              </a:rPr>
              <a:t>x = 10</a:t>
            </a:r>
          </a:p>
        </p:txBody>
      </p:sp>
    </p:spTree>
    <p:extLst>
      <p:ext uri="{BB962C8B-B14F-4D97-AF65-F5344CB8AC3E}">
        <p14:creationId xmlns:p14="http://schemas.microsoft.com/office/powerpoint/2010/main" val="154378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1" nodeType="clickEffect">
                                  <p:stCondLst>
                                    <p:cond delay="0"/>
                                  </p:stCondLst>
                                  <p:childTnLst>
                                    <p:animMotion origin="layout" path="M -1.38889E-6 -4.07407E-6 L -0.00017 -0.05648 " pathEditMode="relative" rAng="0" ptsTypes="AA">
                                      <p:cBhvr>
                                        <p:cTn id="60" dur="2000" fill="hold"/>
                                        <p:tgtEl>
                                          <p:spTgt spid="18"/>
                                        </p:tgtEl>
                                        <p:attrNameLst>
                                          <p:attrName>ppt_x</p:attrName>
                                          <p:attrName>ppt_y</p:attrName>
                                        </p:attrNameLst>
                                      </p:cBhvr>
                                      <p:rCtr x="-17" y="-2824"/>
                                    </p:animMotion>
                                  </p:childTnLst>
                                </p:cTn>
                              </p:par>
                              <p:par>
                                <p:cTn id="61" presetID="10"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3" grpId="0"/>
      <p:bldP spid="14" grpId="0"/>
      <p:bldP spid="15" grpId="0"/>
      <p:bldP spid="16" grpId="0"/>
      <p:bldP spid="17" grpId="0"/>
      <p:bldP spid="18" grpId="0"/>
      <p:bldP spid="18" grpId="1"/>
      <p:bldP spid="20" grpId="0" animBg="1"/>
      <p:bldP spid="21"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chemeClr val="tx2">
                    <a:lumMod val="50000"/>
                  </a:schemeClr>
                </a:solidFill>
                <a:latin typeface="Arial" panose="020B0604020202020204" pitchFamily="34" charset="0"/>
                <a:cs typeface="Arial" panose="020B0604020202020204" pitchFamily="34" charset="0"/>
              </a:rPr>
              <a:t>HÀNG ĐỢI</a:t>
            </a:r>
            <a:r>
              <a:rPr lang="en-US" altLang="zh-TW" sz="3600" dirty="0">
                <a:solidFill>
                  <a:schemeClr val="tx2">
                    <a:lumMod val="50000"/>
                  </a:schemeClr>
                </a:solidFill>
                <a:latin typeface="Arial" panose="020B0604020202020204" pitchFamily="34" charset="0"/>
                <a:cs typeface="Arial" panose="020B0604020202020204" pitchFamily="34" charset="0"/>
              </a:rPr>
              <a:t> (QUEUE)</a:t>
            </a:r>
          </a:p>
        </p:txBody>
      </p:sp>
      <p:sp>
        <p:nvSpPr>
          <p:cNvPr id="3" name="Content Placeholder 2">
            <a:extLst>
              <a:ext uri="{FF2B5EF4-FFF2-40B4-BE49-F238E27FC236}">
                <a16:creationId xmlns:a16="http://schemas.microsoft.com/office/drawing/2014/main" id="{BDFB82CE-281B-4B6B-A153-417814793363}"/>
              </a:ext>
            </a:extLst>
          </p:cNvPr>
          <p:cNvSpPr txBox="1">
            <a:spLocks/>
          </p:cNvSpPr>
          <p:nvPr/>
        </p:nvSpPr>
        <p:spPr>
          <a:xfrm>
            <a:off x="457201" y="1905000"/>
            <a:ext cx="7543800" cy="4191000"/>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spcBef>
                <a:spcPts val="0"/>
              </a:spcBef>
              <a:buNone/>
            </a:pPr>
            <a:r>
              <a:rPr lang="en-US" sz="1900" dirty="0">
                <a:solidFill>
                  <a:srgbClr val="0070C0"/>
                </a:solidFill>
              </a:rPr>
              <a:t>int </a:t>
            </a:r>
            <a:r>
              <a:rPr lang="en-US" sz="1900" dirty="0">
                <a:solidFill>
                  <a:srgbClr val="C00000"/>
                </a:solidFill>
              </a:rPr>
              <a:t>Pop</a:t>
            </a:r>
            <a:r>
              <a:rPr lang="en-US" sz="1900" dirty="0"/>
              <a:t>(</a:t>
            </a:r>
            <a:r>
              <a:rPr lang="en-US" sz="1900" dirty="0">
                <a:solidFill>
                  <a:srgbClr val="0070C0"/>
                </a:solidFill>
              </a:rPr>
              <a:t>int</a:t>
            </a:r>
            <a:r>
              <a:rPr lang="en-US" sz="1900" dirty="0"/>
              <a:t> a[], </a:t>
            </a:r>
            <a:r>
              <a:rPr lang="en-US" sz="1900" dirty="0">
                <a:solidFill>
                  <a:srgbClr val="0070C0"/>
                </a:solidFill>
              </a:rPr>
              <a:t>int</a:t>
            </a:r>
            <a:r>
              <a:rPr lang="en-US" sz="1900" dirty="0"/>
              <a:t> </a:t>
            </a:r>
            <a:r>
              <a:rPr lang="en-US" sz="1900" dirty="0">
                <a:solidFill>
                  <a:srgbClr val="FF0000"/>
                </a:solidFill>
              </a:rPr>
              <a:t>&amp;</a:t>
            </a:r>
            <a:r>
              <a:rPr lang="en-US" sz="1900" dirty="0"/>
              <a:t>front, </a:t>
            </a:r>
            <a:r>
              <a:rPr lang="en-US" sz="1900" dirty="0">
                <a:solidFill>
                  <a:srgbClr val="0070C0"/>
                </a:solidFill>
              </a:rPr>
              <a:t>int</a:t>
            </a:r>
            <a:r>
              <a:rPr lang="en-US" sz="1900" dirty="0"/>
              <a:t> </a:t>
            </a:r>
            <a:r>
              <a:rPr lang="en-US" sz="1900" dirty="0">
                <a:solidFill>
                  <a:srgbClr val="FF0000"/>
                </a:solidFill>
              </a:rPr>
              <a:t>&amp;</a:t>
            </a:r>
            <a:r>
              <a:rPr lang="en-US" sz="1900" dirty="0"/>
              <a:t>rear, </a:t>
            </a:r>
            <a:r>
              <a:rPr lang="en-US" sz="1900" dirty="0">
                <a:solidFill>
                  <a:srgbClr val="0070C0"/>
                </a:solidFill>
              </a:rPr>
              <a:t>int</a:t>
            </a:r>
            <a:r>
              <a:rPr lang="en-US" sz="1900" dirty="0"/>
              <a:t> </a:t>
            </a:r>
            <a:r>
              <a:rPr lang="en-US" sz="1900" dirty="0">
                <a:solidFill>
                  <a:srgbClr val="FF0000"/>
                </a:solidFill>
              </a:rPr>
              <a:t>&amp;</a:t>
            </a:r>
            <a:r>
              <a:rPr lang="en-US" sz="1900" dirty="0"/>
              <a:t>x)</a:t>
            </a:r>
          </a:p>
          <a:p>
            <a:pPr marL="0" lvl="2" indent="-457200">
              <a:spcBef>
                <a:spcPts val="0"/>
              </a:spcBef>
              <a:buNone/>
            </a:pPr>
            <a:r>
              <a:rPr lang="en-US" sz="1900" dirty="0"/>
              <a:t>{</a:t>
            </a:r>
          </a:p>
          <a:p>
            <a:pPr marL="0" lvl="2" indent="-457200">
              <a:spcBef>
                <a:spcPts val="0"/>
              </a:spcBef>
              <a:buNone/>
            </a:pPr>
            <a:r>
              <a:rPr lang="en-US" sz="1900" dirty="0"/>
              <a:t>	</a:t>
            </a:r>
            <a:r>
              <a:rPr lang="en-US" sz="1900" dirty="0">
                <a:solidFill>
                  <a:srgbClr val="0070C0"/>
                </a:solidFill>
              </a:rPr>
              <a:t>if</a:t>
            </a:r>
            <a:r>
              <a:rPr lang="en-US" sz="1900" dirty="0"/>
              <a:t> (front == -1) // </a:t>
            </a:r>
            <a:r>
              <a:rPr lang="en-US" sz="1900" i="1" dirty="0" err="1"/>
              <a:t>hàng</a:t>
            </a:r>
            <a:r>
              <a:rPr lang="en-US" sz="1900" i="1" dirty="0"/>
              <a:t> </a:t>
            </a:r>
            <a:r>
              <a:rPr lang="en-US" sz="1900" i="1" dirty="0" err="1"/>
              <a:t>đợi</a:t>
            </a:r>
            <a:r>
              <a:rPr lang="en-US" sz="1900" i="1" dirty="0"/>
              <a:t> </a:t>
            </a:r>
            <a:r>
              <a:rPr lang="en-US" sz="1900" i="1" dirty="0" err="1"/>
              <a:t>rỗng</a:t>
            </a:r>
            <a:endParaRPr lang="en-US" sz="1900" i="1" dirty="0"/>
          </a:p>
          <a:p>
            <a:pPr marL="0" lvl="2" indent="-457200">
              <a:spcBef>
                <a:spcPts val="0"/>
              </a:spcBef>
              <a:buNone/>
            </a:pPr>
            <a:r>
              <a:rPr lang="en-US" sz="1900" dirty="0"/>
              <a:t>		</a:t>
            </a:r>
            <a:r>
              <a:rPr lang="en-US" sz="1900" dirty="0">
                <a:solidFill>
                  <a:srgbClr val="00B0F0"/>
                </a:solidFill>
              </a:rPr>
              <a:t>return</a:t>
            </a:r>
            <a:r>
              <a:rPr lang="en-US" sz="1900" dirty="0"/>
              <a:t> 0;</a:t>
            </a:r>
          </a:p>
          <a:p>
            <a:pPr marL="0" lvl="2" indent="-457200">
              <a:spcBef>
                <a:spcPts val="0"/>
              </a:spcBef>
              <a:buNone/>
            </a:pPr>
            <a:r>
              <a:rPr lang="en-US" sz="1900" dirty="0"/>
              <a:t>	</a:t>
            </a:r>
            <a:r>
              <a:rPr lang="en-US" sz="1900" dirty="0">
                <a:solidFill>
                  <a:srgbClr val="0070C0"/>
                </a:solidFill>
              </a:rPr>
              <a:t>else</a:t>
            </a:r>
          </a:p>
          <a:p>
            <a:pPr marL="0" lvl="2" indent="-457200">
              <a:spcBef>
                <a:spcPts val="0"/>
              </a:spcBef>
              <a:buNone/>
            </a:pPr>
            <a:r>
              <a:rPr lang="en-US" sz="1900" dirty="0"/>
              <a:t>	{</a:t>
            </a:r>
          </a:p>
          <a:p>
            <a:pPr marL="0" lvl="2" indent="-457200">
              <a:spcBef>
                <a:spcPts val="0"/>
              </a:spcBef>
              <a:buNone/>
            </a:pPr>
            <a:r>
              <a:rPr lang="en-US" sz="1900" dirty="0"/>
              <a:t>		x = a[front++];</a:t>
            </a:r>
          </a:p>
          <a:p>
            <a:pPr marL="0" lvl="2" indent="-457200">
              <a:spcBef>
                <a:spcPts val="0"/>
              </a:spcBef>
              <a:buNone/>
            </a:pPr>
            <a:r>
              <a:rPr lang="en-US" sz="1900" dirty="0"/>
              <a:t>		</a:t>
            </a:r>
            <a:r>
              <a:rPr lang="en-US" sz="1900" dirty="0">
                <a:solidFill>
                  <a:srgbClr val="0070C0"/>
                </a:solidFill>
              </a:rPr>
              <a:t>if</a:t>
            </a:r>
            <a:r>
              <a:rPr lang="en-US" sz="1900" dirty="0"/>
              <a:t> (front &gt; rear) </a:t>
            </a:r>
          </a:p>
          <a:p>
            <a:pPr marL="0" lvl="2" indent="-457200">
              <a:spcBef>
                <a:spcPts val="0"/>
              </a:spcBef>
              <a:buNone/>
            </a:pPr>
            <a:r>
              <a:rPr lang="en-US" sz="1600" i="1" dirty="0"/>
              <a:t>		// </a:t>
            </a:r>
            <a:r>
              <a:rPr lang="en-US" sz="1600" i="1" dirty="0" err="1"/>
              <a:t>trường</a:t>
            </a:r>
            <a:r>
              <a:rPr lang="en-US" sz="1600" i="1" dirty="0"/>
              <a:t> </a:t>
            </a:r>
            <a:r>
              <a:rPr lang="en-US" sz="1600" i="1" dirty="0" err="1"/>
              <a:t>hợp</a:t>
            </a:r>
            <a:r>
              <a:rPr lang="en-US" sz="1600" i="1" dirty="0"/>
              <a:t> hang </a:t>
            </a:r>
            <a:r>
              <a:rPr lang="en-US" sz="1600" i="1" dirty="0" err="1"/>
              <a:t>đợi</a:t>
            </a:r>
            <a:r>
              <a:rPr lang="en-US" sz="1600" i="1" dirty="0"/>
              <a:t> </a:t>
            </a:r>
            <a:r>
              <a:rPr lang="en-US" sz="1600" i="1" dirty="0" err="1"/>
              <a:t>có</a:t>
            </a:r>
            <a:r>
              <a:rPr lang="en-US" sz="1600" i="1" dirty="0"/>
              <a:t> 1 </a:t>
            </a:r>
            <a:r>
              <a:rPr lang="en-US" sz="1600" i="1" dirty="0" err="1"/>
              <a:t>phần</a:t>
            </a:r>
            <a:r>
              <a:rPr lang="en-US" sz="1600" i="1" dirty="0"/>
              <a:t> </a:t>
            </a:r>
            <a:r>
              <a:rPr lang="en-US" sz="1600" i="1" dirty="0" err="1"/>
              <a:t>tử</a:t>
            </a:r>
            <a:r>
              <a:rPr lang="en-US" sz="1600" i="1" dirty="0"/>
              <a:t>, </a:t>
            </a:r>
            <a:r>
              <a:rPr lang="en-US" sz="1600" i="1" dirty="0" err="1"/>
              <a:t>sau</a:t>
            </a:r>
            <a:r>
              <a:rPr lang="en-US" sz="1600" i="1" dirty="0"/>
              <a:t> </a:t>
            </a:r>
            <a:r>
              <a:rPr lang="en-US" sz="1600" i="1" dirty="0" err="1"/>
              <a:t>khi</a:t>
            </a:r>
            <a:r>
              <a:rPr lang="en-US" sz="1600" i="1" dirty="0"/>
              <a:t> </a:t>
            </a:r>
            <a:r>
              <a:rPr lang="en-US" sz="1600" i="1" dirty="0" err="1"/>
              <a:t>xóa</a:t>
            </a:r>
            <a:r>
              <a:rPr lang="en-US" sz="1600" i="1" dirty="0"/>
              <a:t> hang </a:t>
            </a:r>
            <a:r>
              <a:rPr lang="en-US" sz="1600" i="1" dirty="0" err="1"/>
              <a:t>rỗng</a:t>
            </a:r>
            <a:endParaRPr lang="en-US" sz="1600" i="1" dirty="0"/>
          </a:p>
          <a:p>
            <a:pPr marL="0" lvl="2" indent="-457200">
              <a:spcBef>
                <a:spcPts val="0"/>
              </a:spcBef>
              <a:buNone/>
            </a:pPr>
            <a:r>
              <a:rPr lang="en-US" sz="1900" dirty="0"/>
              <a:t>		{</a:t>
            </a:r>
          </a:p>
          <a:p>
            <a:pPr marL="0" lvl="2" indent="-457200">
              <a:spcBef>
                <a:spcPts val="0"/>
              </a:spcBef>
              <a:buNone/>
            </a:pPr>
            <a:r>
              <a:rPr lang="en-US" sz="1900" dirty="0"/>
              <a:t>			front = - 1; </a:t>
            </a:r>
          </a:p>
          <a:p>
            <a:pPr marL="0" lvl="2" indent="-457200">
              <a:spcBef>
                <a:spcPts val="0"/>
              </a:spcBef>
              <a:buNone/>
            </a:pPr>
            <a:r>
              <a:rPr lang="en-US" sz="1900" dirty="0"/>
              <a:t>			rear = -1; </a:t>
            </a:r>
            <a:endParaRPr lang="en-US" sz="1900" i="1" dirty="0"/>
          </a:p>
          <a:p>
            <a:pPr marL="0" lvl="2" indent="-457200">
              <a:spcBef>
                <a:spcPts val="0"/>
              </a:spcBef>
              <a:buNone/>
            </a:pPr>
            <a:r>
              <a:rPr lang="en-US" sz="1900" dirty="0"/>
              <a:t>		}</a:t>
            </a:r>
          </a:p>
          <a:p>
            <a:pPr marL="0" lvl="2" indent="-457200">
              <a:spcBef>
                <a:spcPts val="0"/>
              </a:spcBef>
              <a:buNone/>
            </a:pPr>
            <a:r>
              <a:rPr lang="en-US" sz="1900" dirty="0"/>
              <a:t>		</a:t>
            </a:r>
            <a:r>
              <a:rPr lang="en-US" sz="1900" dirty="0">
                <a:solidFill>
                  <a:srgbClr val="00B0F0"/>
                </a:solidFill>
              </a:rPr>
              <a:t>return</a:t>
            </a:r>
            <a:r>
              <a:rPr lang="en-US" sz="1900" dirty="0"/>
              <a:t> 1;</a:t>
            </a:r>
          </a:p>
          <a:p>
            <a:pPr marL="0" lvl="2" indent="-457200">
              <a:spcBef>
                <a:spcPts val="0"/>
              </a:spcBef>
              <a:buNone/>
            </a:pPr>
            <a:r>
              <a:rPr lang="en-US" sz="1900" dirty="0"/>
              <a:t>	}</a:t>
            </a:r>
          </a:p>
          <a:p>
            <a:pPr marL="0" lvl="2" indent="-457200">
              <a:spcBef>
                <a:spcPts val="0"/>
              </a:spcBef>
              <a:buNone/>
            </a:pPr>
            <a:r>
              <a:rPr lang="en-US" sz="1900" dirty="0"/>
              <a:t>}</a:t>
            </a:r>
            <a:endParaRPr lang="en-US" sz="1900" i="1" dirty="0"/>
          </a:p>
        </p:txBody>
      </p:sp>
      <p:sp>
        <p:nvSpPr>
          <p:cNvPr id="4" name="Title 1">
            <a:extLst>
              <a:ext uri="{FF2B5EF4-FFF2-40B4-BE49-F238E27FC236}">
                <a16:creationId xmlns:a16="http://schemas.microsoft.com/office/drawing/2014/main" id="{C77AF486-EAE8-48A9-8CA6-D70109182133}"/>
              </a:ext>
            </a:extLst>
          </p:cNvPr>
          <p:cNvSpPr txBox="1">
            <a:spLocks/>
          </p:cNvSpPr>
          <p:nvPr/>
        </p:nvSpPr>
        <p:spPr>
          <a:xfrm>
            <a:off x="228600" y="1219201"/>
            <a:ext cx="8153400" cy="685799"/>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lnSpc>
                <a:spcPct val="150000"/>
              </a:lnSpc>
            </a:pPr>
            <a:r>
              <a:rPr lang="en-US" sz="2400" dirty="0">
                <a:ln/>
                <a:solidFill>
                  <a:schemeClr val="accent4"/>
                </a:solidFill>
              </a:rPr>
              <a:t>CÀI ĐẶT THUẬT GIẢI LẤY PHẦN TỬ BẰNG </a:t>
            </a:r>
            <a:r>
              <a:rPr lang="en-US" sz="2400" b="1" dirty="0">
                <a:ln/>
                <a:solidFill>
                  <a:schemeClr val="accent4"/>
                </a:solidFill>
              </a:rPr>
              <a:t>PP TỊNH TIẾN</a:t>
            </a:r>
            <a:endParaRPr lang="en-US" sz="3200" b="1" dirty="0">
              <a:ln/>
              <a:solidFill>
                <a:schemeClr val="accent4"/>
              </a:solidFill>
            </a:endParaRPr>
          </a:p>
        </p:txBody>
      </p:sp>
    </p:spTree>
    <p:extLst>
      <p:ext uri="{BB962C8B-B14F-4D97-AF65-F5344CB8AC3E}">
        <p14:creationId xmlns:p14="http://schemas.microsoft.com/office/powerpoint/2010/main" val="67796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chemeClr val="tx2">
                    <a:lumMod val="50000"/>
                  </a:schemeClr>
                </a:solidFill>
                <a:latin typeface="Arial" panose="020B0604020202020204" pitchFamily="34" charset="0"/>
                <a:cs typeface="Arial" panose="020B0604020202020204" pitchFamily="34" charset="0"/>
              </a:rPr>
              <a:t>HÀNG ĐỢI</a:t>
            </a:r>
            <a:r>
              <a:rPr lang="en-US" altLang="zh-TW" sz="3600" dirty="0">
                <a:solidFill>
                  <a:schemeClr val="tx2">
                    <a:lumMod val="50000"/>
                  </a:schemeClr>
                </a:solidFill>
                <a:latin typeface="Arial" panose="020B0604020202020204" pitchFamily="34" charset="0"/>
                <a:cs typeface="Arial" panose="020B0604020202020204" pitchFamily="34" charset="0"/>
              </a:rPr>
              <a:t> (QUEUE)</a:t>
            </a:r>
          </a:p>
        </p:txBody>
      </p:sp>
      <p:sp>
        <p:nvSpPr>
          <p:cNvPr id="3" name="Title 1">
            <a:extLst>
              <a:ext uri="{FF2B5EF4-FFF2-40B4-BE49-F238E27FC236}">
                <a16:creationId xmlns:a16="http://schemas.microsoft.com/office/drawing/2014/main" id="{C9A4ADB2-A03E-4610-B785-70DFA2179E06}"/>
              </a:ext>
            </a:extLst>
          </p:cNvPr>
          <p:cNvSpPr txBox="1">
            <a:spLocks/>
          </p:cNvSpPr>
          <p:nvPr/>
        </p:nvSpPr>
        <p:spPr>
          <a:xfrm>
            <a:off x="152400" y="1371600"/>
            <a:ext cx="8991600" cy="685800"/>
          </a:xfrm>
          <a:prstGeom prst="rect">
            <a:avLst/>
          </a:prstGeom>
        </p:spPr>
        <p:txBody>
          <a:bodyPr>
            <a:normAutofit fontScale="97500"/>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lnSpc>
                <a:spcPct val="150000"/>
              </a:lnSpc>
            </a:pPr>
            <a:r>
              <a:rPr lang="en-US" sz="2800" dirty="0">
                <a:ln/>
                <a:solidFill>
                  <a:schemeClr val="accent4"/>
                </a:solidFill>
              </a:rPr>
              <a:t>XỬ LÝ HÀNG ĐỢI TRÀN BẰNG </a:t>
            </a:r>
            <a:r>
              <a:rPr lang="en-US" sz="2800" b="1" dirty="0">
                <a:ln/>
                <a:solidFill>
                  <a:schemeClr val="accent4"/>
                </a:solidFill>
              </a:rPr>
              <a:t>PHƯƠNG PHÁP VÒNG</a:t>
            </a:r>
          </a:p>
        </p:txBody>
      </p:sp>
      <p:sp>
        <p:nvSpPr>
          <p:cNvPr id="4" name="Title 1">
            <a:extLst>
              <a:ext uri="{FF2B5EF4-FFF2-40B4-BE49-F238E27FC236}">
                <a16:creationId xmlns:a16="http://schemas.microsoft.com/office/drawing/2014/main" id="{C49AE2AC-FDEE-4C49-A83A-764F1E235974}"/>
              </a:ext>
            </a:extLst>
          </p:cNvPr>
          <p:cNvSpPr txBox="1">
            <a:spLocks/>
          </p:cNvSpPr>
          <p:nvPr/>
        </p:nvSpPr>
        <p:spPr>
          <a:xfrm>
            <a:off x="152400" y="2057401"/>
            <a:ext cx="8458200" cy="533400"/>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3200" b="1" dirty="0">
                <a:ln/>
                <a:solidFill>
                  <a:schemeClr val="accent4"/>
                </a:solidFill>
              </a:rPr>
              <a:t>THÊM PHẦN TỬ</a:t>
            </a:r>
          </a:p>
        </p:txBody>
      </p:sp>
      <p:sp>
        <p:nvSpPr>
          <p:cNvPr id="6" name="Content Placeholder 2">
            <a:extLst>
              <a:ext uri="{FF2B5EF4-FFF2-40B4-BE49-F238E27FC236}">
                <a16:creationId xmlns:a16="http://schemas.microsoft.com/office/drawing/2014/main" id="{119E98B5-A1CF-42DF-9AD5-6552560F78D2}"/>
              </a:ext>
            </a:extLst>
          </p:cNvPr>
          <p:cNvSpPr txBox="1">
            <a:spLocks/>
          </p:cNvSpPr>
          <p:nvPr/>
        </p:nvSpPr>
        <p:spPr>
          <a:xfrm>
            <a:off x="381000" y="2895600"/>
            <a:ext cx="8077200" cy="2380635"/>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gn="just">
              <a:lnSpc>
                <a:spcPct val="100000"/>
              </a:lnSpc>
              <a:spcBef>
                <a:spcPts val="0"/>
              </a:spcBef>
              <a:buNone/>
            </a:pPr>
            <a:r>
              <a:rPr lang="en-US" dirty="0" err="1">
                <a:latin typeface="+mn-lt"/>
              </a:rPr>
              <a:t>Khi</a:t>
            </a:r>
            <a:r>
              <a:rPr lang="en-US" dirty="0">
                <a:latin typeface="+mn-lt"/>
              </a:rPr>
              <a:t> </a:t>
            </a:r>
            <a:r>
              <a:rPr lang="en-US" dirty="0" err="1">
                <a:latin typeface="+mn-lt"/>
              </a:rPr>
              <a:t>thêm</a:t>
            </a:r>
            <a:r>
              <a:rPr lang="en-US" dirty="0">
                <a:latin typeface="+mn-lt"/>
              </a:rPr>
              <a:t> </a:t>
            </a:r>
            <a:r>
              <a:rPr lang="en-US" dirty="0" err="1">
                <a:latin typeface="+mn-lt"/>
              </a:rPr>
              <a:t>phần</a:t>
            </a:r>
            <a:r>
              <a:rPr lang="en-US" dirty="0">
                <a:latin typeface="+mn-lt"/>
              </a:rPr>
              <a:t> </a:t>
            </a:r>
            <a:r>
              <a:rPr lang="en-US" dirty="0" err="1">
                <a:latin typeface="+mn-lt"/>
              </a:rPr>
              <a:t>tử</a:t>
            </a:r>
            <a:r>
              <a:rPr lang="en-US" dirty="0">
                <a:latin typeface="+mn-lt"/>
              </a:rPr>
              <a:t> </a:t>
            </a:r>
            <a:r>
              <a:rPr lang="en-US" dirty="0" err="1">
                <a:latin typeface="+mn-lt"/>
              </a:rPr>
              <a:t>nếu</a:t>
            </a:r>
            <a:r>
              <a:rPr lang="en-US" dirty="0">
                <a:latin typeface="+mn-lt"/>
              </a:rPr>
              <a:t> </a:t>
            </a:r>
            <a:r>
              <a:rPr lang="en-US" dirty="0" err="1">
                <a:latin typeface="+mn-lt"/>
              </a:rPr>
              <a:t>như</a:t>
            </a:r>
            <a:r>
              <a:rPr lang="en-US" dirty="0">
                <a:latin typeface="+mn-lt"/>
              </a:rPr>
              <a:t> rear </a:t>
            </a:r>
            <a:r>
              <a:rPr lang="en-US" dirty="0" err="1">
                <a:latin typeface="+mn-lt"/>
              </a:rPr>
              <a:t>trong</a:t>
            </a:r>
            <a:r>
              <a:rPr lang="en-US" dirty="0">
                <a:latin typeface="+mn-lt"/>
              </a:rPr>
              <a:t> </a:t>
            </a:r>
            <a:r>
              <a:rPr lang="en-US" dirty="0" err="1">
                <a:latin typeface="+mn-lt"/>
              </a:rPr>
              <a:t>danh</a:t>
            </a:r>
            <a:r>
              <a:rPr lang="en-US" dirty="0">
                <a:latin typeface="+mn-lt"/>
              </a:rPr>
              <a:t> </a:t>
            </a:r>
            <a:r>
              <a:rPr lang="en-US" dirty="0" err="1">
                <a:latin typeface="+mn-lt"/>
              </a:rPr>
              <a:t>sách</a:t>
            </a:r>
            <a:r>
              <a:rPr lang="en-US" dirty="0">
                <a:latin typeface="+mn-lt"/>
              </a:rPr>
              <a:t> = </a:t>
            </a:r>
            <a:r>
              <a:rPr lang="en-US" dirty="0">
                <a:solidFill>
                  <a:srgbClr val="FF0000"/>
                </a:solidFill>
                <a:latin typeface="+mn-lt"/>
              </a:rPr>
              <a:t>MAX</a:t>
            </a:r>
            <a:r>
              <a:rPr lang="en-US" dirty="0">
                <a:latin typeface="+mn-lt"/>
              </a:rPr>
              <a:t>-1, </a:t>
            </a:r>
            <a:r>
              <a:rPr lang="en-US" dirty="0" err="1">
                <a:latin typeface="+mn-lt"/>
              </a:rPr>
              <a:t>và</a:t>
            </a:r>
            <a:r>
              <a:rPr lang="en-US" dirty="0">
                <a:latin typeface="+mn-lt"/>
              </a:rPr>
              <a:t> </a:t>
            </a:r>
            <a:r>
              <a:rPr lang="en-US" dirty="0" err="1">
                <a:latin typeface="+mn-lt"/>
              </a:rPr>
              <a:t>danh</a:t>
            </a:r>
            <a:r>
              <a:rPr lang="en-US" dirty="0">
                <a:latin typeface="+mn-lt"/>
              </a:rPr>
              <a:t> </a:t>
            </a:r>
            <a:r>
              <a:rPr lang="en-US" dirty="0" err="1">
                <a:latin typeface="+mn-lt"/>
              </a:rPr>
              <a:t>sách</a:t>
            </a:r>
            <a:r>
              <a:rPr lang="en-US" dirty="0">
                <a:latin typeface="+mn-lt"/>
              </a:rPr>
              <a:t> </a:t>
            </a:r>
            <a:r>
              <a:rPr lang="en-US" dirty="0" err="1">
                <a:latin typeface="+mn-lt"/>
              </a:rPr>
              <a:t>vẫn</a:t>
            </a:r>
            <a:r>
              <a:rPr lang="en-US" dirty="0">
                <a:latin typeface="+mn-lt"/>
              </a:rPr>
              <a:t> </a:t>
            </a:r>
            <a:r>
              <a:rPr lang="en-US" dirty="0" err="1">
                <a:latin typeface="+mn-lt"/>
              </a:rPr>
              <a:t>còn</a:t>
            </a:r>
            <a:r>
              <a:rPr lang="en-US" dirty="0">
                <a:latin typeface="+mn-lt"/>
              </a:rPr>
              <a:t> </a:t>
            </a:r>
            <a:r>
              <a:rPr lang="en-US" dirty="0" err="1">
                <a:latin typeface="+mn-lt"/>
              </a:rPr>
              <a:t>trống</a:t>
            </a:r>
            <a:r>
              <a:rPr lang="en-US" dirty="0">
                <a:latin typeface="+mn-lt"/>
              </a:rPr>
              <a:t> </a:t>
            </a:r>
            <a:r>
              <a:rPr lang="en-US" dirty="0" err="1">
                <a:latin typeface="+mn-lt"/>
              </a:rPr>
              <a:t>thì</a:t>
            </a:r>
            <a:r>
              <a:rPr lang="en-US" dirty="0">
                <a:latin typeface="+mn-lt"/>
              </a:rPr>
              <a:t> </a:t>
            </a:r>
            <a:r>
              <a:rPr lang="en-US" dirty="0" err="1">
                <a:latin typeface="+mn-lt"/>
              </a:rPr>
              <a:t>khi</a:t>
            </a:r>
            <a:r>
              <a:rPr lang="en-US" dirty="0">
                <a:latin typeface="+mn-lt"/>
              </a:rPr>
              <a:t> ta </a:t>
            </a:r>
            <a:r>
              <a:rPr lang="en-US" dirty="0" err="1">
                <a:latin typeface="+mn-lt"/>
              </a:rPr>
              <a:t>thực</a:t>
            </a:r>
            <a:r>
              <a:rPr lang="en-US" dirty="0">
                <a:latin typeface="+mn-lt"/>
              </a:rPr>
              <a:t> </a:t>
            </a:r>
            <a:r>
              <a:rPr lang="en-US" dirty="0" err="1">
                <a:latin typeface="+mn-lt"/>
              </a:rPr>
              <a:t>hiện</a:t>
            </a:r>
            <a:r>
              <a:rPr lang="en-US" dirty="0">
                <a:latin typeface="+mn-lt"/>
              </a:rPr>
              <a:t> </a:t>
            </a:r>
            <a:r>
              <a:rPr lang="en-US" dirty="0" err="1">
                <a:latin typeface="+mn-lt"/>
              </a:rPr>
              <a:t>thêm</a:t>
            </a:r>
            <a:r>
              <a:rPr lang="en-US" dirty="0">
                <a:latin typeface="+mn-lt"/>
              </a:rPr>
              <a:t> </a:t>
            </a:r>
            <a:r>
              <a:rPr lang="en-US" dirty="0" err="1">
                <a:latin typeface="+mn-lt"/>
              </a:rPr>
              <a:t>phần</a:t>
            </a:r>
            <a:r>
              <a:rPr lang="en-US" dirty="0">
                <a:latin typeface="+mn-lt"/>
              </a:rPr>
              <a:t> </a:t>
            </a:r>
            <a:r>
              <a:rPr lang="en-US" dirty="0" err="1">
                <a:latin typeface="+mn-lt"/>
              </a:rPr>
              <a:t>tử</a:t>
            </a:r>
            <a:r>
              <a:rPr lang="en-US" dirty="0">
                <a:latin typeface="+mn-lt"/>
              </a:rPr>
              <a:t> </a:t>
            </a:r>
            <a:r>
              <a:rPr lang="en-US" dirty="0" err="1">
                <a:latin typeface="+mn-lt"/>
              </a:rPr>
              <a:t>mới</a:t>
            </a:r>
            <a:r>
              <a:rPr lang="en-US" dirty="0">
                <a:latin typeface="+mn-lt"/>
              </a:rPr>
              <a:t>, ta </a:t>
            </a:r>
            <a:r>
              <a:rPr lang="en-US" dirty="0" err="1">
                <a:latin typeface="+mn-lt"/>
              </a:rPr>
              <a:t>sẽ</a:t>
            </a:r>
            <a:r>
              <a:rPr lang="en-US" dirty="0">
                <a:latin typeface="+mn-lt"/>
              </a:rPr>
              <a:t> </a:t>
            </a:r>
            <a:r>
              <a:rPr lang="en-US" dirty="0" err="1">
                <a:latin typeface="+mn-lt"/>
              </a:rPr>
              <a:t>duy</a:t>
            </a:r>
            <a:r>
              <a:rPr lang="en-US" dirty="0">
                <a:latin typeface="+mn-lt"/>
              </a:rPr>
              <a:t> </a:t>
            </a:r>
            <a:r>
              <a:rPr lang="en-US" dirty="0" err="1">
                <a:latin typeface="+mn-lt"/>
              </a:rPr>
              <a:t>chuyển</a:t>
            </a:r>
            <a:r>
              <a:rPr lang="en-US" dirty="0">
                <a:latin typeface="+mn-lt"/>
              </a:rPr>
              <a:t> rear </a:t>
            </a:r>
            <a:r>
              <a:rPr lang="en-US" dirty="0" err="1">
                <a:latin typeface="+mn-lt"/>
              </a:rPr>
              <a:t>về</a:t>
            </a:r>
            <a:r>
              <a:rPr lang="en-US" dirty="0">
                <a:latin typeface="+mn-lt"/>
              </a:rPr>
              <a:t> </a:t>
            </a:r>
            <a:r>
              <a:rPr lang="en-US" dirty="0" err="1">
                <a:latin typeface="+mn-lt"/>
              </a:rPr>
              <a:t>vị</a:t>
            </a:r>
            <a:r>
              <a:rPr lang="en-US" dirty="0">
                <a:latin typeface="+mn-lt"/>
              </a:rPr>
              <a:t> </a:t>
            </a:r>
            <a:r>
              <a:rPr lang="en-US" dirty="0" err="1">
                <a:latin typeface="+mn-lt"/>
              </a:rPr>
              <a:t>trí</a:t>
            </a:r>
            <a:r>
              <a:rPr lang="en-US" dirty="0">
                <a:latin typeface="+mn-lt"/>
              </a:rPr>
              <a:t> 0 (</a:t>
            </a:r>
            <a:r>
              <a:rPr lang="en-US" dirty="0" err="1">
                <a:latin typeface="+mn-lt"/>
              </a:rPr>
              <a:t>vị</a:t>
            </a:r>
            <a:r>
              <a:rPr lang="en-US" dirty="0">
                <a:latin typeface="+mn-lt"/>
              </a:rPr>
              <a:t> </a:t>
            </a:r>
            <a:r>
              <a:rPr lang="en-US" dirty="0" err="1">
                <a:latin typeface="+mn-lt"/>
              </a:rPr>
              <a:t>trí</a:t>
            </a:r>
            <a:r>
              <a:rPr lang="en-US" dirty="0">
                <a:latin typeface="+mn-lt"/>
              </a:rPr>
              <a:t> </a:t>
            </a:r>
            <a:r>
              <a:rPr lang="en-US" dirty="0" err="1">
                <a:latin typeface="+mn-lt"/>
              </a:rPr>
              <a:t>bắt</a:t>
            </a:r>
            <a:r>
              <a:rPr lang="en-US" dirty="0">
                <a:latin typeface="+mn-lt"/>
              </a:rPr>
              <a:t> </a:t>
            </a:r>
            <a:r>
              <a:rPr lang="en-US" dirty="0" err="1">
                <a:latin typeface="+mn-lt"/>
              </a:rPr>
              <a:t>đầu</a:t>
            </a:r>
            <a:r>
              <a:rPr lang="en-US" dirty="0">
                <a:latin typeface="+mn-lt"/>
              </a:rPr>
              <a:t> </a:t>
            </a:r>
            <a:r>
              <a:rPr lang="en-US" dirty="0" err="1">
                <a:latin typeface="+mn-lt"/>
              </a:rPr>
              <a:t>của</a:t>
            </a:r>
            <a:r>
              <a:rPr lang="en-US" dirty="0">
                <a:latin typeface="+mn-lt"/>
              </a:rPr>
              <a:t> </a:t>
            </a:r>
            <a:r>
              <a:rPr lang="en-US" dirty="0" err="1">
                <a:latin typeface="+mn-lt"/>
              </a:rPr>
              <a:t>danh</a:t>
            </a:r>
            <a:r>
              <a:rPr lang="en-US" dirty="0">
                <a:latin typeface="+mn-lt"/>
              </a:rPr>
              <a:t> </a:t>
            </a:r>
            <a:r>
              <a:rPr lang="en-US" dirty="0" err="1">
                <a:latin typeface="+mn-lt"/>
              </a:rPr>
              <a:t>sách</a:t>
            </a:r>
            <a:r>
              <a:rPr lang="en-US" dirty="0">
                <a:latin typeface="+mn-lt"/>
              </a:rPr>
              <a:t>)</a:t>
            </a:r>
          </a:p>
        </p:txBody>
      </p:sp>
    </p:spTree>
    <p:extLst>
      <p:ext uri="{BB962C8B-B14F-4D97-AF65-F5344CB8AC3E}">
        <p14:creationId xmlns:p14="http://schemas.microsoft.com/office/powerpoint/2010/main" val="383554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chemeClr val="tx2">
                    <a:lumMod val="50000"/>
                  </a:schemeClr>
                </a:solidFill>
                <a:latin typeface="Arial" panose="020B0604020202020204" pitchFamily="34" charset="0"/>
                <a:cs typeface="Arial" panose="020B0604020202020204" pitchFamily="34" charset="0"/>
              </a:rPr>
              <a:t>HÀNG ĐỢI</a:t>
            </a:r>
            <a:r>
              <a:rPr lang="en-US" altLang="zh-TW" sz="3600" dirty="0">
                <a:solidFill>
                  <a:schemeClr val="tx2">
                    <a:lumMod val="50000"/>
                  </a:schemeClr>
                </a:solidFill>
                <a:latin typeface="Arial" panose="020B0604020202020204" pitchFamily="34" charset="0"/>
                <a:cs typeface="Arial" panose="020B0604020202020204" pitchFamily="34" charset="0"/>
              </a:rPr>
              <a:t> (QUEUE)</a:t>
            </a:r>
          </a:p>
        </p:txBody>
      </p:sp>
      <p:sp>
        <p:nvSpPr>
          <p:cNvPr id="41" name="Title 1">
            <a:extLst>
              <a:ext uri="{FF2B5EF4-FFF2-40B4-BE49-F238E27FC236}">
                <a16:creationId xmlns:a16="http://schemas.microsoft.com/office/drawing/2014/main" id="{B6E98A79-EE81-43A6-A910-B4938CE2754A}"/>
              </a:ext>
            </a:extLst>
          </p:cNvPr>
          <p:cNvSpPr txBox="1">
            <a:spLocks/>
          </p:cNvSpPr>
          <p:nvPr/>
        </p:nvSpPr>
        <p:spPr>
          <a:xfrm>
            <a:off x="329192" y="1303778"/>
            <a:ext cx="2320546" cy="2119045"/>
          </a:xfrm>
          <a:prstGeom prst="rect">
            <a:avLst/>
          </a:prstGeom>
          <a:noFill/>
          <a:ln w="25400" cap="flat" cmpd="sng" algn="ctr">
            <a:noFill/>
            <a:prstDash val="solid"/>
          </a:ln>
        </p:spPr>
        <p:style>
          <a:lnRef idx="2">
            <a:schemeClr val="accent3"/>
          </a:lnRef>
          <a:fillRef idx="1">
            <a:schemeClr val="lt1"/>
          </a:fillRef>
          <a:effectRef idx="0">
            <a:schemeClr val="accent3"/>
          </a:effectRef>
          <a:fontRef idx="minor">
            <a:schemeClr val="dk1"/>
          </a:fontRef>
        </p:style>
        <p:txBody>
          <a:bodyPr>
            <a:no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en-US" sz="2800" dirty="0" err="1">
                <a:ln/>
                <a:solidFill>
                  <a:schemeClr val="accent4"/>
                </a:solidFill>
              </a:rPr>
              <a:t>Thêm</a:t>
            </a:r>
            <a:r>
              <a:rPr lang="en-US" sz="2800" dirty="0">
                <a:ln/>
                <a:solidFill>
                  <a:schemeClr val="accent4"/>
                </a:solidFill>
              </a:rPr>
              <a:t> </a:t>
            </a:r>
            <a:r>
              <a:rPr lang="en-US" sz="2800" dirty="0" err="1">
                <a:ln/>
                <a:solidFill>
                  <a:schemeClr val="accent4"/>
                </a:solidFill>
              </a:rPr>
              <a:t>một</a:t>
            </a:r>
            <a:r>
              <a:rPr lang="en-US" sz="2800" dirty="0">
                <a:ln/>
                <a:solidFill>
                  <a:schemeClr val="accent4"/>
                </a:solidFill>
              </a:rPr>
              <a:t> </a:t>
            </a:r>
            <a:r>
              <a:rPr lang="en-US" sz="2800" dirty="0" err="1">
                <a:ln/>
                <a:solidFill>
                  <a:schemeClr val="accent4"/>
                </a:solidFill>
              </a:rPr>
              <a:t>phần</a:t>
            </a:r>
            <a:r>
              <a:rPr lang="en-US" sz="2800" dirty="0">
                <a:ln/>
                <a:solidFill>
                  <a:schemeClr val="accent4"/>
                </a:solidFill>
              </a:rPr>
              <a:t> </a:t>
            </a:r>
            <a:r>
              <a:rPr lang="en-US" sz="2800" dirty="0" err="1">
                <a:ln/>
                <a:solidFill>
                  <a:schemeClr val="accent4"/>
                </a:solidFill>
              </a:rPr>
              <a:t>tử</a:t>
            </a:r>
            <a:r>
              <a:rPr lang="en-US" sz="2800" dirty="0">
                <a:ln/>
                <a:solidFill>
                  <a:schemeClr val="accent4"/>
                </a:solidFill>
              </a:rPr>
              <a:t> </a:t>
            </a:r>
            <a:r>
              <a:rPr lang="en-US" sz="2800" dirty="0" err="1">
                <a:ln/>
                <a:solidFill>
                  <a:schemeClr val="accent4"/>
                </a:solidFill>
              </a:rPr>
              <a:t>vào</a:t>
            </a:r>
            <a:r>
              <a:rPr lang="en-US" sz="2800" dirty="0">
                <a:ln/>
                <a:solidFill>
                  <a:schemeClr val="accent4"/>
                </a:solidFill>
              </a:rPr>
              <a:t> </a:t>
            </a:r>
            <a:r>
              <a:rPr lang="en-US" sz="2800" dirty="0" err="1">
                <a:ln/>
                <a:solidFill>
                  <a:schemeClr val="accent4"/>
                </a:solidFill>
              </a:rPr>
              <a:t>hàng</a:t>
            </a:r>
            <a:r>
              <a:rPr lang="en-US" sz="2800" dirty="0">
                <a:ln/>
                <a:solidFill>
                  <a:schemeClr val="accent4"/>
                </a:solidFill>
              </a:rPr>
              <a:t> </a:t>
            </a:r>
            <a:r>
              <a:rPr lang="en-US" sz="2800" dirty="0" err="1">
                <a:ln/>
                <a:solidFill>
                  <a:schemeClr val="accent4"/>
                </a:solidFill>
              </a:rPr>
              <a:t>đợi</a:t>
            </a:r>
            <a:r>
              <a:rPr lang="en-US" sz="2800" dirty="0">
                <a:ln/>
                <a:solidFill>
                  <a:schemeClr val="accent4"/>
                </a:solidFill>
              </a:rPr>
              <a:t> </a:t>
            </a:r>
            <a:r>
              <a:rPr lang="en-US" sz="2800" dirty="0" err="1">
                <a:ln/>
                <a:solidFill>
                  <a:schemeClr val="accent4"/>
                </a:solidFill>
              </a:rPr>
              <a:t>bằng</a:t>
            </a:r>
            <a:r>
              <a:rPr lang="en-US" sz="2800" dirty="0">
                <a:ln/>
                <a:solidFill>
                  <a:schemeClr val="accent4"/>
                </a:solidFill>
              </a:rPr>
              <a:t> </a:t>
            </a:r>
            <a:r>
              <a:rPr lang="en-US" sz="2800" b="1" dirty="0" err="1">
                <a:ln/>
                <a:solidFill>
                  <a:schemeClr val="accent4"/>
                </a:solidFill>
              </a:rPr>
              <a:t>phương</a:t>
            </a:r>
            <a:r>
              <a:rPr lang="en-US" sz="2800" b="1" dirty="0">
                <a:ln/>
                <a:solidFill>
                  <a:schemeClr val="accent4"/>
                </a:solidFill>
              </a:rPr>
              <a:t> </a:t>
            </a:r>
            <a:r>
              <a:rPr lang="en-US" sz="2800" b="1" dirty="0" err="1">
                <a:ln/>
                <a:solidFill>
                  <a:schemeClr val="accent4"/>
                </a:solidFill>
              </a:rPr>
              <a:t>pháp</a:t>
            </a:r>
            <a:r>
              <a:rPr lang="en-US" sz="2800" b="1" dirty="0">
                <a:ln/>
                <a:solidFill>
                  <a:schemeClr val="accent4"/>
                </a:solidFill>
              </a:rPr>
              <a:t> </a:t>
            </a:r>
            <a:r>
              <a:rPr lang="en-US" sz="2800" b="1" dirty="0" err="1">
                <a:ln/>
                <a:solidFill>
                  <a:schemeClr val="accent4"/>
                </a:solidFill>
              </a:rPr>
              <a:t>vòng</a:t>
            </a:r>
            <a:endParaRPr lang="en-US" sz="2800" b="1" dirty="0">
              <a:ln/>
              <a:solidFill>
                <a:schemeClr val="accent4"/>
              </a:solidFill>
            </a:endParaRPr>
          </a:p>
        </p:txBody>
      </p:sp>
      <p:sp>
        <p:nvSpPr>
          <p:cNvPr id="42" name="Rectangle 41">
            <a:extLst>
              <a:ext uri="{FF2B5EF4-FFF2-40B4-BE49-F238E27FC236}">
                <a16:creationId xmlns:a16="http://schemas.microsoft.com/office/drawing/2014/main" id="{ECA9213C-FA64-45BB-B7EC-FB370402A4AC}"/>
              </a:ext>
            </a:extLst>
          </p:cNvPr>
          <p:cNvSpPr/>
          <p:nvPr/>
        </p:nvSpPr>
        <p:spPr>
          <a:xfrm>
            <a:off x="7676375" y="1125039"/>
            <a:ext cx="1495709" cy="374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MAX </a:t>
            </a:r>
            <a:r>
              <a:rPr lang="en-US" sz="2400" dirty="0">
                <a:solidFill>
                  <a:schemeClr val="tx1"/>
                </a:solidFill>
              </a:rPr>
              <a:t>-1</a:t>
            </a:r>
          </a:p>
        </p:txBody>
      </p:sp>
      <p:sp>
        <p:nvSpPr>
          <p:cNvPr id="43" name="Rectangle 42">
            <a:extLst>
              <a:ext uri="{FF2B5EF4-FFF2-40B4-BE49-F238E27FC236}">
                <a16:creationId xmlns:a16="http://schemas.microsoft.com/office/drawing/2014/main" id="{C8FCBF47-5437-4DC4-96B2-7BA9DD356488}"/>
              </a:ext>
            </a:extLst>
          </p:cNvPr>
          <p:cNvSpPr/>
          <p:nvPr/>
        </p:nvSpPr>
        <p:spPr>
          <a:xfrm>
            <a:off x="3576908" y="5317454"/>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sp>
        <p:nvSpPr>
          <p:cNvPr id="44" name="Rectangle 43">
            <a:extLst>
              <a:ext uri="{FF2B5EF4-FFF2-40B4-BE49-F238E27FC236}">
                <a16:creationId xmlns:a16="http://schemas.microsoft.com/office/drawing/2014/main" id="{D7C73B1E-B293-4996-AF04-EB3C3A915A58}"/>
              </a:ext>
            </a:extLst>
          </p:cNvPr>
          <p:cNvSpPr/>
          <p:nvPr/>
        </p:nvSpPr>
        <p:spPr>
          <a:xfrm>
            <a:off x="3608544" y="4960055"/>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sp>
        <p:nvSpPr>
          <p:cNvPr id="45" name="Rectangle 44">
            <a:extLst>
              <a:ext uri="{FF2B5EF4-FFF2-40B4-BE49-F238E27FC236}">
                <a16:creationId xmlns:a16="http://schemas.microsoft.com/office/drawing/2014/main" id="{7476B685-5BF6-428D-9CA1-C718AAFBEDBF}"/>
              </a:ext>
            </a:extLst>
          </p:cNvPr>
          <p:cNvSpPr/>
          <p:nvPr/>
        </p:nvSpPr>
        <p:spPr>
          <a:xfrm>
            <a:off x="3564909" y="3422823"/>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t>
            </a:r>
          </a:p>
        </p:txBody>
      </p:sp>
      <p:sp>
        <p:nvSpPr>
          <p:cNvPr id="46" name="Rectangle 45">
            <a:extLst>
              <a:ext uri="{FF2B5EF4-FFF2-40B4-BE49-F238E27FC236}">
                <a16:creationId xmlns:a16="http://schemas.microsoft.com/office/drawing/2014/main" id="{57FDAA2D-08D8-4F19-88EB-4BB47D2D7D04}"/>
              </a:ext>
            </a:extLst>
          </p:cNvPr>
          <p:cNvSpPr/>
          <p:nvPr/>
        </p:nvSpPr>
        <p:spPr>
          <a:xfrm>
            <a:off x="5334000" y="1466211"/>
            <a:ext cx="8864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rear</a:t>
            </a:r>
          </a:p>
        </p:txBody>
      </p:sp>
      <p:sp>
        <p:nvSpPr>
          <p:cNvPr id="47" name="Rectangle 46">
            <a:extLst>
              <a:ext uri="{FF2B5EF4-FFF2-40B4-BE49-F238E27FC236}">
                <a16:creationId xmlns:a16="http://schemas.microsoft.com/office/drawing/2014/main" id="{A092AE52-350A-4C98-94BE-535177016DF9}"/>
              </a:ext>
            </a:extLst>
          </p:cNvPr>
          <p:cNvSpPr/>
          <p:nvPr/>
        </p:nvSpPr>
        <p:spPr>
          <a:xfrm>
            <a:off x="5334000" y="2639143"/>
            <a:ext cx="8864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front</a:t>
            </a:r>
          </a:p>
        </p:txBody>
      </p:sp>
      <p:graphicFrame>
        <p:nvGraphicFramePr>
          <p:cNvPr id="48" name="Table 47">
            <a:extLst>
              <a:ext uri="{FF2B5EF4-FFF2-40B4-BE49-F238E27FC236}">
                <a16:creationId xmlns:a16="http://schemas.microsoft.com/office/drawing/2014/main" id="{6967F52C-F19C-428E-BC17-307EE4F72A26}"/>
              </a:ext>
            </a:extLst>
          </p:cNvPr>
          <p:cNvGraphicFramePr>
            <a:graphicFrameLocks noGrp="1"/>
          </p:cNvGraphicFramePr>
          <p:nvPr>
            <p:extLst>
              <p:ext uri="{D42A27DB-BD31-4B8C-83A1-F6EECF244321}">
                <p14:modId xmlns:p14="http://schemas.microsoft.com/office/powerpoint/2010/main" val="117048019"/>
              </p:ext>
            </p:extLst>
          </p:nvPr>
        </p:nvGraphicFramePr>
        <p:xfrm>
          <a:off x="4217131" y="1487646"/>
          <a:ext cx="1082008" cy="4079240"/>
        </p:xfrm>
        <a:graphic>
          <a:graphicData uri="http://schemas.openxmlformats.org/drawingml/2006/table">
            <a:tbl>
              <a:tblPr firstRow="1" bandRow="1">
                <a:tableStyleId>{5940675A-B579-460E-94D1-54222C63F5DA}</a:tableStyleId>
              </a:tblPr>
              <a:tblGrid>
                <a:gridCol w="1082008">
                  <a:extLst>
                    <a:ext uri="{9D8B030D-6E8A-4147-A177-3AD203B41FA5}">
                      <a16:colId xmlns:a16="http://schemas.microsoft.com/office/drawing/2014/main" val="20000"/>
                    </a:ext>
                  </a:extLst>
                </a:gridCol>
              </a:tblGrid>
              <a:tr h="370840">
                <a:tc>
                  <a:txBody>
                    <a:bodyPr/>
                    <a:lstStyle/>
                    <a:p>
                      <a:pPr algn="ctr"/>
                      <a:endParaRPr lang="en-US" b="1">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endParaRPr lang="en-US" b="1">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endParaRPr lang="en-US" b="1">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endParaRPr lang="en-US" b="1">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endParaRPr lang="en-US" sz="1800" b="1">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112520">
                <a:tc>
                  <a:txBody>
                    <a:bodyP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70840">
                <a:tc>
                  <a:txBody>
                    <a:bodyPr/>
                    <a:lstStyle/>
                    <a:p>
                      <a:pPr algn="ctr"/>
                      <a:endParaRPr lang="en-US" b="1">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370840">
                <a:tc>
                  <a:txBody>
                    <a:bodyPr/>
                    <a:lstStyle/>
                    <a:p>
                      <a:pPr algn="ct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bl>
          </a:graphicData>
        </a:graphic>
      </p:graphicFrame>
      <p:sp>
        <p:nvSpPr>
          <p:cNvPr id="49" name="Rectangle 48">
            <a:extLst>
              <a:ext uri="{FF2B5EF4-FFF2-40B4-BE49-F238E27FC236}">
                <a16:creationId xmlns:a16="http://schemas.microsoft.com/office/drawing/2014/main" id="{3EDE63EB-1D1D-446F-8139-DBFCAF3C0276}"/>
              </a:ext>
            </a:extLst>
          </p:cNvPr>
          <p:cNvSpPr/>
          <p:nvPr/>
        </p:nvSpPr>
        <p:spPr>
          <a:xfrm>
            <a:off x="3624659" y="4541359"/>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
        <p:nvSpPr>
          <p:cNvPr id="53" name="Rectangle 52">
            <a:extLst>
              <a:ext uri="{FF2B5EF4-FFF2-40B4-BE49-F238E27FC236}">
                <a16:creationId xmlns:a16="http://schemas.microsoft.com/office/drawing/2014/main" id="{E5754EF3-C122-4AEC-B1CC-6D6D95A469E7}"/>
              </a:ext>
            </a:extLst>
          </p:cNvPr>
          <p:cNvSpPr/>
          <p:nvPr/>
        </p:nvSpPr>
        <p:spPr>
          <a:xfrm>
            <a:off x="3564909" y="3793132"/>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t>
            </a:r>
          </a:p>
        </p:txBody>
      </p:sp>
      <p:sp>
        <p:nvSpPr>
          <p:cNvPr id="54" name="Rectangle 53">
            <a:extLst>
              <a:ext uri="{FF2B5EF4-FFF2-40B4-BE49-F238E27FC236}">
                <a16:creationId xmlns:a16="http://schemas.microsoft.com/office/drawing/2014/main" id="{F058633F-BE03-42C8-9D92-4C14B15F6268}"/>
              </a:ext>
            </a:extLst>
          </p:cNvPr>
          <p:cNvSpPr/>
          <p:nvPr/>
        </p:nvSpPr>
        <p:spPr>
          <a:xfrm>
            <a:off x="3564909" y="4152318"/>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t>
            </a:r>
          </a:p>
        </p:txBody>
      </p:sp>
      <p:sp>
        <p:nvSpPr>
          <p:cNvPr id="56" name="Rectangle 55">
            <a:extLst>
              <a:ext uri="{FF2B5EF4-FFF2-40B4-BE49-F238E27FC236}">
                <a16:creationId xmlns:a16="http://schemas.microsoft.com/office/drawing/2014/main" id="{480E0091-BEC0-4BCA-B9C8-39DF317D13AC}"/>
              </a:ext>
            </a:extLst>
          </p:cNvPr>
          <p:cNvSpPr/>
          <p:nvPr/>
        </p:nvSpPr>
        <p:spPr>
          <a:xfrm>
            <a:off x="4224203" y="2612025"/>
            <a:ext cx="1075187" cy="3429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20</a:t>
            </a:r>
          </a:p>
        </p:txBody>
      </p:sp>
      <p:sp>
        <p:nvSpPr>
          <p:cNvPr id="57" name="Rectangle 56">
            <a:extLst>
              <a:ext uri="{FF2B5EF4-FFF2-40B4-BE49-F238E27FC236}">
                <a16:creationId xmlns:a16="http://schemas.microsoft.com/office/drawing/2014/main" id="{EC69C9EA-09E3-4A2B-8F8A-697539635F60}"/>
              </a:ext>
            </a:extLst>
          </p:cNvPr>
          <p:cNvSpPr/>
          <p:nvPr/>
        </p:nvSpPr>
        <p:spPr>
          <a:xfrm>
            <a:off x="4224460" y="2237817"/>
            <a:ext cx="1075187" cy="3429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30</a:t>
            </a:r>
          </a:p>
        </p:txBody>
      </p:sp>
      <p:sp>
        <p:nvSpPr>
          <p:cNvPr id="58" name="Rectangle 57">
            <a:extLst>
              <a:ext uri="{FF2B5EF4-FFF2-40B4-BE49-F238E27FC236}">
                <a16:creationId xmlns:a16="http://schemas.microsoft.com/office/drawing/2014/main" id="{C7978B0C-48CF-42A1-976A-BA9892046C64}"/>
              </a:ext>
            </a:extLst>
          </p:cNvPr>
          <p:cNvSpPr/>
          <p:nvPr/>
        </p:nvSpPr>
        <p:spPr>
          <a:xfrm>
            <a:off x="4224201" y="1867668"/>
            <a:ext cx="1075187" cy="3429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40</a:t>
            </a:r>
          </a:p>
        </p:txBody>
      </p:sp>
      <p:sp>
        <p:nvSpPr>
          <p:cNvPr id="59" name="Rectangle 58">
            <a:extLst>
              <a:ext uri="{FF2B5EF4-FFF2-40B4-BE49-F238E27FC236}">
                <a16:creationId xmlns:a16="http://schemas.microsoft.com/office/drawing/2014/main" id="{6FED33BF-0CFA-4CCD-BDC4-778F8228AFEE}"/>
              </a:ext>
            </a:extLst>
          </p:cNvPr>
          <p:cNvSpPr/>
          <p:nvPr/>
        </p:nvSpPr>
        <p:spPr>
          <a:xfrm>
            <a:off x="4224201" y="1502286"/>
            <a:ext cx="1075187" cy="3429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10</a:t>
            </a:r>
          </a:p>
        </p:txBody>
      </p:sp>
      <p:sp>
        <p:nvSpPr>
          <p:cNvPr id="60" name="Rectangle 59">
            <a:extLst>
              <a:ext uri="{FF2B5EF4-FFF2-40B4-BE49-F238E27FC236}">
                <a16:creationId xmlns:a16="http://schemas.microsoft.com/office/drawing/2014/main" id="{B11E3A24-6B76-42DA-8094-9D4F8791BFC8}"/>
              </a:ext>
            </a:extLst>
          </p:cNvPr>
          <p:cNvSpPr/>
          <p:nvPr/>
        </p:nvSpPr>
        <p:spPr>
          <a:xfrm>
            <a:off x="3564909" y="2639143"/>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96</a:t>
            </a:r>
          </a:p>
        </p:txBody>
      </p:sp>
      <p:sp>
        <p:nvSpPr>
          <p:cNvPr id="61" name="Rectangle 60">
            <a:extLst>
              <a:ext uri="{FF2B5EF4-FFF2-40B4-BE49-F238E27FC236}">
                <a16:creationId xmlns:a16="http://schemas.microsoft.com/office/drawing/2014/main" id="{E4ED50A6-AAD4-4E98-981E-D7B8C87B77FD}"/>
              </a:ext>
            </a:extLst>
          </p:cNvPr>
          <p:cNvSpPr/>
          <p:nvPr/>
        </p:nvSpPr>
        <p:spPr>
          <a:xfrm>
            <a:off x="3564909" y="2289625"/>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97</a:t>
            </a:r>
          </a:p>
        </p:txBody>
      </p:sp>
      <p:sp>
        <p:nvSpPr>
          <p:cNvPr id="62" name="Rectangle 61">
            <a:extLst>
              <a:ext uri="{FF2B5EF4-FFF2-40B4-BE49-F238E27FC236}">
                <a16:creationId xmlns:a16="http://schemas.microsoft.com/office/drawing/2014/main" id="{AA701211-F2FD-43C3-A41D-17A09FDDE27A}"/>
              </a:ext>
            </a:extLst>
          </p:cNvPr>
          <p:cNvSpPr/>
          <p:nvPr/>
        </p:nvSpPr>
        <p:spPr>
          <a:xfrm>
            <a:off x="3564909" y="1919429"/>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98</a:t>
            </a:r>
          </a:p>
        </p:txBody>
      </p:sp>
      <p:sp>
        <p:nvSpPr>
          <p:cNvPr id="63" name="Rectangle 62">
            <a:extLst>
              <a:ext uri="{FF2B5EF4-FFF2-40B4-BE49-F238E27FC236}">
                <a16:creationId xmlns:a16="http://schemas.microsoft.com/office/drawing/2014/main" id="{591D8C49-0281-438A-9845-FDBCAE865F0C}"/>
              </a:ext>
            </a:extLst>
          </p:cNvPr>
          <p:cNvSpPr/>
          <p:nvPr/>
        </p:nvSpPr>
        <p:spPr>
          <a:xfrm>
            <a:off x="3564909" y="1490987"/>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99</a:t>
            </a:r>
          </a:p>
        </p:txBody>
      </p:sp>
      <p:sp>
        <p:nvSpPr>
          <p:cNvPr id="64" name="Rectangle 63">
            <a:extLst>
              <a:ext uri="{FF2B5EF4-FFF2-40B4-BE49-F238E27FC236}">
                <a16:creationId xmlns:a16="http://schemas.microsoft.com/office/drawing/2014/main" id="{24C9C772-37FD-4529-B190-7F1ACD7FF0FB}"/>
              </a:ext>
            </a:extLst>
          </p:cNvPr>
          <p:cNvSpPr/>
          <p:nvPr/>
        </p:nvSpPr>
        <p:spPr>
          <a:xfrm>
            <a:off x="3576908" y="2975425"/>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95</a:t>
            </a:r>
          </a:p>
        </p:txBody>
      </p:sp>
      <p:sp>
        <p:nvSpPr>
          <p:cNvPr id="65" name="Rectangle 64">
            <a:extLst>
              <a:ext uri="{FF2B5EF4-FFF2-40B4-BE49-F238E27FC236}">
                <a16:creationId xmlns:a16="http://schemas.microsoft.com/office/drawing/2014/main" id="{D8D3806E-6F18-4A1B-B93E-B32916D17C4B}"/>
              </a:ext>
            </a:extLst>
          </p:cNvPr>
          <p:cNvSpPr/>
          <p:nvPr/>
        </p:nvSpPr>
        <p:spPr>
          <a:xfrm>
            <a:off x="3628249" y="5674853"/>
            <a:ext cx="532264"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-1</a:t>
            </a:r>
          </a:p>
        </p:txBody>
      </p:sp>
      <p:sp>
        <p:nvSpPr>
          <p:cNvPr id="66" name="Rectangle 65">
            <a:extLst>
              <a:ext uri="{FF2B5EF4-FFF2-40B4-BE49-F238E27FC236}">
                <a16:creationId xmlns:a16="http://schemas.microsoft.com/office/drawing/2014/main" id="{D8B219C7-B92B-4BAC-A322-49E814A1BFD6}"/>
              </a:ext>
            </a:extLst>
          </p:cNvPr>
          <p:cNvSpPr/>
          <p:nvPr/>
        </p:nvSpPr>
        <p:spPr>
          <a:xfrm>
            <a:off x="3363261" y="6007666"/>
            <a:ext cx="2732739" cy="483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TRẠNG THÁI CHƯA </a:t>
            </a:r>
          </a:p>
          <a:p>
            <a:pPr algn="ctr"/>
            <a:r>
              <a:rPr lang="en-US" sz="2400" b="1" dirty="0">
                <a:solidFill>
                  <a:srgbClr val="FF0000"/>
                </a:solidFill>
              </a:rPr>
              <a:t>BỊ TRÀN</a:t>
            </a:r>
          </a:p>
        </p:txBody>
      </p:sp>
      <p:sp>
        <p:nvSpPr>
          <p:cNvPr id="67" name="Rectangle 66">
            <a:extLst>
              <a:ext uri="{FF2B5EF4-FFF2-40B4-BE49-F238E27FC236}">
                <a16:creationId xmlns:a16="http://schemas.microsoft.com/office/drawing/2014/main" id="{309D438B-8A41-42AD-B41F-79C525FD7E44}"/>
              </a:ext>
            </a:extLst>
          </p:cNvPr>
          <p:cNvSpPr/>
          <p:nvPr/>
        </p:nvSpPr>
        <p:spPr>
          <a:xfrm>
            <a:off x="7815098" y="1453547"/>
            <a:ext cx="8864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rear</a:t>
            </a:r>
          </a:p>
        </p:txBody>
      </p:sp>
      <p:sp>
        <p:nvSpPr>
          <p:cNvPr id="68" name="Rectangle 67">
            <a:extLst>
              <a:ext uri="{FF2B5EF4-FFF2-40B4-BE49-F238E27FC236}">
                <a16:creationId xmlns:a16="http://schemas.microsoft.com/office/drawing/2014/main" id="{13B39427-BE12-4818-B537-8A03BFCF053E}"/>
              </a:ext>
            </a:extLst>
          </p:cNvPr>
          <p:cNvSpPr/>
          <p:nvPr/>
        </p:nvSpPr>
        <p:spPr>
          <a:xfrm>
            <a:off x="7834148" y="2626479"/>
            <a:ext cx="8864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front</a:t>
            </a:r>
          </a:p>
        </p:txBody>
      </p:sp>
      <p:graphicFrame>
        <p:nvGraphicFramePr>
          <p:cNvPr id="69" name="Table 68">
            <a:extLst>
              <a:ext uri="{FF2B5EF4-FFF2-40B4-BE49-F238E27FC236}">
                <a16:creationId xmlns:a16="http://schemas.microsoft.com/office/drawing/2014/main" id="{03A84CED-6975-4252-99B2-4BEB673FD5BD}"/>
              </a:ext>
            </a:extLst>
          </p:cNvPr>
          <p:cNvGraphicFramePr>
            <a:graphicFrameLocks noGrp="1"/>
          </p:cNvGraphicFramePr>
          <p:nvPr>
            <p:extLst>
              <p:ext uri="{D42A27DB-BD31-4B8C-83A1-F6EECF244321}">
                <p14:modId xmlns:p14="http://schemas.microsoft.com/office/powerpoint/2010/main" val="938523079"/>
              </p:ext>
            </p:extLst>
          </p:nvPr>
        </p:nvGraphicFramePr>
        <p:xfrm>
          <a:off x="6847994" y="1474982"/>
          <a:ext cx="1082008" cy="4079240"/>
        </p:xfrm>
        <a:graphic>
          <a:graphicData uri="http://schemas.openxmlformats.org/drawingml/2006/table">
            <a:tbl>
              <a:tblPr firstRow="1" bandRow="1">
                <a:tableStyleId>{5940675A-B579-460E-94D1-54222C63F5DA}</a:tableStyleId>
              </a:tblPr>
              <a:tblGrid>
                <a:gridCol w="1082008">
                  <a:extLst>
                    <a:ext uri="{9D8B030D-6E8A-4147-A177-3AD203B41FA5}">
                      <a16:colId xmlns:a16="http://schemas.microsoft.com/office/drawing/2014/main" val="20000"/>
                    </a:ext>
                  </a:extLst>
                </a:gridCol>
              </a:tblGrid>
              <a:tr h="370840">
                <a:tc>
                  <a:txBody>
                    <a:bodyPr/>
                    <a:lstStyle/>
                    <a:p>
                      <a:pPr algn="ctr"/>
                      <a:endParaRPr lang="en-US" b="1">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endParaRPr lang="en-US" b="1">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endParaRPr lang="en-US" b="1">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endParaRPr lang="en-US" b="1">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endParaRPr lang="en-US" sz="1800" b="1">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112520">
                <a:tc>
                  <a:txBody>
                    <a:bodyP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70840">
                <a:tc>
                  <a:txBody>
                    <a:bodyPr/>
                    <a:lstStyle/>
                    <a:p>
                      <a:pPr algn="ctr"/>
                      <a:endParaRPr lang="en-US" b="1">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370840">
                <a:tc>
                  <a:txBody>
                    <a:bodyPr/>
                    <a:lstStyle/>
                    <a:p>
                      <a:pPr algn="ct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bl>
          </a:graphicData>
        </a:graphic>
      </p:graphicFrame>
      <p:sp>
        <p:nvSpPr>
          <p:cNvPr id="70" name="Rectangle 69">
            <a:extLst>
              <a:ext uri="{FF2B5EF4-FFF2-40B4-BE49-F238E27FC236}">
                <a16:creationId xmlns:a16="http://schemas.microsoft.com/office/drawing/2014/main" id="{7ECAD044-EA46-4111-A5C9-AF46228D070A}"/>
              </a:ext>
            </a:extLst>
          </p:cNvPr>
          <p:cNvSpPr/>
          <p:nvPr/>
        </p:nvSpPr>
        <p:spPr>
          <a:xfrm>
            <a:off x="6850692" y="2580311"/>
            <a:ext cx="1075187" cy="3429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20</a:t>
            </a:r>
          </a:p>
        </p:txBody>
      </p:sp>
      <p:sp>
        <p:nvSpPr>
          <p:cNvPr id="71" name="Rectangle 70">
            <a:extLst>
              <a:ext uri="{FF2B5EF4-FFF2-40B4-BE49-F238E27FC236}">
                <a16:creationId xmlns:a16="http://schemas.microsoft.com/office/drawing/2014/main" id="{1F6AE422-F9B9-4292-91B8-50193C591E52}"/>
              </a:ext>
            </a:extLst>
          </p:cNvPr>
          <p:cNvSpPr/>
          <p:nvPr/>
        </p:nvSpPr>
        <p:spPr>
          <a:xfrm>
            <a:off x="6850949" y="2225153"/>
            <a:ext cx="1075187" cy="3429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30</a:t>
            </a:r>
          </a:p>
        </p:txBody>
      </p:sp>
      <p:sp>
        <p:nvSpPr>
          <p:cNvPr id="72" name="Rectangle 71">
            <a:extLst>
              <a:ext uri="{FF2B5EF4-FFF2-40B4-BE49-F238E27FC236}">
                <a16:creationId xmlns:a16="http://schemas.microsoft.com/office/drawing/2014/main" id="{0D0DEF20-6AA9-41BE-8907-8A5ADE8B0428}"/>
              </a:ext>
            </a:extLst>
          </p:cNvPr>
          <p:cNvSpPr/>
          <p:nvPr/>
        </p:nvSpPr>
        <p:spPr>
          <a:xfrm>
            <a:off x="6850690" y="1855004"/>
            <a:ext cx="1075187" cy="3429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40</a:t>
            </a:r>
          </a:p>
        </p:txBody>
      </p:sp>
      <p:sp>
        <p:nvSpPr>
          <p:cNvPr id="73" name="Rectangle 72">
            <a:extLst>
              <a:ext uri="{FF2B5EF4-FFF2-40B4-BE49-F238E27FC236}">
                <a16:creationId xmlns:a16="http://schemas.microsoft.com/office/drawing/2014/main" id="{6587AE9B-0F21-47D9-B326-57D8D7CB2E09}"/>
              </a:ext>
            </a:extLst>
          </p:cNvPr>
          <p:cNvSpPr/>
          <p:nvPr/>
        </p:nvSpPr>
        <p:spPr>
          <a:xfrm>
            <a:off x="6850690" y="1489622"/>
            <a:ext cx="1075187" cy="3429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10</a:t>
            </a:r>
          </a:p>
        </p:txBody>
      </p:sp>
      <p:sp>
        <p:nvSpPr>
          <p:cNvPr id="74" name="Rectangle 73">
            <a:extLst>
              <a:ext uri="{FF2B5EF4-FFF2-40B4-BE49-F238E27FC236}">
                <a16:creationId xmlns:a16="http://schemas.microsoft.com/office/drawing/2014/main" id="{D4EE3CA2-BCD1-4EAB-9BA8-7A5FBBF2BE58}"/>
              </a:ext>
            </a:extLst>
          </p:cNvPr>
          <p:cNvSpPr/>
          <p:nvPr/>
        </p:nvSpPr>
        <p:spPr>
          <a:xfrm>
            <a:off x="5937778" y="6042378"/>
            <a:ext cx="2320545" cy="232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FF0000"/>
                </a:solidFill>
              </a:rPr>
              <a:t>XỬ LÝ TRÀN </a:t>
            </a:r>
          </a:p>
          <a:p>
            <a:pPr algn="ctr"/>
            <a:r>
              <a:rPr lang="en-US" sz="2400" b="1">
                <a:solidFill>
                  <a:srgbClr val="FF0000"/>
                </a:solidFill>
              </a:rPr>
              <a:t>(PP VÒNG)</a:t>
            </a:r>
          </a:p>
        </p:txBody>
      </p:sp>
      <p:sp>
        <p:nvSpPr>
          <p:cNvPr id="75" name="Rectangle 74">
            <a:extLst>
              <a:ext uri="{FF2B5EF4-FFF2-40B4-BE49-F238E27FC236}">
                <a16:creationId xmlns:a16="http://schemas.microsoft.com/office/drawing/2014/main" id="{AF2C137E-36DE-4FDE-8FC5-7A109D2030DC}"/>
              </a:ext>
            </a:extLst>
          </p:cNvPr>
          <p:cNvSpPr/>
          <p:nvPr/>
        </p:nvSpPr>
        <p:spPr>
          <a:xfrm>
            <a:off x="73914" y="3964582"/>
            <a:ext cx="2320545" cy="232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THÊM X = 50</a:t>
            </a:r>
          </a:p>
        </p:txBody>
      </p:sp>
      <p:sp>
        <p:nvSpPr>
          <p:cNvPr id="76" name="Rectangle 75">
            <a:extLst>
              <a:ext uri="{FF2B5EF4-FFF2-40B4-BE49-F238E27FC236}">
                <a16:creationId xmlns:a16="http://schemas.microsoft.com/office/drawing/2014/main" id="{D9976312-34D7-40A5-B088-899DE2B85809}"/>
              </a:ext>
            </a:extLst>
          </p:cNvPr>
          <p:cNvSpPr/>
          <p:nvPr/>
        </p:nvSpPr>
        <p:spPr>
          <a:xfrm>
            <a:off x="6850690" y="5196023"/>
            <a:ext cx="1075187" cy="3429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rPr>
              <a:t>50</a:t>
            </a:r>
          </a:p>
        </p:txBody>
      </p:sp>
      <p:sp>
        <p:nvSpPr>
          <p:cNvPr id="78" name="Rectangle 77">
            <a:extLst>
              <a:ext uri="{FF2B5EF4-FFF2-40B4-BE49-F238E27FC236}">
                <a16:creationId xmlns:a16="http://schemas.microsoft.com/office/drawing/2014/main" id="{9AC10481-9C76-4C4A-9CAD-0C091A08444A}"/>
              </a:ext>
            </a:extLst>
          </p:cNvPr>
          <p:cNvSpPr/>
          <p:nvPr/>
        </p:nvSpPr>
        <p:spPr>
          <a:xfrm>
            <a:off x="7834756" y="6938852"/>
            <a:ext cx="8864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rear</a:t>
            </a:r>
          </a:p>
        </p:txBody>
      </p:sp>
    </p:spTree>
    <p:extLst>
      <p:ext uri="{BB962C8B-B14F-4D97-AF65-F5344CB8AC3E}">
        <p14:creationId xmlns:p14="http://schemas.microsoft.com/office/powerpoint/2010/main" val="900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500"/>
                                        <p:tgtEl>
                                          <p:spTgt spid="5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500"/>
                                        <p:tgtEl>
                                          <p:spTgt spid="5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500"/>
                                        <p:tgtEl>
                                          <p:spTgt spid="6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fade">
                                      <p:cBhvr>
                                        <p:cTn id="43" dur="500"/>
                                        <p:tgtEl>
                                          <p:spTgt spid="6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fade">
                                      <p:cBhvr>
                                        <p:cTn id="52" dur="500"/>
                                        <p:tgtEl>
                                          <p:spTgt spid="6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fade">
                                      <p:cBhvr>
                                        <p:cTn id="55" dur="500"/>
                                        <p:tgtEl>
                                          <p:spTgt spid="6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fade">
                                      <p:cBhvr>
                                        <p:cTn id="60" dur="500"/>
                                        <p:tgtEl>
                                          <p:spTgt spid="47"/>
                                        </p:tgtEl>
                                      </p:cBhvr>
                                    </p:animEffect>
                                  </p:childTnLst>
                                </p:cTn>
                              </p:par>
                              <p:par>
                                <p:cTn id="61" presetID="10" presetClass="entr" presetSubtype="0" fill="hold" grpId="0" nodeType="withEffect">
                                  <p:stCondLst>
                                    <p:cond delay="0"/>
                                  </p:stCondLst>
                                  <p:iterate type="lt">
                                    <p:tmPct val="0"/>
                                  </p:iterate>
                                  <p:childTnLst>
                                    <p:set>
                                      <p:cBhvr>
                                        <p:cTn id="62" dur="1" fill="hold">
                                          <p:stCondLst>
                                            <p:cond delay="0"/>
                                          </p:stCondLst>
                                        </p:cTn>
                                        <p:tgtEl>
                                          <p:spTgt spid="46"/>
                                        </p:tgtEl>
                                        <p:attrNameLst>
                                          <p:attrName>style.visibility</p:attrName>
                                        </p:attrNameLst>
                                      </p:cBhvr>
                                      <p:to>
                                        <p:strVal val="visible"/>
                                      </p:to>
                                    </p:set>
                                    <p:animEffect transition="in" filter="fade">
                                      <p:cBhvr>
                                        <p:cTn id="63" dur="500"/>
                                        <p:tgtEl>
                                          <p:spTgt spid="46"/>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mph" presetSubtype="0" fill="hold" nodeType="clickEffect">
                                  <p:stCondLst>
                                    <p:cond delay="0"/>
                                  </p:stCondLst>
                                  <p:iterate type="lt">
                                    <p:tmPct val="4000"/>
                                  </p:iterate>
                                  <p:childTnLst>
                                    <p:set>
                                      <p:cBhvr override="childStyle">
                                        <p:cTn id="67" dur="500" fill="hold"/>
                                        <p:tgtEl>
                                          <p:spTgt spid="46"/>
                                        </p:tgtEl>
                                        <p:attrNameLst>
                                          <p:attrName>style.color</p:attrName>
                                        </p:attrNameLst>
                                      </p:cBhvr>
                                      <p:to>
                                        <p:clrVal>
                                          <a:srgbClr val="FF0000"/>
                                        </p:clrVal>
                                      </p:to>
                                    </p:set>
                                    <p:set>
                                      <p:cBhvr>
                                        <p:cTn id="68" dur="500" fill="hold"/>
                                        <p:tgtEl>
                                          <p:spTgt spid="46"/>
                                        </p:tgtEl>
                                        <p:attrNameLst>
                                          <p:attrName>fillcolor</p:attrName>
                                        </p:attrNameLst>
                                      </p:cBhvr>
                                      <p:to>
                                        <p:clrVal>
                                          <a:srgbClr val="FF0000"/>
                                        </p:clrVal>
                                      </p:to>
                                    </p:set>
                                    <p:set>
                                      <p:cBhvr>
                                        <p:cTn id="69" dur="500" fill="hold"/>
                                        <p:tgtEl>
                                          <p:spTgt spid="46"/>
                                        </p:tgtEl>
                                        <p:attrNameLst>
                                          <p:attrName>fill.type</p:attrName>
                                        </p:attrNameLst>
                                      </p:cBhvr>
                                      <p:to>
                                        <p:strVal val="solid"/>
                                      </p:to>
                                    </p:se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anim calcmode="lin" valueType="num">
                                      <p:cBhvr additive="base">
                                        <p:cTn id="74" dur="500" fill="hold"/>
                                        <p:tgtEl>
                                          <p:spTgt spid="75"/>
                                        </p:tgtEl>
                                        <p:attrNameLst>
                                          <p:attrName>ppt_x</p:attrName>
                                        </p:attrNameLst>
                                      </p:cBhvr>
                                      <p:tavLst>
                                        <p:tav tm="0">
                                          <p:val>
                                            <p:strVal val="#ppt_x"/>
                                          </p:val>
                                        </p:tav>
                                        <p:tav tm="100000">
                                          <p:val>
                                            <p:strVal val="#ppt_x"/>
                                          </p:val>
                                        </p:tav>
                                      </p:tavLst>
                                    </p:anim>
                                    <p:anim calcmode="lin" valueType="num">
                                      <p:cBhvr additive="base">
                                        <p:cTn id="75"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6"/>
                                        </p:tgtEl>
                                        <p:attrNameLst>
                                          <p:attrName>style.visibility</p:attrName>
                                        </p:attrNameLst>
                                      </p:cBhvr>
                                      <p:to>
                                        <p:strVal val="visible"/>
                                      </p:to>
                                    </p:set>
                                    <p:animEffect transition="in" filter="fade">
                                      <p:cBhvr>
                                        <p:cTn id="80" dur="500"/>
                                        <p:tgtEl>
                                          <p:spTgt spid="76"/>
                                        </p:tgtEl>
                                      </p:cBhvr>
                                    </p:animEffect>
                                  </p:childTnLst>
                                </p:cTn>
                              </p:par>
                            </p:childTnLst>
                          </p:cTn>
                        </p:par>
                      </p:childTnLst>
                    </p:cTn>
                  </p:par>
                  <p:par>
                    <p:cTn id="81" fill="hold">
                      <p:stCondLst>
                        <p:cond delay="indefinite"/>
                      </p:stCondLst>
                      <p:childTnLst>
                        <p:par>
                          <p:cTn id="82" fill="hold">
                            <p:stCondLst>
                              <p:cond delay="0"/>
                            </p:stCondLst>
                            <p:childTnLst>
                              <p:par>
                                <p:cTn id="83" presetID="56" presetClass="path" presetSubtype="0" accel="50000" decel="50000" fill="hold" grpId="0" nodeType="clickEffect">
                                  <p:stCondLst>
                                    <p:cond delay="0"/>
                                  </p:stCondLst>
                                  <p:childTnLst>
                                    <p:animMotion origin="layout" path="M 5E-6 2.96296E-6 L 0.00121 -0.32593 " pathEditMode="relative" rAng="0" ptsTypes="AA">
                                      <p:cBhvr>
                                        <p:cTn id="84" dur="2000" fill="hold"/>
                                        <p:tgtEl>
                                          <p:spTgt spid="67"/>
                                        </p:tgtEl>
                                        <p:attrNameLst>
                                          <p:attrName>ppt_x</p:attrName>
                                          <p:attrName>ppt_y</p:attrName>
                                        </p:attrNameLst>
                                      </p:cBhvr>
                                      <p:rCtr x="52" y="-16296"/>
                                    </p:animMotion>
                                  </p:childTnLst>
                                </p:cTn>
                              </p:par>
                            </p:childTnLst>
                          </p:cTn>
                        </p:par>
                      </p:childTnLst>
                    </p:cTn>
                  </p:par>
                  <p:par>
                    <p:cTn id="85" fill="hold">
                      <p:stCondLst>
                        <p:cond delay="indefinite"/>
                      </p:stCondLst>
                      <p:childTnLst>
                        <p:par>
                          <p:cTn id="86" fill="hold">
                            <p:stCondLst>
                              <p:cond delay="0"/>
                            </p:stCondLst>
                            <p:childTnLst>
                              <p:par>
                                <p:cTn id="87" presetID="56" presetClass="path" presetSubtype="0" accel="50000" decel="50000" fill="hold" grpId="0" nodeType="clickEffect">
                                  <p:stCondLst>
                                    <p:cond delay="0"/>
                                  </p:stCondLst>
                                  <p:childTnLst>
                                    <p:animMotion origin="layout" path="M 1.66667E-6 4.44444E-6 L -0.00122 -0.24144 " pathEditMode="relative" rAng="0" ptsTypes="AA">
                                      <p:cBhvr>
                                        <p:cTn id="88" dur="2000" fill="hold"/>
                                        <p:tgtEl>
                                          <p:spTgt spid="78"/>
                                        </p:tgtEl>
                                        <p:attrNameLst>
                                          <p:attrName>ppt_x</p:attrName>
                                          <p:attrName>ppt_y</p:attrName>
                                        </p:attrNameLst>
                                      </p:cBhvr>
                                      <p:rCtr x="-69" y="-12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p:bldP spid="49" grpId="0"/>
      <p:bldP spid="53" grpId="0"/>
      <p:bldP spid="54" grpId="0"/>
      <p:bldP spid="56" grpId="0" animBg="1"/>
      <p:bldP spid="57" grpId="0" animBg="1"/>
      <p:bldP spid="58" grpId="0" animBg="1"/>
      <p:bldP spid="59" grpId="0" animBg="1"/>
      <p:bldP spid="60" grpId="0"/>
      <p:bldP spid="61" grpId="0"/>
      <p:bldP spid="62" grpId="0"/>
      <p:bldP spid="63" grpId="0"/>
      <p:bldP spid="64" grpId="0"/>
      <p:bldP spid="65" grpId="0"/>
      <p:bldP spid="67" grpId="0"/>
      <p:bldP spid="75" grpId="0"/>
      <p:bldP spid="76" grpId="0" animBg="1"/>
      <p:bldP spid="7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chemeClr val="tx2">
                    <a:lumMod val="50000"/>
                  </a:schemeClr>
                </a:solidFill>
                <a:latin typeface="Arial" panose="020B0604020202020204" pitchFamily="34" charset="0"/>
                <a:cs typeface="Arial" panose="020B0604020202020204" pitchFamily="34" charset="0"/>
              </a:rPr>
              <a:t>HÀNG ĐỢI</a:t>
            </a:r>
            <a:r>
              <a:rPr lang="en-US" altLang="zh-TW" sz="3600" dirty="0">
                <a:solidFill>
                  <a:schemeClr val="tx2">
                    <a:lumMod val="50000"/>
                  </a:schemeClr>
                </a:solidFill>
                <a:latin typeface="Arial" panose="020B0604020202020204" pitchFamily="34" charset="0"/>
                <a:cs typeface="Arial" panose="020B0604020202020204" pitchFamily="34" charset="0"/>
              </a:rPr>
              <a:t> (QUEUE)</a:t>
            </a:r>
          </a:p>
        </p:txBody>
      </p:sp>
      <p:sp>
        <p:nvSpPr>
          <p:cNvPr id="3" name="Content Placeholder 2">
            <a:extLst>
              <a:ext uri="{FF2B5EF4-FFF2-40B4-BE49-F238E27FC236}">
                <a16:creationId xmlns:a16="http://schemas.microsoft.com/office/drawing/2014/main" id="{B7BB4763-C315-4C4C-AC0F-E1320C98841D}"/>
              </a:ext>
            </a:extLst>
          </p:cNvPr>
          <p:cNvSpPr txBox="1">
            <a:spLocks/>
          </p:cNvSpPr>
          <p:nvPr/>
        </p:nvSpPr>
        <p:spPr>
          <a:xfrm>
            <a:off x="381000" y="2133600"/>
            <a:ext cx="8534401" cy="4194629"/>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spcBef>
                <a:spcPts val="0"/>
              </a:spcBef>
              <a:buNone/>
            </a:pPr>
            <a:r>
              <a:rPr lang="en-US" sz="2000" dirty="0">
                <a:solidFill>
                  <a:srgbClr val="0070C0"/>
                </a:solidFill>
              </a:rPr>
              <a:t>int </a:t>
            </a:r>
            <a:r>
              <a:rPr lang="en-US" sz="2000" dirty="0" err="1">
                <a:solidFill>
                  <a:srgbClr val="C00000"/>
                </a:solidFill>
              </a:rPr>
              <a:t>Pust</a:t>
            </a:r>
            <a:r>
              <a:rPr lang="en-US" sz="2000" dirty="0"/>
              <a:t>(</a:t>
            </a:r>
            <a:r>
              <a:rPr lang="en-US" sz="2000" dirty="0">
                <a:solidFill>
                  <a:srgbClr val="0070C0"/>
                </a:solidFill>
              </a:rPr>
              <a:t>int</a:t>
            </a:r>
            <a:r>
              <a:rPr lang="en-US" sz="2000" dirty="0"/>
              <a:t> a[], </a:t>
            </a:r>
            <a:r>
              <a:rPr lang="en-US" sz="2000" dirty="0">
                <a:solidFill>
                  <a:srgbClr val="0070C0"/>
                </a:solidFill>
              </a:rPr>
              <a:t>int</a:t>
            </a:r>
            <a:r>
              <a:rPr lang="en-US" sz="2000" dirty="0"/>
              <a:t> </a:t>
            </a:r>
            <a:r>
              <a:rPr lang="en-US" sz="2000" dirty="0">
                <a:solidFill>
                  <a:srgbClr val="00B0F0"/>
                </a:solidFill>
              </a:rPr>
              <a:t>&amp;</a:t>
            </a:r>
            <a:r>
              <a:rPr lang="en-US" sz="2000" dirty="0"/>
              <a:t>front, </a:t>
            </a:r>
            <a:r>
              <a:rPr lang="en-US" sz="2000" dirty="0">
                <a:solidFill>
                  <a:srgbClr val="0070C0"/>
                </a:solidFill>
              </a:rPr>
              <a:t>int</a:t>
            </a:r>
            <a:r>
              <a:rPr lang="en-US" sz="2000" dirty="0"/>
              <a:t> </a:t>
            </a:r>
            <a:r>
              <a:rPr lang="en-US" sz="2000" dirty="0">
                <a:solidFill>
                  <a:srgbClr val="00B0F0"/>
                </a:solidFill>
              </a:rPr>
              <a:t>&amp;</a:t>
            </a:r>
            <a:r>
              <a:rPr lang="en-US" sz="2000" dirty="0"/>
              <a:t>rear, </a:t>
            </a:r>
            <a:r>
              <a:rPr lang="en-US" sz="2000" dirty="0">
                <a:solidFill>
                  <a:srgbClr val="0070C0"/>
                </a:solidFill>
              </a:rPr>
              <a:t>int</a:t>
            </a:r>
            <a:r>
              <a:rPr lang="en-US" sz="2000" dirty="0"/>
              <a:t> x)</a:t>
            </a:r>
          </a:p>
          <a:p>
            <a:pPr marL="0" lvl="2" indent="-457200">
              <a:spcBef>
                <a:spcPts val="0"/>
              </a:spcBef>
              <a:buNone/>
            </a:pPr>
            <a:r>
              <a:rPr lang="en-US" sz="2000" dirty="0"/>
              <a:t>{</a:t>
            </a:r>
          </a:p>
          <a:p>
            <a:pPr marL="0" lvl="2" indent="-457200">
              <a:spcBef>
                <a:spcPts val="0"/>
              </a:spcBef>
              <a:buNone/>
            </a:pPr>
            <a:r>
              <a:rPr lang="en-US" sz="2000" dirty="0"/>
              <a:t>	</a:t>
            </a:r>
            <a:r>
              <a:rPr lang="en-US" sz="2000" dirty="0">
                <a:solidFill>
                  <a:srgbClr val="0070C0"/>
                </a:solidFill>
              </a:rPr>
              <a:t>if</a:t>
            </a:r>
            <a:r>
              <a:rPr lang="en-US" sz="2000" dirty="0"/>
              <a:t> ( (rear – front = </a:t>
            </a:r>
            <a:r>
              <a:rPr lang="en-US" sz="2000" dirty="0">
                <a:solidFill>
                  <a:srgbClr val="FF0000"/>
                </a:solidFill>
              </a:rPr>
              <a:t>MAX </a:t>
            </a:r>
            <a:r>
              <a:rPr lang="en-US" sz="2000" dirty="0"/>
              <a:t>-1) || (rear –front  == -1) ) </a:t>
            </a:r>
            <a:r>
              <a:rPr lang="en-US" sz="1600" dirty="0"/>
              <a:t>// </a:t>
            </a:r>
            <a:r>
              <a:rPr lang="en-US" sz="1600" dirty="0" err="1"/>
              <a:t>hàng</a:t>
            </a:r>
            <a:r>
              <a:rPr lang="en-US" sz="1600" dirty="0"/>
              <a:t> </a:t>
            </a:r>
            <a:r>
              <a:rPr lang="en-US" sz="1600" dirty="0" err="1"/>
              <a:t>đợi</a:t>
            </a:r>
            <a:r>
              <a:rPr lang="en-US" sz="1600" dirty="0"/>
              <a:t> </a:t>
            </a:r>
            <a:r>
              <a:rPr lang="en-US" sz="1600" dirty="0" err="1"/>
              <a:t>bị</a:t>
            </a:r>
            <a:r>
              <a:rPr lang="en-US" sz="1600" dirty="0"/>
              <a:t> </a:t>
            </a:r>
            <a:r>
              <a:rPr lang="en-US" sz="1600" dirty="0" err="1"/>
              <a:t>đầy</a:t>
            </a:r>
            <a:endParaRPr lang="en-US" sz="1600" dirty="0"/>
          </a:p>
          <a:p>
            <a:pPr marL="0" lvl="2" indent="-457200">
              <a:spcBef>
                <a:spcPts val="0"/>
              </a:spcBef>
              <a:buNone/>
            </a:pPr>
            <a:r>
              <a:rPr lang="en-US" sz="2000" dirty="0"/>
              <a:t>		</a:t>
            </a:r>
            <a:r>
              <a:rPr lang="en-US" sz="2000" dirty="0">
                <a:solidFill>
                  <a:srgbClr val="00B0F0"/>
                </a:solidFill>
              </a:rPr>
              <a:t>return</a:t>
            </a:r>
            <a:r>
              <a:rPr lang="en-US" sz="2000" dirty="0"/>
              <a:t> 0;</a:t>
            </a:r>
          </a:p>
          <a:p>
            <a:pPr marL="0" lvl="2" indent="-457200">
              <a:spcBef>
                <a:spcPts val="0"/>
              </a:spcBef>
              <a:buNone/>
            </a:pPr>
            <a:r>
              <a:rPr lang="en-US" sz="2000" dirty="0"/>
              <a:t>	</a:t>
            </a:r>
            <a:r>
              <a:rPr lang="en-US" sz="2000" dirty="0">
                <a:solidFill>
                  <a:srgbClr val="0070C0"/>
                </a:solidFill>
              </a:rPr>
              <a:t>else</a:t>
            </a:r>
          </a:p>
          <a:p>
            <a:pPr marL="0" lvl="2" indent="-457200">
              <a:spcBef>
                <a:spcPts val="0"/>
              </a:spcBef>
              <a:buNone/>
            </a:pPr>
            <a:r>
              <a:rPr lang="en-US" sz="2000" dirty="0"/>
              <a:t>	{</a:t>
            </a:r>
          </a:p>
          <a:p>
            <a:pPr marL="0" lvl="2" indent="-457200">
              <a:spcBef>
                <a:spcPts val="0"/>
              </a:spcBef>
              <a:buNone/>
            </a:pPr>
            <a:r>
              <a:rPr lang="en-US" sz="2000" dirty="0"/>
              <a:t>		</a:t>
            </a:r>
            <a:r>
              <a:rPr lang="en-US" sz="2000" dirty="0">
                <a:solidFill>
                  <a:srgbClr val="0070C0"/>
                </a:solidFill>
              </a:rPr>
              <a:t>if</a:t>
            </a:r>
            <a:r>
              <a:rPr lang="en-US" sz="2000" dirty="0"/>
              <a:t> (front == -1) </a:t>
            </a:r>
            <a:r>
              <a:rPr lang="en-US" sz="1600" dirty="0"/>
              <a:t>// </a:t>
            </a:r>
            <a:r>
              <a:rPr lang="en-US" sz="1600" dirty="0" err="1"/>
              <a:t>xét</a:t>
            </a:r>
            <a:r>
              <a:rPr lang="en-US" sz="1600" dirty="0"/>
              <a:t> hang </a:t>
            </a:r>
            <a:r>
              <a:rPr lang="en-US" sz="1600" dirty="0" err="1"/>
              <a:t>đợi</a:t>
            </a:r>
            <a:r>
              <a:rPr lang="en-US" sz="1600" dirty="0"/>
              <a:t> </a:t>
            </a:r>
            <a:r>
              <a:rPr lang="en-US" sz="1600" dirty="0" err="1"/>
              <a:t>rỗng</a:t>
            </a:r>
            <a:endParaRPr lang="en-US" sz="1800" dirty="0"/>
          </a:p>
          <a:p>
            <a:pPr marL="0" lvl="2" indent="-457200">
              <a:spcBef>
                <a:spcPts val="0"/>
              </a:spcBef>
              <a:buNone/>
            </a:pPr>
            <a:r>
              <a:rPr lang="en-US" sz="2000" dirty="0"/>
              <a:t>			front = 0; </a:t>
            </a:r>
            <a:r>
              <a:rPr lang="en-US" sz="1800" i="1" dirty="0"/>
              <a:t>//  </a:t>
            </a:r>
            <a:r>
              <a:rPr lang="en-US" sz="1800" i="1" dirty="0" err="1"/>
              <a:t>khi</a:t>
            </a:r>
            <a:r>
              <a:rPr lang="en-US" sz="1800" i="1" dirty="0"/>
              <a:t> </a:t>
            </a:r>
            <a:r>
              <a:rPr lang="en-US" sz="1800" i="1" dirty="0" err="1"/>
              <a:t>đó</a:t>
            </a:r>
            <a:r>
              <a:rPr lang="en-US" sz="1800" i="1" dirty="0"/>
              <a:t> rear =-1;</a:t>
            </a:r>
            <a:endParaRPr lang="en-US" sz="2000" i="1" dirty="0"/>
          </a:p>
          <a:p>
            <a:pPr marL="0" lvl="2" indent="-457200">
              <a:spcBef>
                <a:spcPts val="0"/>
              </a:spcBef>
              <a:buNone/>
            </a:pPr>
            <a:r>
              <a:rPr lang="en-US" sz="2000" dirty="0"/>
              <a:t>		</a:t>
            </a:r>
            <a:r>
              <a:rPr lang="en-US" sz="2000" dirty="0">
                <a:solidFill>
                  <a:srgbClr val="0070C0"/>
                </a:solidFill>
              </a:rPr>
              <a:t>if</a:t>
            </a:r>
            <a:r>
              <a:rPr lang="en-US" sz="2000" dirty="0"/>
              <a:t> (rear == max - 1) </a:t>
            </a:r>
            <a:r>
              <a:rPr lang="en-US" sz="1400" dirty="0"/>
              <a:t>/</a:t>
            </a:r>
            <a:r>
              <a:rPr lang="en-US" sz="1600" dirty="0"/>
              <a:t>/ hang </a:t>
            </a:r>
            <a:r>
              <a:rPr lang="en-US" sz="1600" dirty="0" err="1"/>
              <a:t>đợi</a:t>
            </a:r>
            <a:r>
              <a:rPr lang="en-US" sz="1600" dirty="0"/>
              <a:t> </a:t>
            </a:r>
            <a:r>
              <a:rPr lang="en-US" sz="1600" dirty="0" err="1"/>
              <a:t>bị</a:t>
            </a:r>
            <a:r>
              <a:rPr lang="en-US" sz="1600" dirty="0"/>
              <a:t> </a:t>
            </a:r>
            <a:r>
              <a:rPr lang="en-US" sz="1600" dirty="0" err="1"/>
              <a:t>tràn</a:t>
            </a:r>
            <a:r>
              <a:rPr lang="en-US" sz="1400" dirty="0"/>
              <a:t>		</a:t>
            </a:r>
            <a:endParaRPr lang="en-US" sz="2000" dirty="0"/>
          </a:p>
          <a:p>
            <a:pPr marL="0" lvl="2" indent="-457200">
              <a:spcBef>
                <a:spcPts val="0"/>
              </a:spcBef>
              <a:buNone/>
            </a:pPr>
            <a:r>
              <a:rPr lang="en-US" sz="2000" dirty="0"/>
              <a:t>			rear = -1; </a:t>
            </a:r>
            <a:r>
              <a:rPr lang="en-US" sz="1600" dirty="0"/>
              <a:t>// hang </a:t>
            </a:r>
            <a:r>
              <a:rPr lang="en-US" sz="1600" dirty="0" err="1"/>
              <a:t>đợi</a:t>
            </a:r>
            <a:r>
              <a:rPr lang="en-US" sz="1600" dirty="0"/>
              <a:t> </a:t>
            </a:r>
            <a:r>
              <a:rPr lang="en-US" sz="1600" dirty="0" err="1"/>
              <a:t>tràn</a:t>
            </a:r>
            <a:r>
              <a:rPr lang="en-US" sz="1600" dirty="0"/>
              <a:t>, </a:t>
            </a:r>
            <a:r>
              <a:rPr lang="en-US" sz="1600" dirty="0" err="1"/>
              <a:t>vòng</a:t>
            </a:r>
            <a:r>
              <a:rPr lang="en-US" sz="1600" dirty="0"/>
              <a:t> </a:t>
            </a:r>
            <a:r>
              <a:rPr lang="en-US" sz="1600" dirty="0" err="1"/>
              <a:t>giá</a:t>
            </a:r>
            <a:r>
              <a:rPr lang="en-US" sz="1600" dirty="0"/>
              <a:t> </a:t>
            </a:r>
            <a:r>
              <a:rPr lang="en-US" sz="1600" dirty="0" err="1"/>
              <a:t>trị</a:t>
            </a:r>
            <a:r>
              <a:rPr lang="en-US" sz="1600" dirty="0"/>
              <a:t> rear </a:t>
            </a:r>
            <a:r>
              <a:rPr lang="en-US" sz="1600" dirty="0" err="1"/>
              <a:t>xuống</a:t>
            </a:r>
            <a:r>
              <a:rPr lang="en-US" sz="1600" dirty="0"/>
              <a:t> -1</a:t>
            </a:r>
            <a:endParaRPr lang="en-US" sz="2000" dirty="0"/>
          </a:p>
          <a:p>
            <a:pPr marL="0" lvl="2" indent="-457200">
              <a:spcBef>
                <a:spcPts val="0"/>
              </a:spcBef>
              <a:buNone/>
            </a:pPr>
            <a:r>
              <a:rPr lang="en-US" sz="2000" dirty="0"/>
              <a:t>		a[++rear] = x; </a:t>
            </a:r>
            <a:r>
              <a:rPr lang="en-US" sz="1600" i="1" dirty="0"/>
              <a:t>// tang rear </a:t>
            </a:r>
            <a:r>
              <a:rPr lang="en-US" sz="1600" i="1" dirty="0" err="1"/>
              <a:t>lên</a:t>
            </a:r>
            <a:r>
              <a:rPr lang="en-US" sz="1600" i="1" dirty="0"/>
              <a:t> 1 </a:t>
            </a:r>
            <a:r>
              <a:rPr lang="en-US" sz="1600" i="1" dirty="0" err="1"/>
              <a:t>giá</a:t>
            </a:r>
            <a:r>
              <a:rPr lang="en-US" sz="1600" i="1" dirty="0"/>
              <a:t> </a:t>
            </a:r>
            <a:r>
              <a:rPr lang="en-US" sz="1600" i="1" dirty="0" err="1"/>
              <a:t>trị</a:t>
            </a:r>
            <a:r>
              <a:rPr lang="en-US" sz="1600" i="1" dirty="0"/>
              <a:t>, </a:t>
            </a:r>
            <a:r>
              <a:rPr lang="en-US" sz="1600" i="1" dirty="0" err="1"/>
              <a:t>và</a:t>
            </a:r>
            <a:r>
              <a:rPr lang="en-US" sz="1600" i="1" dirty="0"/>
              <a:t> </a:t>
            </a:r>
            <a:r>
              <a:rPr lang="en-US" sz="1600" i="1" dirty="0" err="1"/>
              <a:t>thêm</a:t>
            </a:r>
            <a:r>
              <a:rPr lang="en-US" sz="1600" i="1" dirty="0"/>
              <a:t> </a:t>
            </a:r>
            <a:r>
              <a:rPr lang="en-US" sz="1600" i="1" dirty="0" err="1"/>
              <a:t>phần</a:t>
            </a:r>
            <a:r>
              <a:rPr lang="en-US" sz="1600" i="1" dirty="0"/>
              <a:t> </a:t>
            </a:r>
            <a:r>
              <a:rPr lang="en-US" sz="1600" i="1" dirty="0" err="1"/>
              <a:t>tử</a:t>
            </a:r>
            <a:r>
              <a:rPr lang="en-US" sz="1600" i="1" dirty="0"/>
              <a:t> </a:t>
            </a:r>
            <a:r>
              <a:rPr lang="en-US" sz="1600" i="1" dirty="0" err="1"/>
              <a:t>mới</a:t>
            </a:r>
            <a:r>
              <a:rPr lang="en-US" sz="1600" i="1" dirty="0"/>
              <a:t> </a:t>
            </a:r>
            <a:r>
              <a:rPr lang="en-US" sz="1600" i="1" dirty="0" err="1"/>
              <a:t>tại</a:t>
            </a:r>
            <a:r>
              <a:rPr lang="en-US" sz="1600" i="1" dirty="0"/>
              <a:t> rear</a:t>
            </a:r>
            <a:endParaRPr lang="en-US" sz="2000" dirty="0"/>
          </a:p>
          <a:p>
            <a:pPr marL="0" lvl="2" indent="-457200">
              <a:spcBef>
                <a:spcPts val="0"/>
              </a:spcBef>
              <a:buNone/>
            </a:pPr>
            <a:r>
              <a:rPr lang="en-US" sz="2000" dirty="0"/>
              <a:t>		</a:t>
            </a:r>
            <a:r>
              <a:rPr lang="en-US" sz="2000" dirty="0">
                <a:solidFill>
                  <a:srgbClr val="00B0F0"/>
                </a:solidFill>
              </a:rPr>
              <a:t>return</a:t>
            </a:r>
            <a:r>
              <a:rPr lang="en-US" sz="2000" dirty="0"/>
              <a:t> 1;</a:t>
            </a:r>
          </a:p>
          <a:p>
            <a:pPr marL="0" lvl="2" indent="-457200">
              <a:spcBef>
                <a:spcPts val="0"/>
              </a:spcBef>
              <a:buNone/>
            </a:pPr>
            <a:r>
              <a:rPr lang="en-US" sz="2000" dirty="0"/>
              <a:t>	}</a:t>
            </a:r>
          </a:p>
          <a:p>
            <a:pPr marL="0" lvl="2" indent="-457200">
              <a:spcBef>
                <a:spcPts val="0"/>
              </a:spcBef>
              <a:buNone/>
            </a:pPr>
            <a:r>
              <a:rPr lang="en-US" sz="2000" dirty="0"/>
              <a:t>}</a:t>
            </a:r>
            <a:endParaRPr lang="en-US" sz="2000" i="1" dirty="0"/>
          </a:p>
        </p:txBody>
      </p:sp>
      <p:sp>
        <p:nvSpPr>
          <p:cNvPr id="4" name="Title 1">
            <a:extLst>
              <a:ext uri="{FF2B5EF4-FFF2-40B4-BE49-F238E27FC236}">
                <a16:creationId xmlns:a16="http://schemas.microsoft.com/office/drawing/2014/main" id="{0A2ADADE-06CE-40CE-B676-0321DCADA4F3}"/>
              </a:ext>
            </a:extLst>
          </p:cNvPr>
          <p:cNvSpPr txBox="1">
            <a:spLocks/>
          </p:cNvSpPr>
          <p:nvPr/>
        </p:nvSpPr>
        <p:spPr>
          <a:xfrm>
            <a:off x="304799" y="1307711"/>
            <a:ext cx="8534401" cy="546489"/>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just"/>
            <a:r>
              <a:rPr lang="en-US" sz="2400" dirty="0">
                <a:ln/>
                <a:solidFill>
                  <a:schemeClr val="accent4"/>
                </a:solidFill>
              </a:rPr>
              <a:t>THỦ TỤC THÊM MỘT PHẦN TỬ VÀO HÀNG ĐỢI </a:t>
            </a:r>
          </a:p>
          <a:p>
            <a:pPr algn="just"/>
            <a:r>
              <a:rPr lang="en-US" sz="2400" b="1" dirty="0">
                <a:ln/>
                <a:solidFill>
                  <a:schemeClr val="accent4"/>
                </a:solidFill>
              </a:rPr>
              <a:t>BẰNG PHƯƠNG PHÁP VÒNG</a:t>
            </a:r>
          </a:p>
        </p:txBody>
      </p:sp>
    </p:spTree>
    <p:extLst>
      <p:ext uri="{BB962C8B-B14F-4D97-AF65-F5344CB8AC3E}">
        <p14:creationId xmlns:p14="http://schemas.microsoft.com/office/powerpoint/2010/main" val="94062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chemeClr val="tx2">
                    <a:lumMod val="50000"/>
                  </a:schemeClr>
                </a:solidFill>
                <a:latin typeface="Arial" panose="020B0604020202020204" pitchFamily="34" charset="0"/>
                <a:cs typeface="Arial" panose="020B0604020202020204" pitchFamily="34" charset="0"/>
              </a:rPr>
              <a:t>HÀNG ĐỢI</a:t>
            </a:r>
            <a:r>
              <a:rPr lang="en-US" altLang="zh-TW" sz="3600" dirty="0">
                <a:solidFill>
                  <a:schemeClr val="tx2">
                    <a:lumMod val="50000"/>
                  </a:schemeClr>
                </a:solidFill>
                <a:latin typeface="Arial" panose="020B0604020202020204" pitchFamily="34" charset="0"/>
                <a:cs typeface="Arial" panose="020B0604020202020204" pitchFamily="34" charset="0"/>
              </a:rPr>
              <a:t> (QUEUE)</a:t>
            </a:r>
          </a:p>
        </p:txBody>
      </p:sp>
      <p:sp>
        <p:nvSpPr>
          <p:cNvPr id="8" name="Title 1">
            <a:extLst>
              <a:ext uri="{FF2B5EF4-FFF2-40B4-BE49-F238E27FC236}">
                <a16:creationId xmlns:a16="http://schemas.microsoft.com/office/drawing/2014/main" id="{E6C69494-2320-44C1-BB7D-4A3E969FBB08}"/>
              </a:ext>
            </a:extLst>
          </p:cNvPr>
          <p:cNvSpPr txBox="1">
            <a:spLocks/>
          </p:cNvSpPr>
          <p:nvPr/>
        </p:nvSpPr>
        <p:spPr>
          <a:xfrm>
            <a:off x="304799" y="1307711"/>
            <a:ext cx="8534401" cy="546489"/>
          </a:xfrm>
          <a:prstGeom prst="rect">
            <a:avLst/>
          </a:prstGeom>
        </p:spPr>
        <p:txBody>
          <a:bodyPr>
            <a:no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just"/>
            <a:r>
              <a:rPr lang="en-US" sz="2400" dirty="0">
                <a:ln/>
                <a:solidFill>
                  <a:schemeClr val="accent4"/>
                </a:solidFill>
              </a:rPr>
              <a:t>THỦ TỤC LẤY MỘT PHẦN TỬ VÀO HÀNG ĐỢI </a:t>
            </a:r>
          </a:p>
          <a:p>
            <a:pPr algn="just"/>
            <a:r>
              <a:rPr lang="en-US" sz="2400" b="1" dirty="0">
                <a:ln/>
                <a:solidFill>
                  <a:schemeClr val="accent4"/>
                </a:solidFill>
              </a:rPr>
              <a:t>BẰNG PHƯƠNG PHÁP VÒNG</a:t>
            </a:r>
          </a:p>
        </p:txBody>
      </p:sp>
      <p:sp>
        <p:nvSpPr>
          <p:cNvPr id="9" name="Content Placeholder 2">
            <a:extLst>
              <a:ext uri="{FF2B5EF4-FFF2-40B4-BE49-F238E27FC236}">
                <a16:creationId xmlns:a16="http://schemas.microsoft.com/office/drawing/2014/main" id="{1CD92F2C-43C2-4B22-A16A-929FE5DBA313}"/>
              </a:ext>
            </a:extLst>
          </p:cNvPr>
          <p:cNvSpPr txBox="1">
            <a:spLocks/>
          </p:cNvSpPr>
          <p:nvPr/>
        </p:nvSpPr>
        <p:spPr>
          <a:xfrm>
            <a:off x="381000" y="2115142"/>
            <a:ext cx="7811072" cy="4412269"/>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80000"/>
              </a:lnSpc>
              <a:spcBef>
                <a:spcPts val="0"/>
              </a:spcBef>
              <a:buNone/>
            </a:pPr>
            <a:r>
              <a:rPr lang="en-US" sz="2000" dirty="0">
                <a:solidFill>
                  <a:srgbClr val="0070C0"/>
                </a:solidFill>
              </a:rPr>
              <a:t>int </a:t>
            </a:r>
            <a:r>
              <a:rPr lang="en-US" sz="2000" dirty="0">
                <a:solidFill>
                  <a:srgbClr val="C00000"/>
                </a:solidFill>
              </a:rPr>
              <a:t>Pop</a:t>
            </a:r>
            <a:r>
              <a:rPr lang="en-US" sz="2000" dirty="0"/>
              <a:t>(</a:t>
            </a:r>
            <a:r>
              <a:rPr lang="en-US" sz="2000" dirty="0">
                <a:solidFill>
                  <a:srgbClr val="0070C0"/>
                </a:solidFill>
              </a:rPr>
              <a:t>int</a:t>
            </a:r>
            <a:r>
              <a:rPr lang="en-US" sz="2000" dirty="0"/>
              <a:t> a[], </a:t>
            </a:r>
            <a:r>
              <a:rPr lang="en-US" sz="2000" dirty="0">
                <a:solidFill>
                  <a:srgbClr val="0070C0"/>
                </a:solidFill>
              </a:rPr>
              <a:t>int</a:t>
            </a:r>
            <a:r>
              <a:rPr lang="en-US" sz="2000" dirty="0"/>
              <a:t> &amp;x)</a:t>
            </a:r>
          </a:p>
          <a:p>
            <a:pPr marL="0" lvl="2" indent="-457200">
              <a:lnSpc>
                <a:spcPct val="80000"/>
              </a:lnSpc>
              <a:spcBef>
                <a:spcPts val="0"/>
              </a:spcBef>
              <a:buNone/>
            </a:pPr>
            <a:r>
              <a:rPr lang="en-US" sz="2000" dirty="0"/>
              <a:t>{</a:t>
            </a:r>
          </a:p>
          <a:p>
            <a:pPr marL="0" lvl="2" indent="-457200">
              <a:lnSpc>
                <a:spcPct val="80000"/>
              </a:lnSpc>
              <a:spcBef>
                <a:spcPts val="0"/>
              </a:spcBef>
              <a:buNone/>
            </a:pPr>
            <a:r>
              <a:rPr lang="en-US" sz="2000" dirty="0"/>
              <a:t>	</a:t>
            </a:r>
            <a:r>
              <a:rPr lang="en-US" sz="2000" dirty="0">
                <a:solidFill>
                  <a:srgbClr val="0070C0"/>
                </a:solidFill>
              </a:rPr>
              <a:t>if</a:t>
            </a:r>
            <a:r>
              <a:rPr lang="en-US" sz="2000" dirty="0"/>
              <a:t> (front != -1)</a:t>
            </a:r>
          </a:p>
          <a:p>
            <a:pPr marL="0" lvl="2" indent="-457200">
              <a:lnSpc>
                <a:spcPct val="80000"/>
              </a:lnSpc>
              <a:spcBef>
                <a:spcPts val="0"/>
              </a:spcBef>
              <a:buNone/>
            </a:pPr>
            <a:r>
              <a:rPr lang="en-US" sz="2000" i="1" dirty="0"/>
              <a:t>	</a:t>
            </a:r>
            <a:r>
              <a:rPr lang="en-US" sz="2000" dirty="0"/>
              <a:t>{</a:t>
            </a:r>
          </a:p>
          <a:p>
            <a:pPr marL="0" lvl="2" indent="-457200">
              <a:lnSpc>
                <a:spcPct val="80000"/>
              </a:lnSpc>
              <a:spcBef>
                <a:spcPts val="0"/>
              </a:spcBef>
              <a:buNone/>
            </a:pPr>
            <a:r>
              <a:rPr lang="en-US" sz="2000" dirty="0"/>
              <a:t>		x = a[front];</a:t>
            </a:r>
          </a:p>
          <a:p>
            <a:pPr marL="0" lvl="2" indent="-457200">
              <a:lnSpc>
                <a:spcPct val="80000"/>
              </a:lnSpc>
              <a:spcBef>
                <a:spcPts val="0"/>
              </a:spcBef>
              <a:buNone/>
            </a:pPr>
            <a:r>
              <a:rPr lang="en-US" sz="2000" dirty="0"/>
              <a:t>		</a:t>
            </a:r>
            <a:r>
              <a:rPr lang="en-US" sz="2000" dirty="0">
                <a:solidFill>
                  <a:srgbClr val="0070C0"/>
                </a:solidFill>
              </a:rPr>
              <a:t>if</a:t>
            </a:r>
            <a:r>
              <a:rPr lang="en-US" sz="2000" dirty="0"/>
              <a:t> (front == rear) </a:t>
            </a:r>
            <a:endParaRPr lang="en-US" sz="1200" i="1" dirty="0"/>
          </a:p>
          <a:p>
            <a:pPr marL="0" lvl="2" indent="-457200">
              <a:lnSpc>
                <a:spcPct val="80000"/>
              </a:lnSpc>
              <a:spcBef>
                <a:spcPts val="0"/>
              </a:spcBef>
              <a:buNone/>
            </a:pPr>
            <a:r>
              <a:rPr lang="en-US" sz="2000" dirty="0"/>
              <a:t>		{</a:t>
            </a:r>
          </a:p>
          <a:p>
            <a:pPr marL="0" lvl="2" indent="-457200">
              <a:lnSpc>
                <a:spcPct val="80000"/>
              </a:lnSpc>
              <a:spcBef>
                <a:spcPts val="0"/>
              </a:spcBef>
              <a:buNone/>
            </a:pPr>
            <a:r>
              <a:rPr lang="en-US" sz="2000" dirty="0"/>
              <a:t>			front = - 1;</a:t>
            </a:r>
          </a:p>
          <a:p>
            <a:pPr marL="0" lvl="2" indent="-457200">
              <a:lnSpc>
                <a:spcPct val="80000"/>
              </a:lnSpc>
              <a:spcBef>
                <a:spcPts val="0"/>
              </a:spcBef>
              <a:buNone/>
            </a:pPr>
            <a:r>
              <a:rPr lang="en-US" sz="2000" dirty="0"/>
              <a:t>			rear = -1;</a:t>
            </a:r>
            <a:endParaRPr lang="en-US" sz="2000" i="1" dirty="0"/>
          </a:p>
          <a:p>
            <a:pPr marL="0" lvl="2" indent="-457200">
              <a:lnSpc>
                <a:spcPct val="80000"/>
              </a:lnSpc>
              <a:spcBef>
                <a:spcPts val="0"/>
              </a:spcBef>
              <a:buNone/>
            </a:pPr>
            <a:r>
              <a:rPr lang="en-US" sz="2000" dirty="0"/>
              <a:t>		}</a:t>
            </a:r>
          </a:p>
          <a:p>
            <a:pPr marL="0" lvl="2" indent="-457200">
              <a:lnSpc>
                <a:spcPct val="80000"/>
              </a:lnSpc>
              <a:spcBef>
                <a:spcPts val="0"/>
              </a:spcBef>
              <a:buNone/>
            </a:pPr>
            <a:r>
              <a:rPr lang="en-US" sz="2000" dirty="0"/>
              <a:t>		</a:t>
            </a:r>
            <a:r>
              <a:rPr lang="en-US" sz="2000" dirty="0">
                <a:solidFill>
                  <a:srgbClr val="0070C0"/>
                </a:solidFill>
              </a:rPr>
              <a:t>else </a:t>
            </a:r>
          </a:p>
          <a:p>
            <a:pPr marL="0" lvl="2" indent="-457200">
              <a:lnSpc>
                <a:spcPct val="80000"/>
              </a:lnSpc>
              <a:spcBef>
                <a:spcPts val="0"/>
              </a:spcBef>
              <a:buNone/>
            </a:pPr>
            <a:r>
              <a:rPr lang="en-US" sz="2000" dirty="0">
                <a:solidFill>
                  <a:srgbClr val="0070C0"/>
                </a:solidFill>
              </a:rPr>
              <a:t>		</a:t>
            </a:r>
            <a:r>
              <a:rPr lang="en-US" sz="2000" dirty="0"/>
              <a:t>{</a:t>
            </a:r>
          </a:p>
          <a:p>
            <a:pPr marL="0" lvl="2" indent="-457200">
              <a:lnSpc>
                <a:spcPct val="80000"/>
              </a:lnSpc>
              <a:spcBef>
                <a:spcPts val="0"/>
              </a:spcBef>
              <a:buNone/>
            </a:pPr>
            <a:r>
              <a:rPr lang="en-US" sz="2000" dirty="0"/>
              <a:t>			front++;</a:t>
            </a:r>
          </a:p>
          <a:p>
            <a:pPr marL="0" lvl="2" indent="-457200">
              <a:lnSpc>
                <a:spcPct val="80000"/>
              </a:lnSpc>
              <a:spcBef>
                <a:spcPts val="0"/>
              </a:spcBef>
              <a:buNone/>
            </a:pPr>
            <a:r>
              <a:rPr lang="en-US" sz="2000" dirty="0"/>
              <a:t>			</a:t>
            </a:r>
            <a:r>
              <a:rPr lang="en-US" sz="2000" dirty="0">
                <a:solidFill>
                  <a:srgbClr val="0070C0"/>
                </a:solidFill>
              </a:rPr>
              <a:t>if</a:t>
            </a:r>
            <a:r>
              <a:rPr lang="en-US" sz="2000" dirty="0"/>
              <a:t> (front &gt; max -1) front = 0;</a:t>
            </a:r>
          </a:p>
          <a:p>
            <a:pPr marL="0" lvl="2" indent="-457200">
              <a:lnSpc>
                <a:spcPct val="80000"/>
              </a:lnSpc>
              <a:spcBef>
                <a:spcPts val="0"/>
              </a:spcBef>
              <a:buNone/>
            </a:pPr>
            <a:r>
              <a:rPr lang="en-US" sz="2000" dirty="0"/>
              <a:t>		}</a:t>
            </a:r>
          </a:p>
          <a:p>
            <a:pPr marL="0" lvl="2" indent="-457200">
              <a:lnSpc>
                <a:spcPct val="80000"/>
              </a:lnSpc>
              <a:spcBef>
                <a:spcPts val="0"/>
              </a:spcBef>
              <a:buNone/>
            </a:pPr>
            <a:r>
              <a:rPr lang="en-US" sz="2000" dirty="0"/>
              <a:t>		</a:t>
            </a:r>
            <a:r>
              <a:rPr lang="en-US" sz="2000" dirty="0">
                <a:solidFill>
                  <a:srgbClr val="0070C0"/>
                </a:solidFill>
              </a:rPr>
              <a:t>return</a:t>
            </a:r>
            <a:r>
              <a:rPr lang="en-US" sz="2000" dirty="0"/>
              <a:t> 1;</a:t>
            </a:r>
          </a:p>
          <a:p>
            <a:pPr marL="0" lvl="2" indent="-457200">
              <a:lnSpc>
                <a:spcPct val="80000"/>
              </a:lnSpc>
              <a:spcBef>
                <a:spcPts val="0"/>
              </a:spcBef>
              <a:buNone/>
            </a:pPr>
            <a:r>
              <a:rPr lang="en-US" sz="2000" dirty="0"/>
              <a:t>	} </a:t>
            </a:r>
            <a:r>
              <a:rPr lang="en-US" sz="2000" dirty="0">
                <a:solidFill>
                  <a:srgbClr val="0070C0"/>
                </a:solidFill>
              </a:rPr>
              <a:t>return</a:t>
            </a:r>
            <a:r>
              <a:rPr lang="en-US" sz="2000" dirty="0"/>
              <a:t> 0;</a:t>
            </a:r>
          </a:p>
          <a:p>
            <a:pPr marL="0" lvl="2" indent="-457200">
              <a:lnSpc>
                <a:spcPct val="80000"/>
              </a:lnSpc>
              <a:spcBef>
                <a:spcPts val="0"/>
              </a:spcBef>
              <a:buNone/>
            </a:pPr>
            <a:r>
              <a:rPr lang="en-US" sz="2000" dirty="0"/>
              <a:t>}</a:t>
            </a:r>
            <a:endParaRPr lang="en-US" sz="2000" i="1" dirty="0"/>
          </a:p>
        </p:txBody>
      </p:sp>
    </p:spTree>
    <p:extLst>
      <p:ext uri="{BB962C8B-B14F-4D97-AF65-F5344CB8AC3E}">
        <p14:creationId xmlns:p14="http://schemas.microsoft.com/office/powerpoint/2010/main" val="386662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chemeClr val="tx2">
                    <a:lumMod val="50000"/>
                  </a:schemeClr>
                </a:solidFill>
                <a:latin typeface="Arial" panose="020B0604020202020204" pitchFamily="34" charset="0"/>
                <a:cs typeface="Arial" panose="020B0604020202020204" pitchFamily="34" charset="0"/>
              </a:rPr>
              <a:t>HÀNG ĐỢI</a:t>
            </a:r>
            <a:r>
              <a:rPr lang="en-US" altLang="zh-TW" sz="3600" dirty="0">
                <a:solidFill>
                  <a:schemeClr val="tx2">
                    <a:lumMod val="50000"/>
                  </a:schemeClr>
                </a:solidFill>
                <a:latin typeface="Arial" panose="020B0604020202020204" pitchFamily="34" charset="0"/>
                <a:cs typeface="Arial" panose="020B0604020202020204" pitchFamily="34" charset="0"/>
              </a:rPr>
              <a:t> (QUEUE)</a:t>
            </a:r>
          </a:p>
        </p:txBody>
      </p:sp>
      <p:sp>
        <p:nvSpPr>
          <p:cNvPr id="3" name="Title 1">
            <a:extLst>
              <a:ext uri="{FF2B5EF4-FFF2-40B4-BE49-F238E27FC236}">
                <a16:creationId xmlns:a16="http://schemas.microsoft.com/office/drawing/2014/main" id="{1EDAE543-AD7D-4003-8D97-72FED2D358BD}"/>
              </a:ext>
            </a:extLst>
          </p:cNvPr>
          <p:cNvSpPr txBox="1">
            <a:spLocks/>
          </p:cNvSpPr>
          <p:nvPr/>
        </p:nvSpPr>
        <p:spPr>
          <a:xfrm>
            <a:off x="152400" y="1219200"/>
            <a:ext cx="8458200" cy="838200"/>
          </a:xfrm>
          <a:prstGeom prst="rect">
            <a:avLst/>
          </a:prstGeom>
        </p:spPr>
        <p:txBody>
          <a:bodyPr>
            <a:normAutofit fontScale="97500"/>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100" dirty="0">
                <a:ln/>
                <a:solidFill>
                  <a:schemeClr val="accent4"/>
                </a:solidFill>
              </a:rPr>
              <a:t>CÀI ĐẶT BẰNG </a:t>
            </a:r>
            <a:r>
              <a:rPr lang="en-US" sz="2100" b="1" dirty="0">
                <a:ln/>
                <a:solidFill>
                  <a:schemeClr val="accent4"/>
                </a:solidFill>
              </a:rPr>
              <a:t>DANH SÁCH LIÊN KẾT</a:t>
            </a:r>
          </a:p>
          <a:p>
            <a:pPr algn="l"/>
            <a:r>
              <a:rPr lang="en-US" sz="2500" b="1" dirty="0">
                <a:ln/>
                <a:solidFill>
                  <a:schemeClr val="accent4"/>
                </a:solidFill>
              </a:rPr>
              <a:t>KHAI BÁO CẤU TRÚC</a:t>
            </a:r>
          </a:p>
        </p:txBody>
      </p:sp>
      <p:sp>
        <p:nvSpPr>
          <p:cNvPr id="4" name="Content Placeholder 2">
            <a:extLst>
              <a:ext uri="{FF2B5EF4-FFF2-40B4-BE49-F238E27FC236}">
                <a16:creationId xmlns:a16="http://schemas.microsoft.com/office/drawing/2014/main" id="{2E7D7C49-2500-4D35-8D3A-4E694DF1881B}"/>
              </a:ext>
            </a:extLst>
          </p:cNvPr>
          <p:cNvSpPr txBox="1">
            <a:spLocks/>
          </p:cNvSpPr>
          <p:nvPr/>
        </p:nvSpPr>
        <p:spPr>
          <a:xfrm>
            <a:off x="278841" y="2097556"/>
            <a:ext cx="7645953" cy="2777868"/>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1800" i="1" dirty="0"/>
              <a:t>// </a:t>
            </a:r>
            <a:r>
              <a:rPr lang="en-US" sz="1800" i="1" dirty="0" err="1"/>
              <a:t>cấu</a:t>
            </a:r>
            <a:r>
              <a:rPr lang="en-US" sz="1800" i="1" dirty="0"/>
              <a:t> </a:t>
            </a:r>
            <a:r>
              <a:rPr lang="en-US" sz="1800" i="1" dirty="0" err="1"/>
              <a:t>trúc</a:t>
            </a:r>
            <a:r>
              <a:rPr lang="en-US" sz="1800" i="1" dirty="0"/>
              <a:t> 1 node</a:t>
            </a:r>
          </a:p>
          <a:p>
            <a:pPr marL="0" lvl="2" indent="-457200">
              <a:lnSpc>
                <a:spcPct val="100000"/>
              </a:lnSpc>
              <a:spcBef>
                <a:spcPts val="0"/>
              </a:spcBef>
              <a:buNone/>
            </a:pPr>
            <a:r>
              <a:rPr lang="en-US" sz="2400" dirty="0">
                <a:solidFill>
                  <a:srgbClr val="0070C0"/>
                </a:solidFill>
              </a:rPr>
              <a:t>struct</a:t>
            </a:r>
            <a:r>
              <a:rPr lang="en-US" sz="2400" dirty="0"/>
              <a:t> </a:t>
            </a:r>
            <a:r>
              <a:rPr lang="en-US" sz="2400" dirty="0">
                <a:solidFill>
                  <a:srgbClr val="C00000"/>
                </a:solidFill>
              </a:rPr>
              <a:t>Node</a:t>
            </a:r>
            <a:endParaRPr lang="en-US" sz="2400" dirty="0"/>
          </a:p>
          <a:p>
            <a:pPr marL="0" lvl="2" indent="-457200">
              <a:lnSpc>
                <a:spcPct val="100000"/>
              </a:lnSpc>
              <a:spcBef>
                <a:spcPts val="0"/>
              </a:spcBef>
              <a:buNone/>
            </a:pPr>
            <a:r>
              <a:rPr lang="en-US" sz="2400" dirty="0"/>
              <a:t>{</a:t>
            </a:r>
          </a:p>
          <a:p>
            <a:pPr marL="0" lvl="2" indent="-457200">
              <a:lnSpc>
                <a:spcPct val="100000"/>
              </a:lnSpc>
              <a:spcBef>
                <a:spcPts val="0"/>
              </a:spcBef>
              <a:buNone/>
            </a:pPr>
            <a:r>
              <a:rPr lang="en-US" sz="2400" dirty="0"/>
              <a:t>	</a:t>
            </a:r>
            <a:r>
              <a:rPr lang="en-US" sz="2400" dirty="0" err="1">
                <a:solidFill>
                  <a:srgbClr val="0070C0"/>
                </a:solidFill>
              </a:rPr>
              <a:t>int</a:t>
            </a:r>
            <a:r>
              <a:rPr lang="en-US" sz="2400" dirty="0"/>
              <a:t> </a:t>
            </a:r>
            <a:r>
              <a:rPr lang="en-US" sz="2400" dirty="0">
                <a:solidFill>
                  <a:srgbClr val="00B050"/>
                </a:solidFill>
              </a:rPr>
              <a:t>info</a:t>
            </a:r>
            <a:r>
              <a:rPr lang="en-US" sz="2400" dirty="0"/>
              <a:t>;</a:t>
            </a:r>
          </a:p>
          <a:p>
            <a:pPr marL="0" lvl="2" indent="-457200">
              <a:lnSpc>
                <a:spcPct val="100000"/>
              </a:lnSpc>
              <a:spcBef>
                <a:spcPts val="0"/>
              </a:spcBef>
              <a:buNone/>
            </a:pPr>
            <a:r>
              <a:rPr lang="en-US" sz="2400" dirty="0"/>
              <a:t>	</a:t>
            </a:r>
            <a:r>
              <a:rPr lang="en-US" sz="2400" dirty="0">
                <a:solidFill>
                  <a:srgbClr val="0070C0"/>
                </a:solidFill>
              </a:rPr>
              <a:t>Node</a:t>
            </a:r>
            <a:r>
              <a:rPr lang="en-US" sz="2400" dirty="0"/>
              <a:t> *</a:t>
            </a:r>
            <a:r>
              <a:rPr lang="en-US" sz="2400" dirty="0">
                <a:solidFill>
                  <a:srgbClr val="00B050"/>
                </a:solidFill>
              </a:rPr>
              <a:t>link</a:t>
            </a:r>
            <a:r>
              <a:rPr lang="en-US" sz="2400" dirty="0"/>
              <a:t>;</a:t>
            </a:r>
          </a:p>
          <a:p>
            <a:pPr marL="0" indent="0">
              <a:buSzPct val="150000"/>
              <a:buNone/>
            </a:pPr>
            <a:r>
              <a:rPr lang="en-US" sz="2400" dirty="0"/>
              <a:t>};</a:t>
            </a:r>
          </a:p>
          <a:p>
            <a:pPr marL="0" lvl="2" indent="0">
              <a:spcBef>
                <a:spcPts val="1000"/>
              </a:spcBef>
              <a:buSzPct val="150000"/>
              <a:buNone/>
            </a:pPr>
            <a:r>
              <a:rPr lang="en-US" sz="2400" dirty="0">
                <a:solidFill>
                  <a:srgbClr val="C00000"/>
                </a:solidFill>
              </a:rPr>
              <a:t>Node </a:t>
            </a:r>
            <a:r>
              <a:rPr lang="en-US" sz="2400" dirty="0"/>
              <a:t>* front, *rear //</a:t>
            </a:r>
            <a:r>
              <a:rPr lang="en-US" sz="1800" i="1" dirty="0"/>
              <a:t> front </a:t>
            </a:r>
            <a:r>
              <a:rPr lang="en-US" sz="1800" i="1" dirty="0" err="1"/>
              <a:t>vị</a:t>
            </a:r>
            <a:r>
              <a:rPr lang="en-US" sz="1800" i="1" dirty="0"/>
              <a:t> </a:t>
            </a:r>
            <a:r>
              <a:rPr lang="en-US" sz="1800" i="1" dirty="0" err="1"/>
              <a:t>trí</a:t>
            </a:r>
            <a:r>
              <a:rPr lang="en-US" sz="1800" i="1" dirty="0"/>
              <a:t> </a:t>
            </a:r>
            <a:r>
              <a:rPr lang="en-US" sz="1800" i="1" dirty="0" err="1"/>
              <a:t>xóa</a:t>
            </a:r>
            <a:r>
              <a:rPr lang="en-US" sz="1800" i="1" dirty="0"/>
              <a:t>, rear </a:t>
            </a:r>
            <a:r>
              <a:rPr lang="en-US" sz="1800" i="1" dirty="0" err="1"/>
              <a:t>vị</a:t>
            </a:r>
            <a:r>
              <a:rPr lang="en-US" sz="1800" i="1" dirty="0"/>
              <a:t> </a:t>
            </a:r>
            <a:r>
              <a:rPr lang="en-US" sz="1800" i="1" dirty="0" err="1"/>
              <a:t>trí</a:t>
            </a:r>
            <a:r>
              <a:rPr lang="en-US" sz="1800" i="1" dirty="0"/>
              <a:t> </a:t>
            </a:r>
            <a:r>
              <a:rPr lang="en-US" sz="1800" i="1" dirty="0" err="1"/>
              <a:t>thêm</a:t>
            </a:r>
            <a:endParaRPr lang="en-US" sz="2400" dirty="0"/>
          </a:p>
        </p:txBody>
      </p:sp>
      <p:cxnSp>
        <p:nvCxnSpPr>
          <p:cNvPr id="6" name="Straight Connector 5">
            <a:extLst>
              <a:ext uri="{FF2B5EF4-FFF2-40B4-BE49-F238E27FC236}">
                <a16:creationId xmlns:a16="http://schemas.microsoft.com/office/drawing/2014/main" id="{294F7B47-D02E-47B1-A22A-C5A63280DC1D}"/>
              </a:ext>
            </a:extLst>
          </p:cNvPr>
          <p:cNvCxnSpPr/>
          <p:nvPr/>
        </p:nvCxnSpPr>
        <p:spPr>
          <a:xfrm>
            <a:off x="1101271" y="5253801"/>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CDC3E00-3EB1-4889-B6B2-C2CD66AA596B}"/>
              </a:ext>
            </a:extLst>
          </p:cNvPr>
          <p:cNvSpPr/>
          <p:nvPr/>
        </p:nvSpPr>
        <p:spPr>
          <a:xfrm>
            <a:off x="340322" y="5348472"/>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10</a:t>
            </a:r>
          </a:p>
        </p:txBody>
      </p:sp>
      <p:sp>
        <p:nvSpPr>
          <p:cNvPr id="8" name="Rectangle 7">
            <a:extLst>
              <a:ext uri="{FF2B5EF4-FFF2-40B4-BE49-F238E27FC236}">
                <a16:creationId xmlns:a16="http://schemas.microsoft.com/office/drawing/2014/main" id="{38A75639-9D6A-4359-9860-CEF9BE65240D}"/>
              </a:ext>
            </a:extLst>
          </p:cNvPr>
          <p:cNvSpPr/>
          <p:nvPr/>
        </p:nvSpPr>
        <p:spPr>
          <a:xfrm>
            <a:off x="278841" y="5253801"/>
            <a:ext cx="1199801"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9" name="Oval 8">
            <a:extLst>
              <a:ext uri="{FF2B5EF4-FFF2-40B4-BE49-F238E27FC236}">
                <a16:creationId xmlns:a16="http://schemas.microsoft.com/office/drawing/2014/main" id="{3ADFC61F-9C4F-4DBF-A02C-5EEBC258E8B9}"/>
              </a:ext>
            </a:extLst>
          </p:cNvPr>
          <p:cNvSpPr/>
          <p:nvPr/>
        </p:nvSpPr>
        <p:spPr>
          <a:xfrm>
            <a:off x="1181098" y="5433279"/>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086148D-85B8-47A0-A2EB-2D2FF43E3DBA}"/>
              </a:ext>
            </a:extLst>
          </p:cNvPr>
          <p:cNvCxnSpPr/>
          <p:nvPr/>
        </p:nvCxnSpPr>
        <p:spPr>
          <a:xfrm>
            <a:off x="3123502" y="5261026"/>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A530626-8686-4F66-8D44-F14860B6126C}"/>
              </a:ext>
            </a:extLst>
          </p:cNvPr>
          <p:cNvSpPr/>
          <p:nvPr/>
        </p:nvSpPr>
        <p:spPr>
          <a:xfrm>
            <a:off x="2362553" y="5355697"/>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20</a:t>
            </a:r>
          </a:p>
        </p:txBody>
      </p:sp>
      <p:sp>
        <p:nvSpPr>
          <p:cNvPr id="12" name="Rectangle 11">
            <a:extLst>
              <a:ext uri="{FF2B5EF4-FFF2-40B4-BE49-F238E27FC236}">
                <a16:creationId xmlns:a16="http://schemas.microsoft.com/office/drawing/2014/main" id="{EBC90C40-E3BD-434B-B96D-247C7E3C72E5}"/>
              </a:ext>
            </a:extLst>
          </p:cNvPr>
          <p:cNvSpPr/>
          <p:nvPr/>
        </p:nvSpPr>
        <p:spPr>
          <a:xfrm>
            <a:off x="2301072" y="5261026"/>
            <a:ext cx="1199801"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3" name="Oval 12">
            <a:extLst>
              <a:ext uri="{FF2B5EF4-FFF2-40B4-BE49-F238E27FC236}">
                <a16:creationId xmlns:a16="http://schemas.microsoft.com/office/drawing/2014/main" id="{FC69C003-FA27-45C6-9811-20767919D101}"/>
              </a:ext>
            </a:extLst>
          </p:cNvPr>
          <p:cNvSpPr/>
          <p:nvPr/>
        </p:nvSpPr>
        <p:spPr>
          <a:xfrm>
            <a:off x="3203329" y="5440504"/>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3982059-19A7-4452-B5DB-C0E7EE584FD4}"/>
              </a:ext>
            </a:extLst>
          </p:cNvPr>
          <p:cNvCxnSpPr/>
          <p:nvPr/>
        </p:nvCxnSpPr>
        <p:spPr>
          <a:xfrm>
            <a:off x="5084252" y="5253801"/>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98EE64D-93B3-425C-B91F-1977301D145D}"/>
              </a:ext>
            </a:extLst>
          </p:cNvPr>
          <p:cNvSpPr/>
          <p:nvPr/>
        </p:nvSpPr>
        <p:spPr>
          <a:xfrm>
            <a:off x="4323303" y="5348472"/>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15</a:t>
            </a:r>
          </a:p>
        </p:txBody>
      </p:sp>
      <p:sp>
        <p:nvSpPr>
          <p:cNvPr id="16" name="Rectangle 15">
            <a:extLst>
              <a:ext uri="{FF2B5EF4-FFF2-40B4-BE49-F238E27FC236}">
                <a16:creationId xmlns:a16="http://schemas.microsoft.com/office/drawing/2014/main" id="{111D52F4-B796-4945-A989-7E97AB33C414}"/>
              </a:ext>
            </a:extLst>
          </p:cNvPr>
          <p:cNvSpPr/>
          <p:nvPr/>
        </p:nvSpPr>
        <p:spPr>
          <a:xfrm>
            <a:off x="4261822" y="5253801"/>
            <a:ext cx="1199801"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17" name="Oval 16">
            <a:extLst>
              <a:ext uri="{FF2B5EF4-FFF2-40B4-BE49-F238E27FC236}">
                <a16:creationId xmlns:a16="http://schemas.microsoft.com/office/drawing/2014/main" id="{F2E9C253-4D4D-4C78-9E4B-0D69CBBBEDB3}"/>
              </a:ext>
            </a:extLst>
          </p:cNvPr>
          <p:cNvSpPr/>
          <p:nvPr/>
        </p:nvSpPr>
        <p:spPr>
          <a:xfrm>
            <a:off x="5164079" y="5433279"/>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D47037C-C140-4C75-94B6-AAC935BF5E3B}"/>
              </a:ext>
            </a:extLst>
          </p:cNvPr>
          <p:cNvCxnSpPr/>
          <p:nvPr/>
        </p:nvCxnSpPr>
        <p:spPr>
          <a:xfrm>
            <a:off x="7101668" y="5275180"/>
            <a:ext cx="0" cy="5576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5C7827A-C5E1-4C01-A9C3-93447AA8E128}"/>
              </a:ext>
            </a:extLst>
          </p:cNvPr>
          <p:cNvSpPr/>
          <p:nvPr/>
        </p:nvSpPr>
        <p:spPr>
          <a:xfrm>
            <a:off x="6340719" y="5369851"/>
            <a:ext cx="760949"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5</a:t>
            </a:r>
          </a:p>
        </p:txBody>
      </p:sp>
      <p:sp>
        <p:nvSpPr>
          <p:cNvPr id="20" name="Rectangle 19">
            <a:extLst>
              <a:ext uri="{FF2B5EF4-FFF2-40B4-BE49-F238E27FC236}">
                <a16:creationId xmlns:a16="http://schemas.microsoft.com/office/drawing/2014/main" id="{A616F546-8E2D-4D7D-95CC-F0B929D61EB0}"/>
              </a:ext>
            </a:extLst>
          </p:cNvPr>
          <p:cNvSpPr/>
          <p:nvPr/>
        </p:nvSpPr>
        <p:spPr>
          <a:xfrm>
            <a:off x="6279238" y="5275180"/>
            <a:ext cx="1199801" cy="55764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sp>
        <p:nvSpPr>
          <p:cNvPr id="21" name="Oval 20">
            <a:extLst>
              <a:ext uri="{FF2B5EF4-FFF2-40B4-BE49-F238E27FC236}">
                <a16:creationId xmlns:a16="http://schemas.microsoft.com/office/drawing/2014/main" id="{39D7229C-E545-4989-830E-68BAF0D9B923}"/>
              </a:ext>
            </a:extLst>
          </p:cNvPr>
          <p:cNvSpPr/>
          <p:nvPr/>
        </p:nvSpPr>
        <p:spPr>
          <a:xfrm>
            <a:off x="7181495" y="5454658"/>
            <a:ext cx="217715" cy="215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94474A7-EFEA-4149-81CD-CD1E9E0B045D}"/>
              </a:ext>
            </a:extLst>
          </p:cNvPr>
          <p:cNvSpPr/>
          <p:nvPr/>
        </p:nvSpPr>
        <p:spPr>
          <a:xfrm>
            <a:off x="8382000" y="5403668"/>
            <a:ext cx="271317" cy="333329"/>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   </a:t>
            </a:r>
          </a:p>
        </p:txBody>
      </p:sp>
      <p:cxnSp>
        <p:nvCxnSpPr>
          <p:cNvPr id="23" name="Straight Arrow Connector 22">
            <a:extLst>
              <a:ext uri="{FF2B5EF4-FFF2-40B4-BE49-F238E27FC236}">
                <a16:creationId xmlns:a16="http://schemas.microsoft.com/office/drawing/2014/main" id="{0E42F3A4-8469-444D-B53D-2880F45A945A}"/>
              </a:ext>
            </a:extLst>
          </p:cNvPr>
          <p:cNvCxnSpPr>
            <a:stCxn id="9" idx="6"/>
            <a:endCxn id="12" idx="1"/>
          </p:cNvCxnSpPr>
          <p:nvPr/>
        </p:nvCxnSpPr>
        <p:spPr>
          <a:xfrm flipV="1">
            <a:off x="1398813" y="5539846"/>
            <a:ext cx="902259" cy="120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88F4C31-941E-478F-8FF3-A1A1FEBAD570}"/>
              </a:ext>
            </a:extLst>
          </p:cNvPr>
          <p:cNvCxnSpPr>
            <a:stCxn id="13" idx="6"/>
            <a:endCxn id="16" idx="1"/>
          </p:cNvCxnSpPr>
          <p:nvPr/>
        </p:nvCxnSpPr>
        <p:spPr>
          <a:xfrm flipV="1">
            <a:off x="3421044" y="5532621"/>
            <a:ext cx="840778" cy="1565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967F2D7-10D9-472F-AB84-D2B9DC75CB4D}"/>
              </a:ext>
            </a:extLst>
          </p:cNvPr>
          <p:cNvCxnSpPr>
            <a:stCxn id="17" idx="6"/>
            <a:endCxn id="20" idx="1"/>
          </p:cNvCxnSpPr>
          <p:nvPr/>
        </p:nvCxnSpPr>
        <p:spPr>
          <a:xfrm>
            <a:off x="5381794" y="5541052"/>
            <a:ext cx="897444" cy="1294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50F2DC1-800C-4C18-83DD-D18AE99ECF88}"/>
              </a:ext>
            </a:extLst>
          </p:cNvPr>
          <p:cNvCxnSpPr>
            <a:stCxn id="21" idx="6"/>
            <a:endCxn id="22" idx="1"/>
          </p:cNvCxnSpPr>
          <p:nvPr/>
        </p:nvCxnSpPr>
        <p:spPr>
          <a:xfrm>
            <a:off x="7399210" y="5562431"/>
            <a:ext cx="982790" cy="790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694D641-082F-490B-906B-B4677C37143A}"/>
              </a:ext>
            </a:extLst>
          </p:cNvPr>
          <p:cNvSpPr/>
          <p:nvPr/>
        </p:nvSpPr>
        <p:spPr>
          <a:xfrm>
            <a:off x="8001000" y="5797637"/>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NULL</a:t>
            </a:r>
          </a:p>
        </p:txBody>
      </p:sp>
      <p:sp>
        <p:nvSpPr>
          <p:cNvPr id="28" name="Rectangle 27">
            <a:extLst>
              <a:ext uri="{FF2B5EF4-FFF2-40B4-BE49-F238E27FC236}">
                <a16:creationId xmlns:a16="http://schemas.microsoft.com/office/drawing/2014/main" id="{31CDC992-9232-4E64-BCC5-9261E82C574C}"/>
              </a:ext>
            </a:extLst>
          </p:cNvPr>
          <p:cNvSpPr/>
          <p:nvPr/>
        </p:nvSpPr>
        <p:spPr>
          <a:xfrm>
            <a:off x="235090" y="5851597"/>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front</a:t>
            </a:r>
          </a:p>
        </p:txBody>
      </p:sp>
      <p:sp>
        <p:nvSpPr>
          <p:cNvPr id="29" name="Rectangle 28">
            <a:extLst>
              <a:ext uri="{FF2B5EF4-FFF2-40B4-BE49-F238E27FC236}">
                <a16:creationId xmlns:a16="http://schemas.microsoft.com/office/drawing/2014/main" id="{2BCBBE19-25DF-4D4A-BF40-81CF5AEA54C6}"/>
              </a:ext>
            </a:extLst>
          </p:cNvPr>
          <p:cNvSpPr/>
          <p:nvPr/>
        </p:nvSpPr>
        <p:spPr>
          <a:xfrm>
            <a:off x="6388571" y="5957454"/>
            <a:ext cx="1058491" cy="367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rear</a:t>
            </a:r>
          </a:p>
        </p:txBody>
      </p:sp>
    </p:spTree>
    <p:extLst>
      <p:ext uri="{BB962C8B-B14F-4D97-AF65-F5344CB8AC3E}">
        <p14:creationId xmlns:p14="http://schemas.microsoft.com/office/powerpoint/2010/main" val="108238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chemeClr val="tx2">
                    <a:lumMod val="50000"/>
                  </a:schemeClr>
                </a:solidFill>
                <a:latin typeface="Arial" panose="020B0604020202020204" pitchFamily="34" charset="0"/>
                <a:cs typeface="Arial" panose="020B0604020202020204" pitchFamily="34" charset="0"/>
              </a:rPr>
              <a:t>HÀNG ĐỢI</a:t>
            </a:r>
            <a:r>
              <a:rPr lang="en-US" altLang="zh-TW" sz="3600" dirty="0">
                <a:solidFill>
                  <a:schemeClr val="tx2">
                    <a:lumMod val="50000"/>
                  </a:schemeClr>
                </a:solidFill>
                <a:latin typeface="Arial" panose="020B0604020202020204" pitchFamily="34" charset="0"/>
                <a:cs typeface="Arial" panose="020B0604020202020204" pitchFamily="34" charset="0"/>
              </a:rPr>
              <a:t> (QUEUE)</a:t>
            </a:r>
          </a:p>
        </p:txBody>
      </p:sp>
      <p:sp>
        <p:nvSpPr>
          <p:cNvPr id="3" name="Title 1">
            <a:extLst>
              <a:ext uri="{FF2B5EF4-FFF2-40B4-BE49-F238E27FC236}">
                <a16:creationId xmlns:a16="http://schemas.microsoft.com/office/drawing/2014/main" id="{EB2BF705-B6B7-4FF0-B7B7-57079ED56608}"/>
              </a:ext>
            </a:extLst>
          </p:cNvPr>
          <p:cNvSpPr txBox="1">
            <a:spLocks/>
          </p:cNvSpPr>
          <p:nvPr/>
        </p:nvSpPr>
        <p:spPr>
          <a:xfrm>
            <a:off x="476250" y="1600201"/>
            <a:ext cx="8362950" cy="838200"/>
          </a:xfrm>
          <a:prstGeom prst="rect">
            <a:avLst/>
          </a:prstGeom>
        </p:spPr>
        <p:txBody>
          <a:bodyPr>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3200" b="1" dirty="0">
                <a:ln/>
                <a:solidFill>
                  <a:schemeClr val="accent4"/>
                </a:solidFill>
              </a:rPr>
              <a:t>KHỞI TẠO QUEUE RỖNG</a:t>
            </a:r>
          </a:p>
        </p:txBody>
      </p:sp>
      <p:sp>
        <p:nvSpPr>
          <p:cNvPr id="4" name="Content Placeholder 2">
            <a:extLst>
              <a:ext uri="{FF2B5EF4-FFF2-40B4-BE49-F238E27FC236}">
                <a16:creationId xmlns:a16="http://schemas.microsoft.com/office/drawing/2014/main" id="{42ADB932-3C43-465F-8934-ACBA5E219BA4}"/>
              </a:ext>
            </a:extLst>
          </p:cNvPr>
          <p:cNvSpPr txBox="1">
            <a:spLocks/>
          </p:cNvSpPr>
          <p:nvPr/>
        </p:nvSpPr>
        <p:spPr>
          <a:xfrm>
            <a:off x="476250" y="2418139"/>
            <a:ext cx="8362950" cy="3009073"/>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3600">
                <a:solidFill>
                  <a:srgbClr val="0070C0"/>
                </a:solidFill>
              </a:rPr>
              <a:t>void </a:t>
            </a:r>
            <a:r>
              <a:rPr lang="en-US" sz="3600">
                <a:solidFill>
                  <a:srgbClr val="C00000"/>
                </a:solidFill>
              </a:rPr>
              <a:t>init</a:t>
            </a:r>
            <a:r>
              <a:rPr lang="en-US" sz="3600"/>
              <a:t>()</a:t>
            </a:r>
          </a:p>
          <a:p>
            <a:pPr marL="0" lvl="2" indent="-457200">
              <a:lnSpc>
                <a:spcPct val="100000"/>
              </a:lnSpc>
              <a:spcBef>
                <a:spcPts val="0"/>
              </a:spcBef>
              <a:buNone/>
            </a:pPr>
            <a:r>
              <a:rPr lang="en-US" sz="3600"/>
              <a:t>{</a:t>
            </a:r>
          </a:p>
          <a:p>
            <a:pPr marL="0" lvl="2" indent="-457200">
              <a:lnSpc>
                <a:spcPct val="100000"/>
              </a:lnSpc>
              <a:spcBef>
                <a:spcPts val="0"/>
              </a:spcBef>
              <a:buNone/>
            </a:pPr>
            <a:r>
              <a:rPr lang="en-US" sz="3600"/>
              <a:t>	 front= </a:t>
            </a:r>
            <a:r>
              <a:rPr lang="en-US" sz="3600">
                <a:solidFill>
                  <a:srgbClr val="FF0000"/>
                </a:solidFill>
              </a:rPr>
              <a:t>NULL</a:t>
            </a:r>
            <a:r>
              <a:rPr lang="en-US" sz="3600"/>
              <a:t>;</a:t>
            </a:r>
          </a:p>
          <a:p>
            <a:pPr marL="0" lvl="2" indent="-457200">
              <a:lnSpc>
                <a:spcPct val="100000"/>
              </a:lnSpc>
              <a:spcBef>
                <a:spcPts val="0"/>
              </a:spcBef>
              <a:buNone/>
            </a:pPr>
            <a:r>
              <a:rPr lang="en-US" sz="3600"/>
              <a:t>	 rear= </a:t>
            </a:r>
            <a:r>
              <a:rPr lang="en-US" sz="3600">
                <a:solidFill>
                  <a:srgbClr val="FF0000"/>
                </a:solidFill>
              </a:rPr>
              <a:t>NULL</a:t>
            </a:r>
            <a:r>
              <a:rPr lang="en-US" sz="3600"/>
              <a:t>;</a:t>
            </a:r>
          </a:p>
          <a:p>
            <a:pPr marL="0" indent="0">
              <a:buSzPct val="150000"/>
              <a:buNone/>
            </a:pPr>
            <a:r>
              <a:rPr lang="en-US" sz="3600"/>
              <a:t>}</a:t>
            </a:r>
            <a:endParaRPr lang="en-US" sz="3600" i="1"/>
          </a:p>
        </p:txBody>
      </p:sp>
    </p:spTree>
    <p:extLst>
      <p:ext uri="{BB962C8B-B14F-4D97-AF65-F5344CB8AC3E}">
        <p14:creationId xmlns:p14="http://schemas.microsoft.com/office/powerpoint/2010/main" val="420595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chemeClr val="tx2">
                    <a:lumMod val="50000"/>
                  </a:schemeClr>
                </a:solidFill>
                <a:latin typeface="Arial" panose="020B0604020202020204" pitchFamily="34" charset="0"/>
                <a:cs typeface="Arial" panose="020B0604020202020204" pitchFamily="34" charset="0"/>
              </a:rPr>
              <a:t>HÀNG ĐỢI</a:t>
            </a:r>
            <a:r>
              <a:rPr lang="en-US" altLang="zh-TW" sz="3600" dirty="0">
                <a:solidFill>
                  <a:schemeClr val="tx2">
                    <a:lumMod val="50000"/>
                  </a:schemeClr>
                </a:solidFill>
                <a:latin typeface="Arial" panose="020B0604020202020204" pitchFamily="34" charset="0"/>
                <a:cs typeface="Arial" panose="020B0604020202020204" pitchFamily="34" charset="0"/>
              </a:rPr>
              <a:t> (QUEUE)</a:t>
            </a:r>
          </a:p>
        </p:txBody>
      </p:sp>
      <p:sp>
        <p:nvSpPr>
          <p:cNvPr id="3" name="Title 1">
            <a:extLst>
              <a:ext uri="{FF2B5EF4-FFF2-40B4-BE49-F238E27FC236}">
                <a16:creationId xmlns:a16="http://schemas.microsoft.com/office/drawing/2014/main" id="{134174BF-D03E-41F5-B85D-C6F27AF823B4}"/>
              </a:ext>
            </a:extLst>
          </p:cNvPr>
          <p:cNvSpPr txBox="1">
            <a:spLocks/>
          </p:cNvSpPr>
          <p:nvPr/>
        </p:nvSpPr>
        <p:spPr>
          <a:xfrm>
            <a:off x="290601" y="1514179"/>
            <a:ext cx="8562798" cy="691134"/>
          </a:xfrm>
          <a:prstGeom prst="rect">
            <a:avLst/>
          </a:prstGeom>
        </p:spPr>
        <p:txBody>
          <a:bodyPr>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2400" b="1" dirty="0">
                <a:ln/>
                <a:solidFill>
                  <a:schemeClr val="accent4"/>
                </a:solidFill>
              </a:rPr>
              <a:t>THUẬT GIẢI THÊM PHẦN TỬ VÀO QUEUE</a:t>
            </a:r>
          </a:p>
        </p:txBody>
      </p:sp>
      <p:sp>
        <p:nvSpPr>
          <p:cNvPr id="4" name="Content Placeholder 2">
            <a:extLst>
              <a:ext uri="{FF2B5EF4-FFF2-40B4-BE49-F238E27FC236}">
                <a16:creationId xmlns:a16="http://schemas.microsoft.com/office/drawing/2014/main" id="{A18F998F-9396-479C-9144-2E77F2703825}"/>
              </a:ext>
            </a:extLst>
          </p:cNvPr>
          <p:cNvSpPr txBox="1">
            <a:spLocks/>
          </p:cNvSpPr>
          <p:nvPr/>
        </p:nvSpPr>
        <p:spPr>
          <a:xfrm>
            <a:off x="19050" y="2362200"/>
            <a:ext cx="5562600" cy="41148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1520" indent="-731520" algn="just">
              <a:spcBef>
                <a:spcPts val="0"/>
              </a:spcBef>
              <a:buFont typeface="Wingdings" panose="05000000000000000000" pitchFamily="2" charset="2"/>
              <a:buChar char="&amp;"/>
            </a:pPr>
            <a:r>
              <a:rPr lang="en-US" sz="2200" u="sng" dirty="0" err="1"/>
              <a:t>Bước</a:t>
            </a:r>
            <a:r>
              <a:rPr lang="en-US" sz="2200" u="sng" dirty="0"/>
              <a:t> 1:</a:t>
            </a:r>
            <a:r>
              <a:rPr lang="en-US" sz="2200" dirty="0"/>
              <a:t> </a:t>
            </a:r>
            <a:r>
              <a:rPr lang="en-US" sz="2200" dirty="0" err="1"/>
              <a:t>Cấp</a:t>
            </a:r>
            <a:r>
              <a:rPr lang="en-US" sz="2200" dirty="0"/>
              <a:t> </a:t>
            </a:r>
            <a:r>
              <a:rPr lang="en-US" sz="2200" dirty="0" err="1"/>
              <a:t>phát</a:t>
            </a:r>
            <a:r>
              <a:rPr lang="en-US" sz="2200" dirty="0"/>
              <a:t> </a:t>
            </a:r>
            <a:r>
              <a:rPr lang="en-US" sz="2200" dirty="0" err="1"/>
              <a:t>phần</a:t>
            </a:r>
            <a:r>
              <a:rPr lang="en-US" sz="2200" dirty="0"/>
              <a:t> </a:t>
            </a:r>
            <a:r>
              <a:rPr lang="en-US" sz="2200" dirty="0" err="1"/>
              <a:t>tử</a:t>
            </a:r>
            <a:r>
              <a:rPr lang="en-US" sz="2200" dirty="0"/>
              <a:t> </a:t>
            </a:r>
            <a:r>
              <a:rPr lang="en-US" sz="2200" dirty="0" err="1"/>
              <a:t>mới</a:t>
            </a:r>
            <a:r>
              <a:rPr lang="en-US" sz="2200" dirty="0"/>
              <a:t> (</a:t>
            </a:r>
            <a:r>
              <a:rPr lang="en-US" sz="2200" dirty="0" err="1"/>
              <a:t>có</a:t>
            </a:r>
            <a:r>
              <a:rPr lang="en-US" sz="2200" dirty="0"/>
              <a:t> </a:t>
            </a:r>
            <a:r>
              <a:rPr lang="en-US" sz="2200" dirty="0" err="1"/>
              <a:t>địa</a:t>
            </a:r>
            <a:r>
              <a:rPr lang="en-US" sz="2200" dirty="0"/>
              <a:t> </a:t>
            </a:r>
            <a:r>
              <a:rPr lang="en-US" sz="2200" dirty="0" err="1"/>
              <a:t>chỉ</a:t>
            </a:r>
            <a:r>
              <a:rPr lang="en-US" sz="2200" dirty="0"/>
              <a:t> do p </a:t>
            </a:r>
            <a:r>
              <a:rPr lang="en-US" sz="2200" dirty="0" err="1"/>
              <a:t>quản</a:t>
            </a:r>
            <a:r>
              <a:rPr lang="en-US" sz="2200" dirty="0"/>
              <a:t> </a:t>
            </a:r>
            <a:r>
              <a:rPr lang="en-US" sz="2200" dirty="0" err="1"/>
              <a:t>lý</a:t>
            </a:r>
            <a:r>
              <a:rPr lang="en-US" sz="2200" dirty="0"/>
              <a:t>)</a:t>
            </a:r>
          </a:p>
          <a:p>
            <a:pPr marL="731520" lvl="2" indent="-731520" algn="just">
              <a:spcBef>
                <a:spcPts val="0"/>
              </a:spcBef>
              <a:buFont typeface="Wingdings" panose="05000000000000000000" pitchFamily="2" charset="2"/>
              <a:buChar char="&amp;"/>
            </a:pPr>
            <a:r>
              <a:rPr lang="en-US" u="sng" dirty="0" err="1"/>
              <a:t>Bước</a:t>
            </a:r>
            <a:r>
              <a:rPr lang="en-US" u="sng" dirty="0"/>
              <a:t> 2:</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a:solidFill>
                  <a:srgbClr val="FF0000"/>
                </a:solidFill>
              </a:rPr>
              <a:t>NULL</a:t>
            </a:r>
            <a:r>
              <a:rPr lang="en-US" dirty="0"/>
              <a:t> </a:t>
            </a:r>
            <a:r>
              <a:rPr lang="en-US" dirty="0" err="1"/>
              <a:t>cho</a:t>
            </a:r>
            <a:r>
              <a:rPr lang="en-US" dirty="0"/>
              <a:t> </a:t>
            </a:r>
            <a:r>
              <a:rPr lang="en-US" dirty="0" err="1"/>
              <a:t>vùng</a:t>
            </a:r>
            <a:r>
              <a:rPr lang="en-US" dirty="0"/>
              <a:t> </a:t>
            </a:r>
            <a:r>
              <a:rPr lang="en-US" dirty="0">
                <a:solidFill>
                  <a:srgbClr val="00B050"/>
                </a:solidFill>
              </a:rPr>
              <a:t>link</a:t>
            </a:r>
            <a:r>
              <a:rPr lang="en-US" dirty="0"/>
              <a:t> </a:t>
            </a:r>
            <a:r>
              <a:rPr lang="en-US" dirty="0" err="1"/>
              <a:t>của</a:t>
            </a:r>
            <a:r>
              <a:rPr lang="en-US" dirty="0"/>
              <a:t> </a:t>
            </a:r>
            <a:r>
              <a:rPr lang="en-US" dirty="0" err="1"/>
              <a:t>phần</a:t>
            </a:r>
            <a:r>
              <a:rPr lang="en-US" dirty="0"/>
              <a:t> </a:t>
            </a:r>
            <a:r>
              <a:rPr lang="en-US" dirty="0" err="1"/>
              <a:t>tử</a:t>
            </a:r>
            <a:r>
              <a:rPr lang="en-US" dirty="0"/>
              <a:t> </a:t>
            </a:r>
            <a:r>
              <a:rPr lang="en-US" dirty="0">
                <a:solidFill>
                  <a:srgbClr val="0070C0"/>
                </a:solidFill>
              </a:rPr>
              <a:t>p. </a:t>
            </a:r>
            <a:r>
              <a:rPr lang="en-US" dirty="0" err="1"/>
              <a:t>Và</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biến</a:t>
            </a:r>
            <a:r>
              <a:rPr lang="en-US" dirty="0"/>
              <a:t> </a:t>
            </a:r>
            <a:r>
              <a:rPr lang="en-US" dirty="0">
                <a:solidFill>
                  <a:srgbClr val="0070C0"/>
                </a:solidFill>
              </a:rPr>
              <a:t>x </a:t>
            </a:r>
            <a:r>
              <a:rPr lang="en-US" dirty="0" err="1"/>
              <a:t>cho</a:t>
            </a:r>
            <a:r>
              <a:rPr lang="en-US" dirty="0"/>
              <a:t> </a:t>
            </a:r>
            <a:r>
              <a:rPr lang="en-US" dirty="0" err="1"/>
              <a:t>vùng</a:t>
            </a:r>
            <a:r>
              <a:rPr lang="en-US" dirty="0"/>
              <a:t> info </a:t>
            </a:r>
            <a:r>
              <a:rPr lang="en-US" dirty="0" err="1"/>
              <a:t>của</a:t>
            </a:r>
            <a:r>
              <a:rPr lang="en-US" dirty="0">
                <a:solidFill>
                  <a:srgbClr val="0070C0"/>
                </a:solidFill>
              </a:rPr>
              <a:t> p</a:t>
            </a:r>
          </a:p>
          <a:p>
            <a:pPr marL="731520" lvl="2" indent="-731520" algn="just">
              <a:spcBef>
                <a:spcPts val="0"/>
              </a:spcBef>
              <a:buFont typeface="Wingdings" panose="05000000000000000000" pitchFamily="2" charset="2"/>
              <a:buChar char="&amp;"/>
            </a:pPr>
            <a:r>
              <a:rPr lang="en-US" u="sng" dirty="0" err="1"/>
              <a:t>Bước</a:t>
            </a:r>
            <a:r>
              <a:rPr lang="en-US" u="sng" dirty="0"/>
              <a:t> 3:</a:t>
            </a:r>
            <a:r>
              <a:rPr lang="en-US" dirty="0"/>
              <a:t> </a:t>
            </a:r>
            <a:r>
              <a:rPr lang="en-US" dirty="0" err="1"/>
              <a:t>Nếu</a:t>
            </a:r>
            <a:r>
              <a:rPr lang="en-US" dirty="0"/>
              <a:t> </a:t>
            </a:r>
            <a:r>
              <a:rPr lang="en-US" dirty="0">
                <a:solidFill>
                  <a:srgbClr val="0070C0"/>
                </a:solidFill>
              </a:rPr>
              <a:t>rear</a:t>
            </a:r>
            <a:r>
              <a:rPr lang="en-US" dirty="0"/>
              <a:t> </a:t>
            </a:r>
            <a:r>
              <a:rPr lang="en-US" dirty="0" err="1"/>
              <a:t>khác</a:t>
            </a:r>
            <a:r>
              <a:rPr lang="en-US" dirty="0"/>
              <a:t> </a:t>
            </a:r>
            <a:r>
              <a:rPr lang="en-US" dirty="0">
                <a:solidFill>
                  <a:srgbClr val="FF0000"/>
                </a:solidFill>
              </a:rPr>
              <a:t>NULL</a:t>
            </a:r>
            <a:r>
              <a:rPr lang="en-US" dirty="0"/>
              <a:t> </a:t>
            </a:r>
            <a:r>
              <a:rPr lang="en-US" dirty="0" err="1"/>
              <a:t>thì</a:t>
            </a:r>
            <a:r>
              <a:rPr lang="en-US" dirty="0"/>
              <a:t> </a:t>
            </a:r>
            <a:r>
              <a:rPr lang="en-US" dirty="0" err="1"/>
              <a:t>gán</a:t>
            </a:r>
            <a:r>
              <a:rPr lang="en-US" dirty="0"/>
              <a:t> </a:t>
            </a:r>
            <a:r>
              <a:rPr lang="en-US" b="1" i="1" dirty="0" err="1"/>
              <a:t>giá</a:t>
            </a:r>
            <a:r>
              <a:rPr lang="en-US" b="1" i="1" dirty="0"/>
              <a:t> </a:t>
            </a:r>
            <a:r>
              <a:rPr lang="en-US" b="1" i="1" dirty="0" err="1"/>
              <a:t>trị</a:t>
            </a:r>
            <a:r>
              <a:rPr lang="en-US" b="1" i="1" dirty="0"/>
              <a:t> </a:t>
            </a:r>
            <a:r>
              <a:rPr lang="en-US" b="1" i="1" dirty="0" err="1"/>
              <a:t>địa</a:t>
            </a:r>
            <a:r>
              <a:rPr lang="en-US" b="1" i="1" dirty="0"/>
              <a:t> </a:t>
            </a:r>
            <a:r>
              <a:rPr lang="en-US" b="1" i="1" dirty="0" err="1"/>
              <a:t>chỉ</a:t>
            </a:r>
            <a:r>
              <a:rPr lang="en-US" b="1" i="1" dirty="0"/>
              <a:t> </a:t>
            </a:r>
            <a:r>
              <a:rPr lang="en-US" b="1" i="1" dirty="0" err="1"/>
              <a:t>bộ</a:t>
            </a:r>
            <a:r>
              <a:rPr lang="en-US" b="1" i="1" dirty="0"/>
              <a:t> </a:t>
            </a:r>
            <a:r>
              <a:rPr lang="en-US" b="1" i="1" dirty="0" err="1"/>
              <a:t>nhớ</a:t>
            </a:r>
            <a:r>
              <a:rPr lang="en-US" b="1" i="1" dirty="0"/>
              <a:t> </a:t>
            </a:r>
            <a:r>
              <a:rPr lang="en-US" dirty="0" err="1"/>
              <a:t>của</a:t>
            </a:r>
            <a:r>
              <a:rPr lang="en-US" dirty="0"/>
              <a:t> </a:t>
            </a:r>
            <a:r>
              <a:rPr lang="en-US" dirty="0">
                <a:solidFill>
                  <a:srgbClr val="0070C0"/>
                </a:solidFill>
              </a:rPr>
              <a:t>p </a:t>
            </a:r>
            <a:r>
              <a:rPr lang="en-US" dirty="0" err="1"/>
              <a:t>cho</a:t>
            </a:r>
            <a:r>
              <a:rPr lang="en-US" dirty="0"/>
              <a:t> </a:t>
            </a:r>
            <a:r>
              <a:rPr lang="en-US" dirty="0" err="1"/>
              <a:t>vùng</a:t>
            </a:r>
            <a:r>
              <a:rPr lang="en-US" dirty="0"/>
              <a:t> </a:t>
            </a:r>
            <a:r>
              <a:rPr lang="en-US" dirty="0">
                <a:solidFill>
                  <a:srgbClr val="00B050"/>
                </a:solidFill>
              </a:rPr>
              <a:t>link</a:t>
            </a:r>
            <a:r>
              <a:rPr lang="en-US" dirty="0"/>
              <a:t> </a:t>
            </a:r>
            <a:r>
              <a:rPr lang="en-US" dirty="0" err="1"/>
              <a:t>của</a:t>
            </a:r>
            <a:r>
              <a:rPr lang="en-US" dirty="0"/>
              <a:t> </a:t>
            </a:r>
            <a:r>
              <a:rPr lang="en-US" dirty="0">
                <a:solidFill>
                  <a:srgbClr val="0070C0"/>
                </a:solidFill>
              </a:rPr>
              <a:t>rear</a:t>
            </a:r>
            <a:r>
              <a:rPr lang="en-US" dirty="0"/>
              <a:t>, </a:t>
            </a:r>
            <a:r>
              <a:rPr lang="en-US" dirty="0" err="1"/>
              <a:t>ngược</a:t>
            </a:r>
            <a:r>
              <a:rPr lang="en-US" dirty="0"/>
              <a:t> </a:t>
            </a:r>
            <a:r>
              <a:rPr lang="en-US" dirty="0" err="1"/>
              <a:t>lại</a:t>
            </a:r>
            <a:r>
              <a:rPr lang="en-US" dirty="0"/>
              <a:t> </a:t>
            </a:r>
            <a:r>
              <a:rPr lang="en-US" dirty="0" err="1"/>
              <a:t>gán</a:t>
            </a:r>
            <a:r>
              <a:rPr lang="en-US" dirty="0"/>
              <a:t> </a:t>
            </a:r>
            <a:r>
              <a:rPr lang="en-US" dirty="0">
                <a:solidFill>
                  <a:srgbClr val="0070C0"/>
                </a:solidFill>
              </a:rPr>
              <a:t>front </a:t>
            </a:r>
            <a:r>
              <a:rPr lang="en-US" dirty="0"/>
              <a:t>= </a:t>
            </a:r>
            <a:r>
              <a:rPr lang="en-US" dirty="0">
                <a:solidFill>
                  <a:srgbClr val="0070C0"/>
                </a:solidFill>
              </a:rPr>
              <a:t>p</a:t>
            </a:r>
            <a:r>
              <a:rPr lang="en-US" dirty="0"/>
              <a:t>;</a:t>
            </a:r>
          </a:p>
          <a:p>
            <a:pPr marL="731520" lvl="2" indent="-731520" algn="just">
              <a:spcBef>
                <a:spcPts val="0"/>
              </a:spcBef>
              <a:buFont typeface="Wingdings" panose="05000000000000000000" pitchFamily="2" charset="2"/>
              <a:buChar char="&amp;"/>
            </a:pPr>
            <a:r>
              <a:rPr lang="en-US" u="sng" dirty="0" err="1"/>
              <a:t>Bước</a:t>
            </a:r>
            <a:r>
              <a:rPr lang="en-US" u="sng" dirty="0"/>
              <a:t> 4:</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địa</a:t>
            </a:r>
            <a:r>
              <a:rPr lang="en-US" dirty="0"/>
              <a:t> </a:t>
            </a:r>
            <a:r>
              <a:rPr lang="en-US" dirty="0" err="1"/>
              <a:t>chỉ</a:t>
            </a:r>
            <a:r>
              <a:rPr lang="en-US" dirty="0"/>
              <a:t> </a:t>
            </a:r>
            <a:r>
              <a:rPr lang="en-US" dirty="0" err="1"/>
              <a:t>của</a:t>
            </a:r>
            <a:r>
              <a:rPr lang="en-US" dirty="0"/>
              <a:t> </a:t>
            </a:r>
            <a:r>
              <a:rPr lang="en-US" dirty="0">
                <a:solidFill>
                  <a:srgbClr val="0070C0"/>
                </a:solidFill>
              </a:rPr>
              <a:t>p</a:t>
            </a:r>
            <a:r>
              <a:rPr lang="en-US" dirty="0"/>
              <a:t> </a:t>
            </a:r>
            <a:r>
              <a:rPr lang="en-US" dirty="0" err="1"/>
              <a:t>cho</a:t>
            </a:r>
            <a:r>
              <a:rPr lang="en-US" dirty="0"/>
              <a:t> </a:t>
            </a:r>
            <a:r>
              <a:rPr lang="en-US" dirty="0" err="1"/>
              <a:t>vùng</a:t>
            </a:r>
            <a:r>
              <a:rPr lang="en-US" dirty="0"/>
              <a:t> </a:t>
            </a:r>
            <a:r>
              <a:rPr lang="en-US" dirty="0">
                <a:solidFill>
                  <a:srgbClr val="00B050"/>
                </a:solidFill>
              </a:rPr>
              <a:t>link</a:t>
            </a:r>
            <a:r>
              <a:rPr lang="en-US" dirty="0"/>
              <a:t> </a:t>
            </a:r>
            <a:r>
              <a:rPr lang="en-US" dirty="0" err="1"/>
              <a:t>của</a:t>
            </a:r>
            <a:r>
              <a:rPr lang="en-US" dirty="0"/>
              <a:t> </a:t>
            </a:r>
            <a:r>
              <a:rPr lang="en-US" dirty="0" err="1"/>
              <a:t>phần</a:t>
            </a:r>
            <a:r>
              <a:rPr lang="en-US" dirty="0"/>
              <a:t> </a:t>
            </a:r>
            <a:r>
              <a:rPr lang="en-US" dirty="0" err="1"/>
              <a:t>tử</a:t>
            </a:r>
            <a:r>
              <a:rPr lang="en-US" dirty="0"/>
              <a:t> </a:t>
            </a:r>
            <a:r>
              <a:rPr lang="en-US" dirty="0" err="1"/>
              <a:t>cuối</a:t>
            </a:r>
            <a:r>
              <a:rPr lang="en-US" dirty="0"/>
              <a:t> </a:t>
            </a:r>
            <a:r>
              <a:rPr lang="en-US" dirty="0">
                <a:solidFill>
                  <a:srgbClr val="0070C0"/>
                </a:solidFill>
              </a:rPr>
              <a:t>rear</a:t>
            </a:r>
            <a:r>
              <a:rPr lang="en-US" dirty="0"/>
              <a:t>, </a:t>
            </a:r>
            <a:r>
              <a:rPr lang="en-US" dirty="0" err="1"/>
              <a:t>nếu</a:t>
            </a:r>
            <a:r>
              <a:rPr lang="en-US" dirty="0"/>
              <a:t> </a:t>
            </a:r>
            <a:r>
              <a:rPr lang="en-US" dirty="0" err="1"/>
              <a:t>danh</a:t>
            </a:r>
            <a:r>
              <a:rPr lang="en-US" dirty="0"/>
              <a:t> </a:t>
            </a:r>
            <a:r>
              <a:rPr lang="en-US" dirty="0" err="1"/>
              <a:t>sách</a:t>
            </a:r>
            <a:r>
              <a:rPr lang="en-US" dirty="0"/>
              <a:t> </a:t>
            </a:r>
            <a:r>
              <a:rPr lang="en-US" dirty="0" err="1"/>
              <a:t>khác</a:t>
            </a:r>
            <a:r>
              <a:rPr lang="en-US" dirty="0"/>
              <a:t> </a:t>
            </a:r>
            <a:r>
              <a:rPr lang="en-US" dirty="0" err="1"/>
              <a:t>rỗng</a:t>
            </a:r>
            <a:endParaRPr lang="en-US" dirty="0"/>
          </a:p>
        </p:txBody>
      </p:sp>
      <p:sp>
        <p:nvSpPr>
          <p:cNvPr id="6" name="Content Placeholder 2">
            <a:extLst>
              <a:ext uri="{FF2B5EF4-FFF2-40B4-BE49-F238E27FC236}">
                <a16:creationId xmlns:a16="http://schemas.microsoft.com/office/drawing/2014/main" id="{1CD7AE12-43DA-4EF2-AC1A-347E015240D8}"/>
              </a:ext>
            </a:extLst>
          </p:cNvPr>
          <p:cNvSpPr txBox="1">
            <a:spLocks/>
          </p:cNvSpPr>
          <p:nvPr/>
        </p:nvSpPr>
        <p:spPr>
          <a:xfrm>
            <a:off x="6172200" y="2362200"/>
            <a:ext cx="2681199" cy="58132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dirty="0">
                <a:solidFill>
                  <a:srgbClr val="C00000"/>
                </a:solidFill>
              </a:rPr>
              <a:t>Node</a:t>
            </a:r>
            <a:r>
              <a:rPr lang="en-US" sz="2000" dirty="0"/>
              <a:t> *</a:t>
            </a:r>
            <a:r>
              <a:rPr lang="en-US" sz="2000" dirty="0">
                <a:solidFill>
                  <a:srgbClr val="0070C0"/>
                </a:solidFill>
              </a:rPr>
              <a:t>p</a:t>
            </a:r>
            <a:r>
              <a:rPr lang="en-US" sz="2000" dirty="0"/>
              <a:t> =</a:t>
            </a:r>
            <a:r>
              <a:rPr lang="en-US" sz="2000" dirty="0">
                <a:solidFill>
                  <a:srgbClr val="0070C0"/>
                </a:solidFill>
              </a:rPr>
              <a:t> new</a:t>
            </a:r>
            <a:r>
              <a:rPr lang="en-US" sz="2000" dirty="0"/>
              <a:t> </a:t>
            </a:r>
            <a:r>
              <a:rPr lang="en-US" sz="2000" dirty="0">
                <a:solidFill>
                  <a:srgbClr val="C00000"/>
                </a:solidFill>
              </a:rPr>
              <a:t>Node</a:t>
            </a:r>
            <a:r>
              <a:rPr lang="en-US" sz="2000" dirty="0"/>
              <a:t>;</a:t>
            </a:r>
          </a:p>
          <a:p>
            <a:pPr marL="0" lvl="2" indent="-457200">
              <a:lnSpc>
                <a:spcPct val="100000"/>
              </a:lnSpc>
              <a:spcBef>
                <a:spcPts val="0"/>
              </a:spcBef>
              <a:buNone/>
            </a:pPr>
            <a:endParaRPr lang="en-US" sz="2000" dirty="0"/>
          </a:p>
        </p:txBody>
      </p:sp>
      <p:sp>
        <p:nvSpPr>
          <p:cNvPr id="7" name="Content Placeholder 2">
            <a:extLst>
              <a:ext uri="{FF2B5EF4-FFF2-40B4-BE49-F238E27FC236}">
                <a16:creationId xmlns:a16="http://schemas.microsoft.com/office/drawing/2014/main" id="{6C214611-37CD-455F-BFCF-89B0727AB4EF}"/>
              </a:ext>
            </a:extLst>
          </p:cNvPr>
          <p:cNvSpPr txBox="1">
            <a:spLocks/>
          </p:cNvSpPr>
          <p:nvPr/>
        </p:nvSpPr>
        <p:spPr>
          <a:xfrm>
            <a:off x="6172200" y="3048000"/>
            <a:ext cx="2681199" cy="75751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a:solidFill>
                  <a:srgbClr val="0070C0"/>
                </a:solidFill>
              </a:rPr>
              <a:t>p-</a:t>
            </a:r>
            <a:r>
              <a:rPr lang="en-US" sz="2000"/>
              <a:t>&gt;</a:t>
            </a:r>
            <a:r>
              <a:rPr lang="en-US" sz="2000">
                <a:solidFill>
                  <a:srgbClr val="00B050"/>
                </a:solidFill>
              </a:rPr>
              <a:t>info</a:t>
            </a:r>
            <a:r>
              <a:rPr lang="en-US" sz="2000"/>
              <a:t> =</a:t>
            </a:r>
            <a:r>
              <a:rPr lang="en-US" sz="2000">
                <a:solidFill>
                  <a:srgbClr val="0070C0"/>
                </a:solidFill>
              </a:rPr>
              <a:t> x;</a:t>
            </a:r>
          </a:p>
          <a:p>
            <a:pPr marL="0" lvl="2" indent="-457200">
              <a:lnSpc>
                <a:spcPct val="100000"/>
              </a:lnSpc>
              <a:spcBef>
                <a:spcPts val="0"/>
              </a:spcBef>
              <a:buNone/>
            </a:pPr>
            <a:r>
              <a:rPr lang="en-US" sz="2000">
                <a:solidFill>
                  <a:srgbClr val="0070C0"/>
                </a:solidFill>
              </a:rPr>
              <a:t>p-</a:t>
            </a:r>
            <a:r>
              <a:rPr lang="en-US" sz="2000"/>
              <a:t>&gt;</a:t>
            </a:r>
            <a:r>
              <a:rPr lang="en-US" sz="2000">
                <a:solidFill>
                  <a:srgbClr val="00B050"/>
                </a:solidFill>
              </a:rPr>
              <a:t>link</a:t>
            </a:r>
            <a:r>
              <a:rPr lang="en-US" sz="2000"/>
              <a:t> =</a:t>
            </a:r>
            <a:r>
              <a:rPr lang="en-US" sz="2000">
                <a:solidFill>
                  <a:srgbClr val="0070C0"/>
                </a:solidFill>
              </a:rPr>
              <a:t> </a:t>
            </a:r>
            <a:r>
              <a:rPr lang="en-US" sz="1800">
                <a:solidFill>
                  <a:srgbClr val="FF0000"/>
                </a:solidFill>
              </a:rPr>
              <a:t>NULL</a:t>
            </a:r>
            <a:r>
              <a:rPr lang="en-US" sz="2000">
                <a:solidFill>
                  <a:srgbClr val="0070C0"/>
                </a:solidFill>
              </a:rPr>
              <a:t>;</a:t>
            </a:r>
            <a:endParaRPr lang="en-US" sz="2000"/>
          </a:p>
          <a:p>
            <a:pPr marL="0" lvl="2" indent="-457200">
              <a:lnSpc>
                <a:spcPct val="100000"/>
              </a:lnSpc>
              <a:spcBef>
                <a:spcPts val="0"/>
              </a:spcBef>
              <a:buNone/>
            </a:pPr>
            <a:endParaRPr lang="en-US" sz="2000"/>
          </a:p>
        </p:txBody>
      </p:sp>
      <p:sp>
        <p:nvSpPr>
          <p:cNvPr id="8" name="Content Placeholder 2">
            <a:extLst>
              <a:ext uri="{FF2B5EF4-FFF2-40B4-BE49-F238E27FC236}">
                <a16:creationId xmlns:a16="http://schemas.microsoft.com/office/drawing/2014/main" id="{EEDDC526-3D4C-411B-BE8D-9643E301B26F}"/>
              </a:ext>
            </a:extLst>
          </p:cNvPr>
          <p:cNvSpPr txBox="1">
            <a:spLocks/>
          </p:cNvSpPr>
          <p:nvPr/>
        </p:nvSpPr>
        <p:spPr>
          <a:xfrm>
            <a:off x="6172200" y="3962400"/>
            <a:ext cx="2681199" cy="156754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4" indent="-457200">
              <a:lnSpc>
                <a:spcPct val="100000"/>
              </a:lnSpc>
              <a:spcBef>
                <a:spcPts val="0"/>
              </a:spcBef>
              <a:buNone/>
            </a:pPr>
            <a:r>
              <a:rPr lang="en-US" sz="2000">
                <a:solidFill>
                  <a:srgbClr val="0070C0"/>
                </a:solidFill>
              </a:rPr>
              <a:t>if</a:t>
            </a:r>
            <a:r>
              <a:rPr lang="en-US" sz="2000"/>
              <a:t> (</a:t>
            </a:r>
            <a:r>
              <a:rPr lang="en-US" sz="2000">
                <a:solidFill>
                  <a:srgbClr val="0070C0"/>
                </a:solidFill>
              </a:rPr>
              <a:t>rear</a:t>
            </a:r>
            <a:r>
              <a:rPr lang="en-US" sz="2000"/>
              <a:t> != </a:t>
            </a:r>
            <a:r>
              <a:rPr lang="en-US" sz="2000">
                <a:solidFill>
                  <a:srgbClr val="FF0000"/>
                </a:solidFill>
              </a:rPr>
              <a:t>NULL</a:t>
            </a:r>
            <a:r>
              <a:rPr lang="en-US" sz="2000"/>
              <a:t>)</a:t>
            </a:r>
          </a:p>
          <a:p>
            <a:pPr marL="0" lvl="4" indent="-457200">
              <a:lnSpc>
                <a:spcPct val="100000"/>
              </a:lnSpc>
              <a:spcBef>
                <a:spcPts val="0"/>
              </a:spcBef>
              <a:buNone/>
            </a:pPr>
            <a:r>
              <a:rPr lang="en-US" sz="2000"/>
              <a:t>	</a:t>
            </a:r>
            <a:r>
              <a:rPr lang="en-US" sz="2000">
                <a:solidFill>
                  <a:srgbClr val="0070C0"/>
                </a:solidFill>
              </a:rPr>
              <a:t>rear</a:t>
            </a:r>
            <a:r>
              <a:rPr lang="en-US" sz="2000"/>
              <a:t>-&gt;</a:t>
            </a:r>
            <a:r>
              <a:rPr lang="en-US" sz="2000">
                <a:solidFill>
                  <a:srgbClr val="00B050"/>
                </a:solidFill>
              </a:rPr>
              <a:t>link</a:t>
            </a:r>
            <a:r>
              <a:rPr lang="en-US" sz="2000"/>
              <a:t> =</a:t>
            </a:r>
            <a:r>
              <a:rPr lang="en-US" sz="2000">
                <a:solidFill>
                  <a:srgbClr val="0070C0"/>
                </a:solidFill>
              </a:rPr>
              <a:t> p;</a:t>
            </a:r>
            <a:endParaRPr lang="en-US" sz="2000"/>
          </a:p>
          <a:p>
            <a:pPr marL="0" lvl="4" indent="-457200">
              <a:lnSpc>
                <a:spcPct val="100000"/>
              </a:lnSpc>
              <a:spcBef>
                <a:spcPts val="0"/>
              </a:spcBef>
              <a:buNone/>
            </a:pPr>
            <a:r>
              <a:rPr lang="en-US" sz="2000">
                <a:solidFill>
                  <a:srgbClr val="0070C0"/>
                </a:solidFill>
              </a:rPr>
              <a:t>else</a:t>
            </a:r>
          </a:p>
          <a:p>
            <a:pPr marL="0" lvl="4" indent="-457200">
              <a:lnSpc>
                <a:spcPct val="100000"/>
              </a:lnSpc>
              <a:spcBef>
                <a:spcPts val="0"/>
              </a:spcBef>
              <a:buNone/>
            </a:pPr>
            <a:r>
              <a:rPr lang="en-US" sz="2000">
                <a:solidFill>
                  <a:srgbClr val="0070C0"/>
                </a:solidFill>
              </a:rPr>
              <a:t>	front</a:t>
            </a:r>
            <a:r>
              <a:rPr lang="en-US" sz="2000"/>
              <a:t> =</a:t>
            </a:r>
            <a:r>
              <a:rPr lang="en-US" sz="2000">
                <a:solidFill>
                  <a:srgbClr val="0070C0"/>
                </a:solidFill>
              </a:rPr>
              <a:t>p</a:t>
            </a:r>
            <a:r>
              <a:rPr lang="en-US" sz="2000"/>
              <a:t>;</a:t>
            </a:r>
          </a:p>
          <a:p>
            <a:pPr marL="0" lvl="2" indent="-457200">
              <a:lnSpc>
                <a:spcPct val="100000"/>
              </a:lnSpc>
              <a:spcBef>
                <a:spcPts val="0"/>
              </a:spcBef>
              <a:buNone/>
            </a:pPr>
            <a:endParaRPr lang="en-US" sz="2000"/>
          </a:p>
          <a:p>
            <a:pPr marL="0" lvl="2" indent="-457200">
              <a:lnSpc>
                <a:spcPct val="100000"/>
              </a:lnSpc>
              <a:spcBef>
                <a:spcPts val="0"/>
              </a:spcBef>
              <a:buNone/>
            </a:pPr>
            <a:endParaRPr lang="en-US" sz="2000"/>
          </a:p>
        </p:txBody>
      </p:sp>
      <p:sp>
        <p:nvSpPr>
          <p:cNvPr id="9" name="Content Placeholder 2">
            <a:extLst>
              <a:ext uri="{FF2B5EF4-FFF2-40B4-BE49-F238E27FC236}">
                <a16:creationId xmlns:a16="http://schemas.microsoft.com/office/drawing/2014/main" id="{35A77411-DE22-4975-9792-C1758DCC8BC0}"/>
              </a:ext>
            </a:extLst>
          </p:cNvPr>
          <p:cNvSpPr txBox="1">
            <a:spLocks/>
          </p:cNvSpPr>
          <p:nvPr/>
        </p:nvSpPr>
        <p:spPr>
          <a:xfrm>
            <a:off x="6172200" y="5638800"/>
            <a:ext cx="2681199" cy="514766"/>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000">
                <a:solidFill>
                  <a:srgbClr val="0070C0"/>
                </a:solidFill>
              </a:rPr>
              <a:t>rear </a:t>
            </a:r>
            <a:r>
              <a:rPr lang="en-US" sz="2000"/>
              <a:t>=</a:t>
            </a:r>
            <a:r>
              <a:rPr lang="en-US" sz="2000">
                <a:solidFill>
                  <a:srgbClr val="0070C0"/>
                </a:solidFill>
              </a:rPr>
              <a:t> p;</a:t>
            </a:r>
            <a:endParaRPr lang="en-US" sz="2000"/>
          </a:p>
          <a:p>
            <a:pPr marL="0" lvl="2" indent="-457200">
              <a:lnSpc>
                <a:spcPct val="100000"/>
              </a:lnSpc>
              <a:spcBef>
                <a:spcPts val="0"/>
              </a:spcBef>
              <a:buNone/>
            </a:pPr>
            <a:endParaRPr lang="en-US" sz="2000"/>
          </a:p>
        </p:txBody>
      </p:sp>
    </p:spTree>
    <p:extLst>
      <p:ext uri="{BB962C8B-B14F-4D97-AF65-F5344CB8AC3E}">
        <p14:creationId xmlns:p14="http://schemas.microsoft.com/office/powerpoint/2010/main" val="317707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fade">
                                      <p:cBhvr>
                                        <p:cTn id="37" dur="500"/>
                                        <p:tgtEl>
                                          <p:spTgt spid="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7C396BF-D5F3-40F2-BE0B-91D0D449A9DA}"/>
              </a:ext>
            </a:extLst>
          </p:cNvPr>
          <p:cNvSpPr txBox="1">
            <a:spLocks/>
          </p:cNvSpPr>
          <p:nvPr/>
        </p:nvSpPr>
        <p:spPr>
          <a:xfrm>
            <a:off x="2057400" y="381000"/>
            <a:ext cx="6553200" cy="990600"/>
          </a:xfrm>
          <a:prstGeom prst="rect">
            <a:avLst/>
          </a:prstGeom>
        </p:spPr>
        <p:txBody>
          <a:bodyPr vert="horz" wrap="square" lIns="91440" tIns="45720" rIns="91440" bIns="45720" numCol="1" rtlCol="0" anchor="ctr" anchorCtr="0" compatLnSpc="1">
            <a:prstTxWarp prst="textNoShape">
              <a:avLst/>
            </a:prstTxWarp>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zh-TW" sz="2600" dirty="0">
                <a:solidFill>
                  <a:srgbClr val="0070C0"/>
                </a:solidFill>
                <a:latin typeface="Arial" panose="020B0604020202020204" pitchFamily="34" charset="0"/>
                <a:cs typeface="Arial" panose="020B0604020202020204" pitchFamily="34" charset="0"/>
              </a:rPr>
              <a:t>2.3 – DANH SÁCH HẠN CHẾ</a:t>
            </a:r>
          </a:p>
          <a:p>
            <a:pPr>
              <a:defRPr/>
            </a:pPr>
            <a:r>
              <a:rPr lang="en-US" altLang="zh-TW" sz="3600" b="1" dirty="0">
                <a:solidFill>
                  <a:schemeClr val="tx2">
                    <a:lumMod val="50000"/>
                  </a:schemeClr>
                </a:solidFill>
                <a:latin typeface="Arial" panose="020B0604020202020204" pitchFamily="34" charset="0"/>
                <a:cs typeface="Arial" panose="020B0604020202020204" pitchFamily="34" charset="0"/>
              </a:rPr>
              <a:t>HÀNG ĐỢI</a:t>
            </a:r>
            <a:r>
              <a:rPr lang="en-US" altLang="zh-TW" sz="3600" dirty="0">
                <a:solidFill>
                  <a:schemeClr val="tx2">
                    <a:lumMod val="50000"/>
                  </a:schemeClr>
                </a:solidFill>
                <a:latin typeface="Arial" panose="020B0604020202020204" pitchFamily="34" charset="0"/>
                <a:cs typeface="Arial" panose="020B0604020202020204" pitchFamily="34" charset="0"/>
              </a:rPr>
              <a:t> (QUEUE)</a:t>
            </a:r>
          </a:p>
        </p:txBody>
      </p:sp>
      <p:sp>
        <p:nvSpPr>
          <p:cNvPr id="3" name="Content Placeholder 2">
            <a:extLst>
              <a:ext uri="{FF2B5EF4-FFF2-40B4-BE49-F238E27FC236}">
                <a16:creationId xmlns:a16="http://schemas.microsoft.com/office/drawing/2014/main" id="{C6A935FB-6B33-4415-A867-DAFD176DD587}"/>
              </a:ext>
            </a:extLst>
          </p:cNvPr>
          <p:cNvSpPr txBox="1">
            <a:spLocks/>
          </p:cNvSpPr>
          <p:nvPr/>
        </p:nvSpPr>
        <p:spPr>
          <a:xfrm>
            <a:off x="385141" y="2145138"/>
            <a:ext cx="4229673" cy="4198847"/>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dirty="0">
                <a:solidFill>
                  <a:srgbClr val="0070C0"/>
                </a:solidFill>
              </a:rPr>
              <a:t>void </a:t>
            </a:r>
            <a:r>
              <a:rPr lang="en-US" sz="2200" dirty="0">
                <a:solidFill>
                  <a:srgbClr val="C00000"/>
                </a:solidFill>
              </a:rPr>
              <a:t>Push(</a:t>
            </a:r>
            <a:r>
              <a:rPr lang="en-US" sz="2200" dirty="0">
                <a:solidFill>
                  <a:srgbClr val="0070C0"/>
                </a:solidFill>
              </a:rPr>
              <a:t>int</a:t>
            </a:r>
            <a:r>
              <a:rPr lang="en-US" sz="2200" dirty="0">
                <a:solidFill>
                  <a:srgbClr val="C00000"/>
                </a:solidFill>
              </a:rPr>
              <a:t> </a:t>
            </a:r>
            <a:r>
              <a:rPr lang="en-US" sz="2200" dirty="0"/>
              <a:t>x</a:t>
            </a:r>
            <a:r>
              <a:rPr lang="en-US" sz="2200" dirty="0">
                <a:solidFill>
                  <a:srgbClr val="C00000"/>
                </a:solidFill>
              </a:rPr>
              <a:t>)</a:t>
            </a:r>
            <a:endParaRPr lang="en-US" sz="2200" dirty="0"/>
          </a:p>
          <a:p>
            <a:pPr marL="0" lvl="2" indent="-457200">
              <a:lnSpc>
                <a:spcPct val="100000"/>
              </a:lnSpc>
              <a:spcBef>
                <a:spcPts val="0"/>
              </a:spcBef>
              <a:buNone/>
            </a:pPr>
            <a:r>
              <a:rPr lang="en-US" sz="2200" dirty="0"/>
              <a:t>{</a:t>
            </a:r>
          </a:p>
          <a:p>
            <a:pPr marL="0" lvl="2" indent="-457200">
              <a:lnSpc>
                <a:spcPct val="100000"/>
              </a:lnSpc>
              <a:spcBef>
                <a:spcPts val="0"/>
              </a:spcBef>
              <a:buNone/>
            </a:pPr>
            <a:r>
              <a:rPr lang="en-US" sz="2200" dirty="0">
                <a:solidFill>
                  <a:srgbClr val="C00000"/>
                </a:solidFill>
              </a:rPr>
              <a:t>	Node</a:t>
            </a:r>
            <a:r>
              <a:rPr lang="en-US" sz="2200" dirty="0"/>
              <a:t> *</a:t>
            </a:r>
            <a:r>
              <a:rPr lang="en-US" sz="2200" dirty="0">
                <a:solidFill>
                  <a:srgbClr val="0070C0"/>
                </a:solidFill>
              </a:rPr>
              <a:t>p;</a:t>
            </a:r>
          </a:p>
          <a:p>
            <a:pPr marL="0" lvl="2" indent="-457200">
              <a:lnSpc>
                <a:spcPct val="100000"/>
              </a:lnSpc>
              <a:spcBef>
                <a:spcPts val="0"/>
              </a:spcBef>
              <a:buNone/>
            </a:pPr>
            <a:r>
              <a:rPr lang="en-US" sz="2200" dirty="0">
                <a:solidFill>
                  <a:srgbClr val="0070C0"/>
                </a:solidFill>
              </a:rPr>
              <a:t>	p</a:t>
            </a:r>
            <a:r>
              <a:rPr lang="en-US" sz="2200" dirty="0"/>
              <a:t> =</a:t>
            </a:r>
            <a:r>
              <a:rPr lang="en-US" sz="2400" dirty="0">
                <a:solidFill>
                  <a:srgbClr val="0070C0"/>
                </a:solidFill>
              </a:rPr>
              <a:t> new</a:t>
            </a:r>
            <a:r>
              <a:rPr lang="en-US" sz="2400" dirty="0"/>
              <a:t> </a:t>
            </a:r>
            <a:r>
              <a:rPr lang="en-US" sz="2400" dirty="0">
                <a:solidFill>
                  <a:srgbClr val="C00000"/>
                </a:solidFill>
              </a:rPr>
              <a:t>Node</a:t>
            </a:r>
            <a:r>
              <a:rPr lang="en-US" sz="2200" dirty="0"/>
              <a:t>;</a:t>
            </a:r>
          </a:p>
          <a:p>
            <a:pPr marL="914400" lvl="4" indent="-457200">
              <a:lnSpc>
                <a:spcPct val="100000"/>
              </a:lnSpc>
              <a:spcBef>
                <a:spcPts val="0"/>
              </a:spcBef>
              <a:buNone/>
            </a:pPr>
            <a:r>
              <a:rPr lang="en-US" sz="2200" dirty="0">
                <a:solidFill>
                  <a:srgbClr val="0070C0"/>
                </a:solidFill>
              </a:rPr>
              <a:t>	p-</a:t>
            </a:r>
            <a:r>
              <a:rPr lang="en-US" sz="2200" dirty="0"/>
              <a:t>&gt;</a:t>
            </a:r>
            <a:r>
              <a:rPr lang="en-US" sz="2200" dirty="0">
                <a:solidFill>
                  <a:srgbClr val="00B050"/>
                </a:solidFill>
              </a:rPr>
              <a:t>info</a:t>
            </a:r>
            <a:r>
              <a:rPr lang="en-US" sz="2200" dirty="0"/>
              <a:t> =</a:t>
            </a:r>
            <a:r>
              <a:rPr lang="en-US" sz="2200" dirty="0">
                <a:solidFill>
                  <a:srgbClr val="0070C0"/>
                </a:solidFill>
              </a:rPr>
              <a:t> x;</a:t>
            </a:r>
          </a:p>
          <a:p>
            <a:pPr marL="914400" lvl="4" indent="-457200">
              <a:lnSpc>
                <a:spcPct val="100000"/>
              </a:lnSpc>
              <a:spcBef>
                <a:spcPts val="0"/>
              </a:spcBef>
              <a:buNone/>
            </a:pPr>
            <a:r>
              <a:rPr lang="en-US" sz="2200" dirty="0">
                <a:solidFill>
                  <a:srgbClr val="0070C0"/>
                </a:solidFill>
              </a:rPr>
              <a:t>	p</a:t>
            </a:r>
            <a:r>
              <a:rPr lang="en-US" sz="2200" dirty="0"/>
              <a:t>-&gt;</a:t>
            </a:r>
            <a:r>
              <a:rPr lang="en-US" sz="2200" dirty="0">
                <a:solidFill>
                  <a:srgbClr val="00B050"/>
                </a:solidFill>
              </a:rPr>
              <a:t>link</a:t>
            </a:r>
            <a:r>
              <a:rPr lang="en-US" sz="2200" dirty="0"/>
              <a:t> =</a:t>
            </a:r>
            <a:r>
              <a:rPr lang="en-US" sz="2200" dirty="0">
                <a:solidFill>
                  <a:srgbClr val="0070C0"/>
                </a:solidFill>
              </a:rPr>
              <a:t> </a:t>
            </a:r>
            <a:r>
              <a:rPr lang="en-US" sz="2000" dirty="0">
                <a:solidFill>
                  <a:srgbClr val="C00000"/>
                </a:solidFill>
              </a:rPr>
              <a:t>NULL</a:t>
            </a:r>
            <a:r>
              <a:rPr lang="en-US" sz="2200" dirty="0">
                <a:solidFill>
                  <a:srgbClr val="0070C0"/>
                </a:solidFill>
              </a:rPr>
              <a:t>;	</a:t>
            </a:r>
          </a:p>
          <a:p>
            <a:pPr marL="914400" lvl="4" indent="-457200">
              <a:lnSpc>
                <a:spcPct val="100000"/>
              </a:lnSpc>
              <a:spcBef>
                <a:spcPts val="0"/>
              </a:spcBef>
              <a:buNone/>
            </a:pPr>
            <a:r>
              <a:rPr lang="en-US" sz="2200" dirty="0"/>
              <a:t>	</a:t>
            </a:r>
            <a:r>
              <a:rPr lang="en-US" sz="2200" dirty="0">
                <a:solidFill>
                  <a:srgbClr val="0070C0"/>
                </a:solidFill>
              </a:rPr>
              <a:t>if</a:t>
            </a:r>
            <a:r>
              <a:rPr lang="en-US" sz="2200" dirty="0"/>
              <a:t> (</a:t>
            </a:r>
            <a:r>
              <a:rPr lang="en-US" sz="2200" dirty="0">
                <a:solidFill>
                  <a:srgbClr val="0070C0"/>
                </a:solidFill>
              </a:rPr>
              <a:t>rear</a:t>
            </a:r>
            <a:r>
              <a:rPr lang="en-US" sz="2200" dirty="0"/>
              <a:t> == </a:t>
            </a:r>
            <a:r>
              <a:rPr lang="en-US" sz="2200" dirty="0">
                <a:solidFill>
                  <a:srgbClr val="FF0000"/>
                </a:solidFill>
              </a:rPr>
              <a:t>NULL</a:t>
            </a:r>
            <a:r>
              <a:rPr lang="en-US" sz="2200" dirty="0"/>
              <a:t>)</a:t>
            </a:r>
          </a:p>
          <a:p>
            <a:pPr marL="914400" lvl="4" indent="-457200">
              <a:lnSpc>
                <a:spcPct val="100000"/>
              </a:lnSpc>
              <a:spcBef>
                <a:spcPts val="0"/>
              </a:spcBef>
              <a:buNone/>
            </a:pPr>
            <a:r>
              <a:rPr lang="en-US" sz="2200" dirty="0">
                <a:solidFill>
                  <a:srgbClr val="0070C0"/>
                </a:solidFill>
              </a:rPr>
              <a:t>		front</a:t>
            </a:r>
            <a:r>
              <a:rPr lang="en-US" sz="2200" dirty="0"/>
              <a:t> =</a:t>
            </a:r>
            <a:r>
              <a:rPr lang="en-US" sz="2200" dirty="0">
                <a:solidFill>
                  <a:srgbClr val="0070C0"/>
                </a:solidFill>
              </a:rPr>
              <a:t>p</a:t>
            </a:r>
            <a:r>
              <a:rPr lang="en-US" sz="2200" dirty="0"/>
              <a:t>;</a:t>
            </a:r>
          </a:p>
          <a:p>
            <a:pPr marL="914400" lvl="4" indent="-457200">
              <a:lnSpc>
                <a:spcPct val="100000"/>
              </a:lnSpc>
              <a:spcBef>
                <a:spcPts val="0"/>
              </a:spcBef>
              <a:buNone/>
            </a:pPr>
            <a:r>
              <a:rPr lang="en-US" sz="2200" dirty="0"/>
              <a:t>	</a:t>
            </a:r>
            <a:r>
              <a:rPr lang="en-US" sz="2200" dirty="0">
                <a:solidFill>
                  <a:srgbClr val="0070C0"/>
                </a:solidFill>
              </a:rPr>
              <a:t>else</a:t>
            </a:r>
          </a:p>
          <a:p>
            <a:pPr marL="914400" lvl="4" indent="-457200">
              <a:lnSpc>
                <a:spcPct val="100000"/>
              </a:lnSpc>
              <a:spcBef>
                <a:spcPts val="0"/>
              </a:spcBef>
              <a:buNone/>
            </a:pPr>
            <a:r>
              <a:rPr lang="en-US" sz="2200" dirty="0"/>
              <a:t>		</a:t>
            </a:r>
            <a:r>
              <a:rPr lang="en-US" sz="2200" dirty="0">
                <a:solidFill>
                  <a:srgbClr val="0070C0"/>
                </a:solidFill>
              </a:rPr>
              <a:t>rear</a:t>
            </a:r>
            <a:r>
              <a:rPr lang="en-US" sz="2200" dirty="0"/>
              <a:t>-&gt;</a:t>
            </a:r>
            <a:r>
              <a:rPr lang="en-US" sz="2200" dirty="0">
                <a:solidFill>
                  <a:srgbClr val="00B050"/>
                </a:solidFill>
              </a:rPr>
              <a:t>link</a:t>
            </a:r>
            <a:r>
              <a:rPr lang="en-US" sz="2200" dirty="0"/>
              <a:t> =</a:t>
            </a:r>
            <a:r>
              <a:rPr lang="en-US" sz="2200" dirty="0">
                <a:solidFill>
                  <a:srgbClr val="0070C0"/>
                </a:solidFill>
              </a:rPr>
              <a:t> p;</a:t>
            </a:r>
          </a:p>
          <a:p>
            <a:pPr marL="914400" lvl="4" indent="-457200">
              <a:lnSpc>
                <a:spcPct val="100000"/>
              </a:lnSpc>
              <a:spcBef>
                <a:spcPts val="0"/>
              </a:spcBef>
              <a:buNone/>
            </a:pPr>
            <a:r>
              <a:rPr lang="en-US" sz="2200" dirty="0">
                <a:solidFill>
                  <a:srgbClr val="0070C0"/>
                </a:solidFill>
              </a:rPr>
              <a:t>	rear = p;</a:t>
            </a:r>
          </a:p>
          <a:p>
            <a:pPr marL="0" indent="0">
              <a:buSzPct val="150000"/>
              <a:buNone/>
            </a:pPr>
            <a:r>
              <a:rPr lang="en-US" sz="2200" dirty="0"/>
              <a:t>}</a:t>
            </a:r>
          </a:p>
        </p:txBody>
      </p:sp>
      <p:sp>
        <p:nvSpPr>
          <p:cNvPr id="4" name="Title 1">
            <a:extLst>
              <a:ext uri="{FF2B5EF4-FFF2-40B4-BE49-F238E27FC236}">
                <a16:creationId xmlns:a16="http://schemas.microsoft.com/office/drawing/2014/main" id="{9D68754F-4EF5-42AB-9D6C-07BF16779372}"/>
              </a:ext>
            </a:extLst>
          </p:cNvPr>
          <p:cNvSpPr txBox="1">
            <a:spLocks/>
          </p:cNvSpPr>
          <p:nvPr/>
        </p:nvSpPr>
        <p:spPr>
          <a:xfrm>
            <a:off x="385141" y="1371600"/>
            <a:ext cx="8530259" cy="757512"/>
          </a:xfrm>
          <a:prstGeom prst="rect">
            <a:avLst/>
          </a:prstGeom>
        </p:spPr>
        <p:txBody>
          <a:bodyPr>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600"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3200" dirty="0">
                <a:ln/>
                <a:solidFill>
                  <a:schemeClr val="accent4"/>
                </a:solidFill>
              </a:rPr>
              <a:t>THỦ TỤC THÊM PHẦN TỬ</a:t>
            </a:r>
          </a:p>
        </p:txBody>
      </p:sp>
      <p:sp>
        <p:nvSpPr>
          <p:cNvPr id="6" name="Content Placeholder 2">
            <a:extLst>
              <a:ext uri="{FF2B5EF4-FFF2-40B4-BE49-F238E27FC236}">
                <a16:creationId xmlns:a16="http://schemas.microsoft.com/office/drawing/2014/main" id="{0291B86F-7C48-4C77-9E47-741F998B8F8C}"/>
              </a:ext>
            </a:extLst>
          </p:cNvPr>
          <p:cNvSpPr txBox="1">
            <a:spLocks/>
          </p:cNvSpPr>
          <p:nvPr/>
        </p:nvSpPr>
        <p:spPr>
          <a:xfrm>
            <a:off x="5028057" y="2145138"/>
            <a:ext cx="3730802" cy="58132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C00000"/>
                </a:solidFill>
              </a:rPr>
              <a:t>Node</a:t>
            </a:r>
            <a:r>
              <a:rPr lang="en-US" sz="2200"/>
              <a:t> *</a:t>
            </a:r>
            <a:r>
              <a:rPr lang="en-US" sz="2200">
                <a:solidFill>
                  <a:srgbClr val="0070C0"/>
                </a:solidFill>
              </a:rPr>
              <a:t>p</a:t>
            </a:r>
            <a:r>
              <a:rPr lang="en-US" sz="2200"/>
              <a:t> =</a:t>
            </a:r>
            <a:r>
              <a:rPr lang="en-US" sz="2400">
                <a:solidFill>
                  <a:srgbClr val="0070C0"/>
                </a:solidFill>
              </a:rPr>
              <a:t> new</a:t>
            </a:r>
            <a:r>
              <a:rPr lang="en-US" sz="2400"/>
              <a:t> </a:t>
            </a:r>
            <a:r>
              <a:rPr lang="en-US" sz="2400">
                <a:solidFill>
                  <a:srgbClr val="C00000"/>
                </a:solidFill>
              </a:rPr>
              <a:t>Node</a:t>
            </a:r>
            <a:r>
              <a:rPr lang="en-US" sz="2200"/>
              <a:t>;</a:t>
            </a:r>
          </a:p>
          <a:p>
            <a:pPr marL="0" lvl="2" indent="-457200">
              <a:lnSpc>
                <a:spcPct val="100000"/>
              </a:lnSpc>
              <a:spcBef>
                <a:spcPts val="0"/>
              </a:spcBef>
              <a:buNone/>
            </a:pPr>
            <a:endParaRPr lang="en-US" sz="2200"/>
          </a:p>
        </p:txBody>
      </p:sp>
      <p:sp>
        <p:nvSpPr>
          <p:cNvPr id="7" name="Content Placeholder 2">
            <a:extLst>
              <a:ext uri="{FF2B5EF4-FFF2-40B4-BE49-F238E27FC236}">
                <a16:creationId xmlns:a16="http://schemas.microsoft.com/office/drawing/2014/main" id="{418DC3CB-5D56-41B9-A5F3-1A74D2DF9BC3}"/>
              </a:ext>
            </a:extLst>
          </p:cNvPr>
          <p:cNvSpPr txBox="1">
            <a:spLocks/>
          </p:cNvSpPr>
          <p:nvPr/>
        </p:nvSpPr>
        <p:spPr>
          <a:xfrm>
            <a:off x="5028057" y="2895600"/>
            <a:ext cx="3730802" cy="75751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0070C0"/>
                </a:solidFill>
              </a:rPr>
              <a:t>p-</a:t>
            </a:r>
            <a:r>
              <a:rPr lang="en-US" sz="2200"/>
              <a:t>&gt;</a:t>
            </a:r>
            <a:r>
              <a:rPr lang="en-US" sz="2200">
                <a:solidFill>
                  <a:srgbClr val="00B050"/>
                </a:solidFill>
              </a:rPr>
              <a:t>info</a:t>
            </a:r>
            <a:r>
              <a:rPr lang="en-US" sz="2200"/>
              <a:t> =</a:t>
            </a:r>
            <a:r>
              <a:rPr lang="en-US" sz="2200">
                <a:solidFill>
                  <a:srgbClr val="0070C0"/>
                </a:solidFill>
              </a:rPr>
              <a:t> x;</a:t>
            </a:r>
          </a:p>
          <a:p>
            <a:pPr marL="0" lvl="2" indent="-457200">
              <a:lnSpc>
                <a:spcPct val="100000"/>
              </a:lnSpc>
              <a:spcBef>
                <a:spcPts val="0"/>
              </a:spcBef>
              <a:buNone/>
            </a:pPr>
            <a:r>
              <a:rPr lang="en-US" sz="2200">
                <a:solidFill>
                  <a:srgbClr val="0070C0"/>
                </a:solidFill>
              </a:rPr>
              <a:t>p-</a:t>
            </a:r>
            <a:r>
              <a:rPr lang="en-US" sz="2200"/>
              <a:t>&gt;</a:t>
            </a:r>
            <a:r>
              <a:rPr lang="en-US" sz="2200">
                <a:solidFill>
                  <a:srgbClr val="00B050"/>
                </a:solidFill>
              </a:rPr>
              <a:t>link</a:t>
            </a:r>
            <a:r>
              <a:rPr lang="en-US" sz="2200"/>
              <a:t> =</a:t>
            </a:r>
            <a:r>
              <a:rPr lang="en-US" sz="2200">
                <a:solidFill>
                  <a:srgbClr val="0070C0"/>
                </a:solidFill>
              </a:rPr>
              <a:t> </a:t>
            </a:r>
            <a:r>
              <a:rPr lang="en-US" sz="2000">
                <a:solidFill>
                  <a:srgbClr val="FF0000"/>
                </a:solidFill>
              </a:rPr>
              <a:t>NULL</a:t>
            </a:r>
            <a:r>
              <a:rPr lang="en-US" sz="2200">
                <a:solidFill>
                  <a:srgbClr val="0070C0"/>
                </a:solidFill>
              </a:rPr>
              <a:t>;</a:t>
            </a:r>
            <a:endParaRPr lang="en-US" sz="2200"/>
          </a:p>
          <a:p>
            <a:pPr marL="0" lvl="2" indent="-457200">
              <a:lnSpc>
                <a:spcPct val="100000"/>
              </a:lnSpc>
              <a:spcBef>
                <a:spcPts val="0"/>
              </a:spcBef>
              <a:buNone/>
            </a:pPr>
            <a:endParaRPr lang="en-US" sz="2200"/>
          </a:p>
        </p:txBody>
      </p:sp>
      <p:sp>
        <p:nvSpPr>
          <p:cNvPr id="8" name="Content Placeholder 2">
            <a:extLst>
              <a:ext uri="{FF2B5EF4-FFF2-40B4-BE49-F238E27FC236}">
                <a16:creationId xmlns:a16="http://schemas.microsoft.com/office/drawing/2014/main" id="{928941FD-E138-41A6-B25C-8EEBD60CB7C2}"/>
              </a:ext>
            </a:extLst>
          </p:cNvPr>
          <p:cNvSpPr txBox="1">
            <a:spLocks/>
          </p:cNvSpPr>
          <p:nvPr/>
        </p:nvSpPr>
        <p:spPr>
          <a:xfrm>
            <a:off x="5028057" y="3886200"/>
            <a:ext cx="3730802" cy="1567542"/>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4" indent="-457200">
              <a:lnSpc>
                <a:spcPct val="100000"/>
              </a:lnSpc>
              <a:spcBef>
                <a:spcPts val="0"/>
              </a:spcBef>
              <a:buNone/>
            </a:pPr>
            <a:r>
              <a:rPr lang="en-US" sz="2200" dirty="0">
                <a:solidFill>
                  <a:srgbClr val="0070C0"/>
                </a:solidFill>
              </a:rPr>
              <a:t>if</a:t>
            </a:r>
            <a:r>
              <a:rPr lang="en-US" sz="2200" dirty="0"/>
              <a:t> (</a:t>
            </a:r>
            <a:r>
              <a:rPr lang="en-US" sz="2200" dirty="0">
                <a:solidFill>
                  <a:srgbClr val="0070C0"/>
                </a:solidFill>
              </a:rPr>
              <a:t>rear</a:t>
            </a:r>
            <a:r>
              <a:rPr lang="en-US" sz="2200" dirty="0"/>
              <a:t> == </a:t>
            </a:r>
            <a:r>
              <a:rPr lang="en-US" sz="2200" dirty="0">
                <a:solidFill>
                  <a:srgbClr val="FF0000"/>
                </a:solidFill>
              </a:rPr>
              <a:t>NULL</a:t>
            </a:r>
            <a:r>
              <a:rPr lang="en-US" sz="2200" dirty="0"/>
              <a:t>)</a:t>
            </a:r>
          </a:p>
          <a:p>
            <a:pPr marL="0" lvl="4" indent="-457200">
              <a:lnSpc>
                <a:spcPct val="100000"/>
              </a:lnSpc>
              <a:spcBef>
                <a:spcPts val="0"/>
              </a:spcBef>
              <a:buNone/>
            </a:pPr>
            <a:r>
              <a:rPr lang="en-US" sz="2200" dirty="0"/>
              <a:t>	</a:t>
            </a:r>
            <a:r>
              <a:rPr lang="en-US" sz="2200" dirty="0">
                <a:solidFill>
                  <a:srgbClr val="0070C0"/>
                </a:solidFill>
              </a:rPr>
              <a:t>front</a:t>
            </a:r>
            <a:r>
              <a:rPr lang="en-US" sz="2200" dirty="0"/>
              <a:t> =</a:t>
            </a:r>
            <a:r>
              <a:rPr lang="en-US" sz="2200" dirty="0">
                <a:solidFill>
                  <a:srgbClr val="0070C0"/>
                </a:solidFill>
              </a:rPr>
              <a:t>p</a:t>
            </a:r>
            <a:r>
              <a:rPr lang="en-US" sz="2200" dirty="0"/>
              <a:t>;</a:t>
            </a:r>
          </a:p>
          <a:p>
            <a:pPr marL="0" lvl="4" indent="-457200">
              <a:lnSpc>
                <a:spcPct val="100000"/>
              </a:lnSpc>
              <a:spcBef>
                <a:spcPts val="0"/>
              </a:spcBef>
              <a:buNone/>
            </a:pPr>
            <a:r>
              <a:rPr lang="en-US" sz="2200" dirty="0">
                <a:solidFill>
                  <a:srgbClr val="0070C0"/>
                </a:solidFill>
              </a:rPr>
              <a:t>else</a:t>
            </a:r>
          </a:p>
          <a:p>
            <a:pPr marL="0" lvl="4" indent="-457200">
              <a:lnSpc>
                <a:spcPct val="100000"/>
              </a:lnSpc>
              <a:spcBef>
                <a:spcPts val="0"/>
              </a:spcBef>
              <a:buNone/>
            </a:pPr>
            <a:r>
              <a:rPr lang="en-US" sz="2200" dirty="0">
                <a:solidFill>
                  <a:srgbClr val="0070C0"/>
                </a:solidFill>
              </a:rPr>
              <a:t>          rear</a:t>
            </a:r>
            <a:r>
              <a:rPr lang="en-US" sz="2200" dirty="0"/>
              <a:t>-&gt;</a:t>
            </a:r>
            <a:r>
              <a:rPr lang="en-US" sz="2200" dirty="0">
                <a:solidFill>
                  <a:srgbClr val="00B050"/>
                </a:solidFill>
              </a:rPr>
              <a:t>link</a:t>
            </a:r>
            <a:r>
              <a:rPr lang="en-US" sz="2200" dirty="0"/>
              <a:t> =</a:t>
            </a:r>
            <a:r>
              <a:rPr lang="en-US" sz="2200" dirty="0">
                <a:solidFill>
                  <a:srgbClr val="0070C0"/>
                </a:solidFill>
              </a:rPr>
              <a:t> p;</a:t>
            </a:r>
          </a:p>
          <a:p>
            <a:pPr marL="0" lvl="4" indent="-457200">
              <a:lnSpc>
                <a:spcPct val="100000"/>
              </a:lnSpc>
              <a:spcBef>
                <a:spcPts val="0"/>
              </a:spcBef>
              <a:buNone/>
            </a:pPr>
            <a:r>
              <a:rPr lang="en-US" sz="2200" dirty="0">
                <a:solidFill>
                  <a:srgbClr val="0070C0"/>
                </a:solidFill>
              </a:rPr>
              <a:t>	</a:t>
            </a:r>
            <a:endParaRPr lang="en-US" sz="2200" dirty="0"/>
          </a:p>
          <a:p>
            <a:pPr marL="0" lvl="2" indent="-457200">
              <a:lnSpc>
                <a:spcPct val="100000"/>
              </a:lnSpc>
              <a:spcBef>
                <a:spcPts val="0"/>
              </a:spcBef>
              <a:buNone/>
            </a:pPr>
            <a:endParaRPr lang="en-US" sz="2200" dirty="0"/>
          </a:p>
        </p:txBody>
      </p:sp>
      <p:sp>
        <p:nvSpPr>
          <p:cNvPr id="9" name="Content Placeholder 2">
            <a:extLst>
              <a:ext uri="{FF2B5EF4-FFF2-40B4-BE49-F238E27FC236}">
                <a16:creationId xmlns:a16="http://schemas.microsoft.com/office/drawing/2014/main" id="{C48AB3E6-16C7-4130-B1AB-E91AAD444A5E}"/>
              </a:ext>
            </a:extLst>
          </p:cNvPr>
          <p:cNvSpPr txBox="1">
            <a:spLocks/>
          </p:cNvSpPr>
          <p:nvPr/>
        </p:nvSpPr>
        <p:spPr>
          <a:xfrm>
            <a:off x="5028057" y="5638800"/>
            <a:ext cx="3730802" cy="514766"/>
          </a:xfrm>
          <a:prstGeom prst="rect">
            <a:avLst/>
          </a:prstGeom>
          <a:ln>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457200">
              <a:lnSpc>
                <a:spcPct val="100000"/>
              </a:lnSpc>
              <a:spcBef>
                <a:spcPts val="0"/>
              </a:spcBef>
              <a:buNone/>
            </a:pPr>
            <a:r>
              <a:rPr lang="en-US" sz="2200">
                <a:solidFill>
                  <a:srgbClr val="0070C0"/>
                </a:solidFill>
              </a:rPr>
              <a:t>rear </a:t>
            </a:r>
            <a:r>
              <a:rPr lang="en-US" sz="2200"/>
              <a:t>=</a:t>
            </a:r>
            <a:r>
              <a:rPr lang="en-US" sz="2200">
                <a:solidFill>
                  <a:srgbClr val="0070C0"/>
                </a:solidFill>
              </a:rPr>
              <a:t> p;</a:t>
            </a:r>
            <a:endParaRPr lang="en-US" sz="2200"/>
          </a:p>
          <a:p>
            <a:pPr marL="0" lvl="2" indent="-457200">
              <a:lnSpc>
                <a:spcPct val="100000"/>
              </a:lnSpc>
              <a:spcBef>
                <a:spcPts val="0"/>
              </a:spcBef>
              <a:buNone/>
            </a:pPr>
            <a:endParaRPr lang="en-US" sz="2200"/>
          </a:p>
        </p:txBody>
      </p:sp>
    </p:spTree>
    <p:extLst>
      <p:ext uri="{BB962C8B-B14F-4D97-AF65-F5344CB8AC3E}">
        <p14:creationId xmlns:p14="http://schemas.microsoft.com/office/powerpoint/2010/main" val="106822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3299</TotalTime>
  <Words>10068</Words>
  <Application>Microsoft Office PowerPoint</Application>
  <PresentationFormat>On-screen Show (4:3)</PresentationFormat>
  <Paragraphs>2105</Paragraphs>
  <Slides>128</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128</vt:i4>
      </vt:variant>
    </vt:vector>
  </HeadingPairs>
  <TitlesOfParts>
    <vt:vector size="134" baseType="lpstr">
      <vt:lpstr>Arial</vt:lpstr>
      <vt:lpstr>Calibri</vt:lpstr>
      <vt:lpstr>Symbol</vt:lpstr>
      <vt:lpstr>Tahoma</vt:lpstr>
      <vt:lpstr>Wingdings</vt:lpstr>
      <vt:lpstr>Office Theme</vt:lpstr>
      <vt:lpstr>Chương 2 CẤU TRÚC DỮ LIỆU CƠ BẢN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Bài 1: Quản lý một danh sách có tối đa 100 phần tử, mỗi phần tử trong danh sách có kiểu int. (Danh sách không có thứ tự)</vt:lpstr>
      <vt:lpstr>Bài 2: Quản lý một danh sách có thứ tự  tối đa 100 phần tử, mỗi phần tử trong danh sách có kiểu int. (Danh sách đặc)</vt:lpstr>
      <vt:lpstr>Bài 3: Quản lý một danh sách có số phần tử khá lớn, biến động. Mỗi phần tử có kiểu int. (Dùng cấu trúc danh sách liên kết đơn)</vt:lpstr>
      <vt:lpstr>PowerPoint Presentation</vt:lpstr>
      <vt:lpstr>Bài 4: Quản lý một danh sách có thứ tự, số phần tử khá lớn, biến động. Mỗi phần tử có kiểu int. (Dùng cấu trúc danh sách liên kết đơn)</vt:lpstr>
      <vt:lpstr>Bài 5: Quản lý một stack có tối đa 100 phần tử, mỗi phần tử trong stack có kiểu int (stack danh sách đặc)</vt:lpstr>
      <vt:lpstr>Bài 6: Sử dụng Stack đã xây dựng, đổi một số hệ thập phân sang hệ nhị phân.</vt:lpstr>
      <vt:lpstr>Bài 7: Quản lý một queue có tối đa 100 phần tử, mỗi phần tử trong queue có kiểu int (queue danh sách đặc)</vt:lpstr>
      <vt:lpstr>Bài làm thêm của phần thực hành chương 2</vt:lpstr>
      <vt:lpstr>Bài 10: Quản lý một stack có số phần tử khá lớn, biến động. Mỗi phần tử có kiểu int (danh sách liên kết đơn)</vt:lpstr>
      <vt:lpstr>Bài 11: Quản lý một Queue có số phần tử khá lớn, biến động. Mỗi phần tử có kiểu int (danh sách liên kết đơn)</vt:lpstr>
      <vt:lpstr>Bài 12: Quản lý một danh sách có số phần tử khá lớn, biến động. Mỗi phần tử có kiểu int. Thường có nhu cầu truy xuất phần tử đứng trước và phần tử đứng sau phần tử đang truy xuất. (Dùng cấu trúc danh sách liên kết đôi)</vt:lpstr>
      <vt:lpstr>PowerPoint Presentation</vt:lpstr>
      <vt:lpstr>Bài 13: Dùng cấu trúc danh sách đặc quản lý một đa thức</vt:lpstr>
      <vt:lpstr>Bài 14: Dùng cấu trúc danh sách liên kết quản lý một đa thức</vt:lpstr>
      <vt:lpstr>Bài 15: Dùng cấu trúc danh sách đặc quản lý tập hợp các phần tử số nguyên.</vt:lpstr>
      <vt:lpstr>Bài 16: Dùng cấu trúc danh sách liên kết đơn quản lý tập hợp các phần tử số nguyên.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occbuu@gmail.com</cp:lastModifiedBy>
  <cp:revision>618</cp:revision>
  <dcterms:created xsi:type="dcterms:W3CDTF">2014-08-27T05:04:38Z</dcterms:created>
  <dcterms:modified xsi:type="dcterms:W3CDTF">2019-07-01T10:24:02Z</dcterms:modified>
</cp:coreProperties>
</file>