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8"/>
  </p:notesMasterIdLst>
  <p:sldIdLst>
    <p:sldId id="256" r:id="rId2"/>
    <p:sldId id="259" r:id="rId3"/>
    <p:sldId id="291" r:id="rId4"/>
    <p:sldId id="292" r:id="rId5"/>
    <p:sldId id="293" r:id="rId6"/>
    <p:sldId id="294" r:id="rId7"/>
    <p:sldId id="295" r:id="rId8"/>
    <p:sldId id="296" r:id="rId9"/>
    <p:sldId id="298" r:id="rId10"/>
    <p:sldId id="297" r:id="rId11"/>
    <p:sldId id="300" r:id="rId12"/>
    <p:sldId id="302" r:id="rId13"/>
    <p:sldId id="303" r:id="rId14"/>
    <p:sldId id="301" r:id="rId15"/>
    <p:sldId id="304" r:id="rId16"/>
    <p:sldId id="305" r:id="rId17"/>
    <p:sldId id="306" r:id="rId18"/>
    <p:sldId id="299" r:id="rId19"/>
    <p:sldId id="307" r:id="rId20"/>
    <p:sldId id="310" r:id="rId21"/>
    <p:sldId id="309" r:id="rId22"/>
    <p:sldId id="308" r:id="rId23"/>
    <p:sldId id="313" r:id="rId24"/>
    <p:sldId id="312" r:id="rId25"/>
    <p:sldId id="316" r:id="rId26"/>
    <p:sldId id="315" r:id="rId27"/>
    <p:sldId id="314" r:id="rId28"/>
    <p:sldId id="320" r:id="rId29"/>
    <p:sldId id="319" r:id="rId30"/>
    <p:sldId id="318" r:id="rId31"/>
    <p:sldId id="317" r:id="rId32"/>
    <p:sldId id="323" r:id="rId33"/>
    <p:sldId id="322" r:id="rId34"/>
    <p:sldId id="324" r:id="rId35"/>
    <p:sldId id="321" r:id="rId36"/>
    <p:sldId id="328" r:id="rId37"/>
    <p:sldId id="329" r:id="rId38"/>
    <p:sldId id="327" r:id="rId39"/>
    <p:sldId id="330" r:id="rId40"/>
    <p:sldId id="326" r:id="rId41"/>
    <p:sldId id="331" r:id="rId42"/>
    <p:sldId id="333" r:id="rId43"/>
    <p:sldId id="334" r:id="rId44"/>
    <p:sldId id="335" r:id="rId45"/>
    <p:sldId id="336" r:id="rId46"/>
    <p:sldId id="290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FB1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86535" autoAdjust="0"/>
  </p:normalViewPr>
  <p:slideViewPr>
    <p:cSldViewPr snapToGrid="0">
      <p:cViewPr varScale="1">
        <p:scale>
          <a:sx n="87" d="100"/>
          <a:sy n="87" d="100"/>
        </p:scale>
        <p:origin x="1541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ECB91-C463-40E3-90E5-E816DEE93EC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CD9EB-5874-45C7-87CC-BCAA38EF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E6F2-B0A8-4F99-B36C-DF96F25E39A5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C98-8B8A-4E60-960B-4E4F32DD1787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4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5AF5-7AFD-46B0-8F9F-EAE7B10FA3E8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7"/>
            <a:ext cx="8412480" cy="988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93298"/>
            <a:ext cx="8412480" cy="47230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59C0-0EEB-44E5-950B-EA0F979FF07E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9AE7-BC0F-45D9-8EF9-6F07056FCE22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1D4C-6FF9-47CA-A57E-534CF98D7961}" type="datetime1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AD21-C172-42A0-AD66-490A31A56FF1}" type="datetime1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F0E7-4AEE-4CCF-AA2F-9DC07B9D7271}" type="datetime1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9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FFA2-B7F3-420B-8E15-43DB12965973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BB7-AFEF-4BF5-A26C-9974DC8D8785}" type="datetime1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8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F858D-E9F0-4259-B062-BD2A9976070F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88-10BC-4BE1-B72E-0A6B1F481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4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89" y="3541487"/>
            <a:ext cx="8915399" cy="1508845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50000"/>
              </a:lnSpc>
            </a:pPr>
            <a:r>
              <a:rPr lang="en-US" sz="3200" dirty="0">
                <a:ln/>
              </a:rPr>
              <a:t>CHƯƠNG 5: B-Tree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90" y="5282347"/>
            <a:ext cx="8915399" cy="1126283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B1E84-78EE-4E38-B957-8A9B6EF7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7BB8-6E32-4ED3-8401-B45DB1AC630D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CD2ED-68A6-4F69-BD62-E4E6AFEA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7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75B9-B182-47E5-86EB-C19B3E03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DD74-6B3B-4DFB-8285-752CAA53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22;  42  12  32  17;  </a:t>
            </a:r>
            <a:r>
              <a:rPr lang="en-US" altLang="en-US" sz="2800" b="1" dirty="0">
                <a:solidFill>
                  <a:srgbClr val="220FB1"/>
                </a:solidFill>
              </a:rPr>
              <a:t>37  9  28  20  24</a:t>
            </a:r>
            <a:r>
              <a:rPr lang="en-US" altLang="en-US" sz="2800" dirty="0"/>
              <a:t>;  7;  44  15  48  29  10  34;  40  26  47  27; </a:t>
            </a:r>
          </a:p>
          <a:p>
            <a:pPr lvl="1"/>
            <a:r>
              <a:rPr lang="en-US" altLang="en-US" sz="2400" b="1" dirty="0" err="1">
                <a:solidFill>
                  <a:srgbClr val="220FB1"/>
                </a:solidFill>
              </a:rPr>
              <a:t>Thêm</a:t>
            </a:r>
            <a:r>
              <a:rPr lang="en-US" altLang="en-US" sz="2400" b="1" dirty="0">
                <a:solidFill>
                  <a:srgbClr val="220FB1"/>
                </a:solidFill>
              </a:rPr>
              <a:t> 37  9  28  20  24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CD24-DA32-4ABB-944E-73D34659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24A5-1144-4101-B6D1-F7DDF0E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15">
            <a:extLst>
              <a:ext uri="{FF2B5EF4-FFF2-40B4-BE49-F238E27FC236}">
                <a16:creationId xmlns:a16="http://schemas.microsoft.com/office/drawing/2014/main" id="{85D3858C-EAFB-400B-AD4C-3F184D43A8F1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4347858"/>
            <a:ext cx="958850" cy="358775"/>
            <a:chOff x="1215" y="3658"/>
            <a:chExt cx="604" cy="226"/>
          </a:xfrm>
        </p:grpSpPr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E83D2DCE-D41A-493B-9BA3-B5781F520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12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4AFFB206-277D-4206-BE89-C0E59AADB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17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9" name="Text Box 19">
            <a:extLst>
              <a:ext uri="{FF2B5EF4-FFF2-40B4-BE49-F238E27FC236}">
                <a16:creationId xmlns:a16="http://schemas.microsoft.com/office/drawing/2014/main" id="{6C5CAB96-5BA0-4418-A91F-69B0C94E2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4239908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64BB7D5B-3969-4582-A957-7E22920F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423990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13BB91C0-9A59-41DB-91AC-4A2C1C447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2728608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22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" name="Line 22">
            <a:extLst>
              <a:ext uri="{FF2B5EF4-FFF2-40B4-BE49-F238E27FC236}">
                <a16:creationId xmlns:a16="http://schemas.microsoft.com/office/drawing/2014/main" id="{39A2D9C6-09A7-499E-B713-390C0D345D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6638" y="3087383"/>
            <a:ext cx="2376487" cy="1225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9B00445B-C1E7-40C3-A92E-38BA974CE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3087383"/>
            <a:ext cx="208915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D0C34F60-BD77-4B21-B1A2-95BB9F24D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596869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37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" name="Text Box 27">
            <a:extLst>
              <a:ext uri="{FF2B5EF4-FFF2-40B4-BE49-F238E27FC236}">
                <a16:creationId xmlns:a16="http://schemas.microsoft.com/office/drawing/2014/main" id="{7CDD9919-0325-46CF-BB9D-B613941E6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596869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" name="Text Box 32">
            <a:extLst>
              <a:ext uri="{FF2B5EF4-FFF2-40B4-BE49-F238E27FC236}">
                <a16:creationId xmlns:a16="http://schemas.microsoft.com/office/drawing/2014/main" id="{C0CE01EA-9E84-4E8F-A1E3-7BE7AC57B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593377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28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" name="Text Box 33">
            <a:extLst>
              <a:ext uri="{FF2B5EF4-FFF2-40B4-BE49-F238E27FC236}">
                <a16:creationId xmlns:a16="http://schemas.microsoft.com/office/drawing/2014/main" id="{A5EFA750-356A-486B-BE52-54C5201C5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596869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20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8" name="Text Box 35">
            <a:extLst>
              <a:ext uri="{FF2B5EF4-FFF2-40B4-BE49-F238E27FC236}">
                <a16:creationId xmlns:a16="http://schemas.microsoft.com/office/drawing/2014/main" id="{182A57FB-87AA-4F77-A09B-36FBCBB1C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593218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24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9" name="Group 41">
            <a:extLst>
              <a:ext uri="{FF2B5EF4-FFF2-40B4-BE49-F238E27FC236}">
                <a16:creationId xmlns:a16="http://schemas.microsoft.com/office/drawing/2014/main" id="{10A568B1-6A1C-4038-A2B4-EB08C79C5AC7}"/>
              </a:ext>
            </a:extLst>
          </p:cNvPr>
          <p:cNvGrpSpPr>
            <a:grpSpLocks/>
          </p:cNvGrpSpPr>
          <p:nvPr/>
        </p:nvGrpSpPr>
        <p:grpSpPr bwMode="auto">
          <a:xfrm>
            <a:off x="6537325" y="4239908"/>
            <a:ext cx="1362075" cy="360362"/>
            <a:chOff x="4027" y="2840"/>
            <a:chExt cx="858" cy="227"/>
          </a:xfrm>
        </p:grpSpPr>
        <p:sp>
          <p:nvSpPr>
            <p:cNvPr id="20" name="Text Box 37">
              <a:extLst>
                <a:ext uri="{FF2B5EF4-FFF2-40B4-BE49-F238E27FC236}">
                  <a16:creationId xmlns:a16="http://schemas.microsoft.com/office/drawing/2014/main" id="{15E502F8-A69B-46FA-9625-F4CCA0084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" y="2840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32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 Box 39">
              <a:extLst>
                <a:ext uri="{FF2B5EF4-FFF2-40B4-BE49-F238E27FC236}">
                  <a16:creationId xmlns:a16="http://schemas.microsoft.com/office/drawing/2014/main" id="{D43EED6C-B550-490C-A829-F57B31416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2841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37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 Box 40">
              <a:extLst>
                <a:ext uri="{FF2B5EF4-FFF2-40B4-BE49-F238E27FC236}">
                  <a16:creationId xmlns:a16="http://schemas.microsoft.com/office/drawing/2014/main" id="{CE6A436A-37E7-4719-BE86-E0B66A8D0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2841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42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" name="Text Box 43">
            <a:extLst>
              <a:ext uri="{FF2B5EF4-FFF2-40B4-BE49-F238E27FC236}">
                <a16:creationId xmlns:a16="http://schemas.microsoft.com/office/drawing/2014/main" id="{87DFD4FC-8F74-45CA-B8F0-3829C246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496063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D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</a:p>
        </p:txBody>
      </p:sp>
    </p:spTree>
    <p:extLst>
      <p:ext uri="{BB962C8B-B14F-4D97-AF65-F5344CB8AC3E}">
        <p14:creationId xmlns:p14="http://schemas.microsoft.com/office/powerpoint/2010/main" val="38800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51372 -0.246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-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0926 L -0.1151 -0.235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1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7 -3.33333E-6 L 0.32796 -0.2465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-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4.07407E-6 L -0.10677 -0.2358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185 L 0.1151 -0.244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-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75B9-B182-47E5-86EB-C19B3E03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DD74-6B3B-4DFB-8285-752CAA53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22;  42  12  32  17;  37  9  28  20  24;  7;  44  15  48  29  10  34;  40  26  47  27; 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CD24-DA32-4ABB-944E-73D34659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24A5-1144-4101-B6D1-F7DDF0E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33">
            <a:extLst>
              <a:ext uri="{FF2B5EF4-FFF2-40B4-BE49-F238E27FC236}">
                <a16:creationId xmlns:a16="http://schemas.microsoft.com/office/drawing/2014/main" id="{EC84BA0D-7A49-4401-93D5-E3CBF9C2DCEF}"/>
              </a:ext>
            </a:extLst>
          </p:cNvPr>
          <p:cNvGrpSpPr>
            <a:grpSpLocks/>
          </p:cNvGrpSpPr>
          <p:nvPr/>
        </p:nvGrpSpPr>
        <p:grpSpPr bwMode="auto">
          <a:xfrm>
            <a:off x="1348419" y="4870266"/>
            <a:ext cx="958850" cy="358775"/>
            <a:chOff x="1215" y="3658"/>
            <a:chExt cx="604" cy="226"/>
          </a:xfrm>
        </p:grpSpPr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29AC1898-6D82-4956-9783-4B8764BB3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A7EED01E-100A-4436-9423-2623DA3FB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Text Box 37">
            <a:extLst>
              <a:ext uri="{FF2B5EF4-FFF2-40B4-BE49-F238E27FC236}">
                <a16:creationId xmlns:a16="http://schemas.microsoft.com/office/drawing/2014/main" id="{94B39842-2F83-4DEB-B611-2B76F5420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8144" y="476231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Text Box 38">
            <a:extLst>
              <a:ext uri="{FF2B5EF4-FFF2-40B4-BE49-F238E27FC236}">
                <a16:creationId xmlns:a16="http://schemas.microsoft.com/office/drawing/2014/main" id="{92104D7E-1EC3-4ABD-B60F-BE68BC3C0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707" y="325101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Line 39">
            <a:extLst>
              <a:ext uri="{FF2B5EF4-FFF2-40B4-BE49-F238E27FC236}">
                <a16:creationId xmlns:a16="http://schemas.microsoft.com/office/drawing/2014/main" id="{6CE0779B-0643-4347-9A06-3D8D3CA7CB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7682" y="3609791"/>
            <a:ext cx="2376487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0">
            <a:extLst>
              <a:ext uri="{FF2B5EF4-FFF2-40B4-BE49-F238E27FC236}">
                <a16:creationId xmlns:a16="http://schemas.microsoft.com/office/drawing/2014/main" id="{1C99EF16-26F9-4C8F-A59A-81E3F952F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0307" y="3609791"/>
            <a:ext cx="1728787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43">
            <a:extLst>
              <a:ext uri="{FF2B5EF4-FFF2-40B4-BE49-F238E27FC236}">
                <a16:creationId xmlns:a16="http://schemas.microsoft.com/office/drawing/2014/main" id="{B24B3881-48A8-4B45-B167-55AF01212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169" y="476390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Text Box 44">
            <a:extLst>
              <a:ext uri="{FF2B5EF4-FFF2-40B4-BE49-F238E27FC236}">
                <a16:creationId xmlns:a16="http://schemas.microsoft.com/office/drawing/2014/main" id="{AC8341DA-DC24-4D26-AA42-4D615FE39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2607" y="476390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45">
            <a:extLst>
              <a:ext uri="{FF2B5EF4-FFF2-40B4-BE49-F238E27FC236}">
                <a16:creationId xmlns:a16="http://schemas.microsoft.com/office/drawing/2014/main" id="{3932FA1E-B275-42EE-B23F-670C17D1C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507" y="325101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46">
            <a:extLst>
              <a:ext uri="{FF2B5EF4-FFF2-40B4-BE49-F238E27FC236}">
                <a16:creationId xmlns:a16="http://schemas.microsoft.com/office/drawing/2014/main" id="{11BDCBED-7382-404B-AB20-E6DE8E00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669" y="479724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Text Box 47">
            <a:extLst>
              <a:ext uri="{FF2B5EF4-FFF2-40B4-BE49-F238E27FC236}">
                <a16:creationId xmlns:a16="http://schemas.microsoft.com/office/drawing/2014/main" id="{F54F6082-1D46-4F0B-B46D-0681880D4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444" y="4798829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Line 48">
            <a:extLst>
              <a:ext uri="{FF2B5EF4-FFF2-40B4-BE49-F238E27FC236}">
                <a16:creationId xmlns:a16="http://schemas.microsoft.com/office/drawing/2014/main" id="{D8429BB0-1886-4FCB-B06B-287381533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8507" y="3609791"/>
            <a:ext cx="0" cy="1187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" name="Group 49">
            <a:extLst>
              <a:ext uri="{FF2B5EF4-FFF2-40B4-BE49-F238E27FC236}">
                <a16:creationId xmlns:a16="http://schemas.microsoft.com/office/drawing/2014/main" id="{7E777774-DF5F-4C36-B036-53FF1E5726AC}"/>
              </a:ext>
            </a:extLst>
          </p:cNvPr>
          <p:cNvGrpSpPr>
            <a:grpSpLocks/>
          </p:cNvGrpSpPr>
          <p:nvPr/>
        </p:nvGrpSpPr>
        <p:grpSpPr bwMode="auto">
          <a:xfrm>
            <a:off x="2261232" y="4870266"/>
            <a:ext cx="958850" cy="358775"/>
            <a:chOff x="1215" y="3658"/>
            <a:chExt cx="604" cy="226"/>
          </a:xfrm>
        </p:grpSpPr>
        <p:sp>
          <p:nvSpPr>
            <p:cNvPr id="20" name="Text Box 50">
              <a:extLst>
                <a:ext uri="{FF2B5EF4-FFF2-40B4-BE49-F238E27FC236}">
                  <a16:creationId xmlns:a16="http://schemas.microsoft.com/office/drawing/2014/main" id="{CB1F3873-EE9B-447A-9BEB-03A785085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51">
              <a:extLst>
                <a:ext uri="{FF2B5EF4-FFF2-40B4-BE49-F238E27FC236}">
                  <a16:creationId xmlns:a16="http://schemas.microsoft.com/office/drawing/2014/main" id="{05271689-684E-4229-B46D-F49B32289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57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75B9-B182-47E5-86EB-C19B3E03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DD74-6B3B-4DFB-8285-752CAA536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93298"/>
            <a:ext cx="8412480" cy="4723067"/>
          </a:xfrm>
        </p:spPr>
        <p:txBody>
          <a:bodyPr/>
          <a:lstStyle/>
          <a:p>
            <a:r>
              <a:rPr lang="en-US" sz="2800" dirty="0"/>
              <a:t>22;  42  12  32  17;  37  9  28  20  24;  </a:t>
            </a:r>
            <a:r>
              <a:rPr lang="en-US" sz="2800" b="1" dirty="0">
                <a:solidFill>
                  <a:srgbClr val="220FB1"/>
                </a:solidFill>
              </a:rPr>
              <a:t>7</a:t>
            </a:r>
            <a:r>
              <a:rPr lang="en-US" sz="2800" dirty="0"/>
              <a:t>;  44  15  48  29  10  34;  40  26  47  27; </a:t>
            </a:r>
          </a:p>
          <a:p>
            <a:r>
              <a:rPr lang="en-US" altLang="en-US" sz="2800" b="1" dirty="0" err="1">
                <a:solidFill>
                  <a:srgbClr val="0000DA"/>
                </a:solidFill>
              </a:rPr>
              <a:t>Thêm</a:t>
            </a:r>
            <a:r>
              <a:rPr lang="en-US" altLang="en-US" sz="2800" b="1" dirty="0">
                <a:solidFill>
                  <a:srgbClr val="0000DA"/>
                </a:solidFill>
              </a:rPr>
              <a:t> 7 -&gt; </a:t>
            </a:r>
            <a:r>
              <a:rPr lang="en-US" altLang="en-US" sz="2800" b="1" dirty="0" err="1">
                <a:solidFill>
                  <a:srgbClr val="0000DA"/>
                </a:solidFill>
              </a:rPr>
              <a:t>Phạm</a:t>
            </a:r>
            <a:r>
              <a:rPr lang="en-US" altLang="en-US" sz="2800" b="1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CD24-DA32-4ABB-944E-73D34659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24A5-1144-4101-B6D1-F7DDF0E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33">
            <a:extLst>
              <a:ext uri="{FF2B5EF4-FFF2-40B4-BE49-F238E27FC236}">
                <a16:creationId xmlns:a16="http://schemas.microsoft.com/office/drawing/2014/main" id="{4FBE5F3A-500C-496B-A0E3-BF529048DE65}"/>
              </a:ext>
            </a:extLst>
          </p:cNvPr>
          <p:cNvGrpSpPr>
            <a:grpSpLocks/>
          </p:cNvGrpSpPr>
          <p:nvPr/>
        </p:nvGrpSpPr>
        <p:grpSpPr bwMode="auto">
          <a:xfrm>
            <a:off x="1883251" y="4128397"/>
            <a:ext cx="958850" cy="358775"/>
            <a:chOff x="1215" y="3658"/>
            <a:chExt cx="604" cy="226"/>
          </a:xfrm>
        </p:grpSpPr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E5601B9B-4DEC-4FD5-99C9-DFC833325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>
                  <a:latin typeface="Times New Roman" panose="02020603050405020304" pitchFamily="18" charset="0"/>
                </a:rPr>
                <a:t>9</a:t>
              </a:r>
            </a:p>
            <a:p>
              <a:pPr algn="ctr"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63E880EF-0CA3-40F2-A860-863472C36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>
                  <a:latin typeface="Times New Roman" panose="02020603050405020304" pitchFamily="18" charset="0"/>
                </a:rPr>
                <a:t>12</a:t>
              </a:r>
            </a:p>
            <a:p>
              <a:pPr algn="ctr"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Text Box 37">
            <a:extLst>
              <a:ext uri="{FF2B5EF4-FFF2-40B4-BE49-F238E27FC236}">
                <a16:creationId xmlns:a16="http://schemas.microsoft.com/office/drawing/2014/main" id="{DB882AA8-7E95-4BB0-A3DD-2545053E6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976" y="402044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Text Box 38">
            <a:extLst>
              <a:ext uri="{FF2B5EF4-FFF2-40B4-BE49-F238E27FC236}">
                <a16:creationId xmlns:a16="http://schemas.microsoft.com/office/drawing/2014/main" id="{70206E17-7DBA-4B19-A7AA-FBCB1C63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539" y="250914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Line 39">
            <a:extLst>
              <a:ext uri="{FF2B5EF4-FFF2-40B4-BE49-F238E27FC236}">
                <a16:creationId xmlns:a16="http://schemas.microsoft.com/office/drawing/2014/main" id="{B2DA0941-191E-4762-A223-4D83219DFA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2514" y="2867922"/>
            <a:ext cx="2376487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0">
            <a:extLst>
              <a:ext uri="{FF2B5EF4-FFF2-40B4-BE49-F238E27FC236}">
                <a16:creationId xmlns:a16="http://schemas.microsoft.com/office/drawing/2014/main" id="{22648B4A-7B8E-41DB-BDFF-9B52A0881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5139" y="2867922"/>
            <a:ext cx="1728787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43">
            <a:extLst>
              <a:ext uri="{FF2B5EF4-FFF2-40B4-BE49-F238E27FC236}">
                <a16:creationId xmlns:a16="http://schemas.microsoft.com/office/drawing/2014/main" id="{C15D5816-292D-4DCD-91CC-F74D5EDB4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001" y="402203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Text Box 44">
            <a:extLst>
              <a:ext uri="{FF2B5EF4-FFF2-40B4-BE49-F238E27FC236}">
                <a16:creationId xmlns:a16="http://schemas.microsoft.com/office/drawing/2014/main" id="{A9638F1B-E451-441E-A1B4-20917A284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439" y="402203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45">
            <a:extLst>
              <a:ext uri="{FF2B5EF4-FFF2-40B4-BE49-F238E27FC236}">
                <a16:creationId xmlns:a16="http://schemas.microsoft.com/office/drawing/2014/main" id="{4147539E-9BBF-439B-B7BB-22CD4ADE7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339" y="250914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46">
            <a:extLst>
              <a:ext uri="{FF2B5EF4-FFF2-40B4-BE49-F238E27FC236}">
                <a16:creationId xmlns:a16="http://schemas.microsoft.com/office/drawing/2014/main" id="{EE526FC7-201D-43AA-9C2F-A1058272A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501" y="4055372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Text Box 47">
            <a:extLst>
              <a:ext uri="{FF2B5EF4-FFF2-40B4-BE49-F238E27FC236}">
                <a16:creationId xmlns:a16="http://schemas.microsoft.com/office/drawing/2014/main" id="{C985FDC4-A3F1-4681-889D-0304276B6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276" y="405696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Line 48">
            <a:extLst>
              <a:ext uri="{FF2B5EF4-FFF2-40B4-BE49-F238E27FC236}">
                <a16:creationId xmlns:a16="http://schemas.microsoft.com/office/drawing/2014/main" id="{0BC0BA8B-A4BE-426D-9851-8583FE807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339" y="2867922"/>
            <a:ext cx="0" cy="1187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" name="Group 49">
            <a:extLst>
              <a:ext uri="{FF2B5EF4-FFF2-40B4-BE49-F238E27FC236}">
                <a16:creationId xmlns:a16="http://schemas.microsoft.com/office/drawing/2014/main" id="{8C2BD7D5-0AC8-4001-91C3-220BA77B089C}"/>
              </a:ext>
            </a:extLst>
          </p:cNvPr>
          <p:cNvGrpSpPr>
            <a:grpSpLocks/>
          </p:cNvGrpSpPr>
          <p:nvPr/>
        </p:nvGrpSpPr>
        <p:grpSpPr bwMode="auto">
          <a:xfrm>
            <a:off x="2796064" y="4128397"/>
            <a:ext cx="958850" cy="358775"/>
            <a:chOff x="1215" y="3658"/>
            <a:chExt cx="604" cy="226"/>
          </a:xfrm>
        </p:grpSpPr>
        <p:sp>
          <p:nvSpPr>
            <p:cNvPr id="20" name="Text Box 50">
              <a:extLst>
                <a:ext uri="{FF2B5EF4-FFF2-40B4-BE49-F238E27FC236}">
                  <a16:creationId xmlns:a16="http://schemas.microsoft.com/office/drawing/2014/main" id="{81558E61-6285-44B4-A39A-BC0478522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>
                  <a:latin typeface="Times New Roman" panose="02020603050405020304" pitchFamily="18" charset="0"/>
                </a:rPr>
                <a:t>17</a:t>
              </a:r>
            </a:p>
            <a:p>
              <a:pPr algn="ctr"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51">
              <a:extLst>
                <a:ext uri="{FF2B5EF4-FFF2-40B4-BE49-F238E27FC236}">
                  <a16:creationId xmlns:a16="http://schemas.microsoft.com/office/drawing/2014/main" id="{A2447E36-93F6-4676-91E7-FE1AEAA2F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  <a:p>
              <a:pPr algn="ctr"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" name="Group 53">
            <a:extLst>
              <a:ext uri="{FF2B5EF4-FFF2-40B4-BE49-F238E27FC236}">
                <a16:creationId xmlns:a16="http://schemas.microsoft.com/office/drawing/2014/main" id="{55FA6A11-1FBD-42DF-9F81-6E9D4014E110}"/>
              </a:ext>
            </a:extLst>
          </p:cNvPr>
          <p:cNvGrpSpPr>
            <a:grpSpLocks/>
          </p:cNvGrpSpPr>
          <p:nvPr/>
        </p:nvGrpSpPr>
        <p:grpSpPr bwMode="auto">
          <a:xfrm>
            <a:off x="2625725" y="6387072"/>
            <a:ext cx="958850" cy="358775"/>
            <a:chOff x="1215" y="3658"/>
            <a:chExt cx="604" cy="226"/>
          </a:xfrm>
        </p:grpSpPr>
        <p:sp>
          <p:nvSpPr>
            <p:cNvPr id="23" name="Text Box 54">
              <a:extLst>
                <a:ext uri="{FF2B5EF4-FFF2-40B4-BE49-F238E27FC236}">
                  <a16:creationId xmlns:a16="http://schemas.microsoft.com/office/drawing/2014/main" id="{35D8927B-51D3-4145-9E5A-2B67F214E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55">
              <a:extLst>
                <a:ext uri="{FF2B5EF4-FFF2-40B4-BE49-F238E27FC236}">
                  <a16:creationId xmlns:a16="http://schemas.microsoft.com/office/drawing/2014/main" id="{7C94D4ED-36F9-401B-8186-541355596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Text Box 56">
            <a:extLst>
              <a:ext uri="{FF2B5EF4-FFF2-40B4-BE49-F238E27FC236}">
                <a16:creationId xmlns:a16="http://schemas.microsoft.com/office/drawing/2014/main" id="{4D18B3BA-C3FF-4902-92AC-E615F6593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0" y="6279122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6" name="Text Box 57">
            <a:extLst>
              <a:ext uri="{FF2B5EF4-FFF2-40B4-BE49-F238E27FC236}">
                <a16:creationId xmlns:a16="http://schemas.microsoft.com/office/drawing/2014/main" id="{FDF6CB39-D7B9-4C46-95AC-D48164E93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4767822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" name="Line 58">
            <a:extLst>
              <a:ext uri="{FF2B5EF4-FFF2-40B4-BE49-F238E27FC236}">
                <a16:creationId xmlns:a16="http://schemas.microsoft.com/office/drawing/2014/main" id="{FB86D901-A676-4EDF-AC66-94AAC9D468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5663" y="5126597"/>
            <a:ext cx="233362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9">
            <a:extLst>
              <a:ext uri="{FF2B5EF4-FFF2-40B4-BE49-F238E27FC236}">
                <a16:creationId xmlns:a16="http://schemas.microsoft.com/office/drawing/2014/main" id="{41B62918-341D-465D-B24D-4B7B62D67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5163" y="5126597"/>
            <a:ext cx="1728787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60">
            <a:extLst>
              <a:ext uri="{FF2B5EF4-FFF2-40B4-BE49-F238E27FC236}">
                <a16:creationId xmlns:a16="http://schemas.microsoft.com/office/drawing/2014/main" id="{5191E606-321A-4815-9899-2068B32A0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628071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" name="Text Box 61">
            <a:extLst>
              <a:ext uri="{FF2B5EF4-FFF2-40B4-BE49-F238E27FC236}">
                <a16:creationId xmlns:a16="http://schemas.microsoft.com/office/drawing/2014/main" id="{A8A2D62F-1000-48F1-BAC8-CCB2EB1DD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463" y="628071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" name="Text Box 62">
            <a:extLst>
              <a:ext uri="{FF2B5EF4-FFF2-40B4-BE49-F238E27FC236}">
                <a16:creationId xmlns:a16="http://schemas.microsoft.com/office/drawing/2014/main" id="{6F3B033C-9F6B-4F27-81ED-7C33C3E25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4767822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2" name="Text Box 63">
            <a:extLst>
              <a:ext uri="{FF2B5EF4-FFF2-40B4-BE49-F238E27FC236}">
                <a16:creationId xmlns:a16="http://schemas.microsoft.com/office/drawing/2014/main" id="{8A427EA2-3F25-491D-ABE9-9E5A4E535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631404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" name="Text Box 64">
            <a:extLst>
              <a:ext uri="{FF2B5EF4-FFF2-40B4-BE49-F238E27FC236}">
                <a16:creationId xmlns:a16="http://schemas.microsoft.com/office/drawing/2014/main" id="{509A03FB-4709-4FB7-94AF-B0996E13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631563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4" name="Line 65">
            <a:extLst>
              <a:ext uri="{FF2B5EF4-FFF2-40B4-BE49-F238E27FC236}">
                <a16:creationId xmlns:a16="http://schemas.microsoft.com/office/drawing/2014/main" id="{CC504D87-8CCF-47A1-A37D-8E4550CA2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363" y="5126597"/>
            <a:ext cx="792162" cy="1187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" name="Group 66">
            <a:extLst>
              <a:ext uri="{FF2B5EF4-FFF2-40B4-BE49-F238E27FC236}">
                <a16:creationId xmlns:a16="http://schemas.microsoft.com/office/drawing/2014/main" id="{BB20803F-AEF2-4D06-BC3C-8C95853DBDDB}"/>
              </a:ext>
            </a:extLst>
          </p:cNvPr>
          <p:cNvGrpSpPr>
            <a:grpSpLocks/>
          </p:cNvGrpSpPr>
          <p:nvPr/>
        </p:nvGrpSpPr>
        <p:grpSpPr bwMode="auto">
          <a:xfrm>
            <a:off x="4210050" y="6331510"/>
            <a:ext cx="958850" cy="358775"/>
            <a:chOff x="1215" y="3658"/>
            <a:chExt cx="604" cy="226"/>
          </a:xfrm>
        </p:grpSpPr>
        <p:sp>
          <p:nvSpPr>
            <p:cNvPr id="36" name="Text Box 67">
              <a:extLst>
                <a:ext uri="{FF2B5EF4-FFF2-40B4-BE49-F238E27FC236}">
                  <a16:creationId xmlns:a16="http://schemas.microsoft.com/office/drawing/2014/main" id="{C0B43B48-4E0E-4A89-B317-8833FA274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68">
              <a:extLst>
                <a:ext uri="{FF2B5EF4-FFF2-40B4-BE49-F238E27FC236}">
                  <a16:creationId xmlns:a16="http://schemas.microsoft.com/office/drawing/2014/main" id="{2C675550-0C25-4C0C-A40D-F6D5A584B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38" name="Text Box 69">
            <a:extLst>
              <a:ext uri="{FF2B5EF4-FFF2-40B4-BE49-F238E27FC236}">
                <a16:creationId xmlns:a16="http://schemas.microsoft.com/office/drawing/2014/main" id="{A61DA385-892D-4E21-9F81-60C5B5180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76464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9" name="Line 70">
            <a:extLst>
              <a:ext uri="{FF2B5EF4-FFF2-40B4-BE49-F238E27FC236}">
                <a16:creationId xmlns:a16="http://schemas.microsoft.com/office/drawing/2014/main" id="{41F68D68-F3F8-4259-9090-FEAFA48BB1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8313" y="5107547"/>
            <a:ext cx="1474787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35">
            <a:extLst>
              <a:ext uri="{FF2B5EF4-FFF2-40B4-BE49-F238E27FC236}">
                <a16:creationId xmlns:a16="http://schemas.microsoft.com/office/drawing/2014/main" id="{A777D75E-F614-44D0-981A-C5CAC9F37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230" y="4125519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220FB1"/>
            </a:solidFill>
            <a:prstDash val="dashDot"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1600" b="1" dirty="0">
                <a:solidFill>
                  <a:srgbClr val="220FB1"/>
                </a:solidFill>
                <a:latin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3434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75B9-B182-47E5-86EB-C19B3E03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DD74-6B3B-4DFB-8285-752CAA536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93298"/>
            <a:ext cx="8412480" cy="4723067"/>
          </a:xfrm>
        </p:spPr>
        <p:txBody>
          <a:bodyPr/>
          <a:lstStyle/>
          <a:p>
            <a:r>
              <a:rPr lang="en-US" sz="2800" dirty="0"/>
              <a:t>22;  42  12  32  17;  37  9  28  20  24;  7;  </a:t>
            </a:r>
            <a:r>
              <a:rPr lang="en-US" sz="2800" b="1" dirty="0">
                <a:solidFill>
                  <a:srgbClr val="220FB1"/>
                </a:solidFill>
              </a:rPr>
              <a:t>44  15  48  29  10</a:t>
            </a:r>
            <a:r>
              <a:rPr lang="en-US" sz="2800" dirty="0"/>
              <a:t>  34;  40  26  47  27; </a:t>
            </a:r>
          </a:p>
          <a:p>
            <a:r>
              <a:rPr lang="en-US" sz="2800" dirty="0" err="1"/>
              <a:t>Thêm</a:t>
            </a:r>
            <a:r>
              <a:rPr lang="en-US" sz="2800" dirty="0"/>
              <a:t> : 44  15  48  29  10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CD24-DA32-4ABB-944E-73D34659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24A5-1144-4101-B6D1-F7DDF0E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13</a:t>
            </a:fld>
            <a:endParaRPr lang="en-US"/>
          </a:p>
        </p:txBody>
      </p:sp>
      <p:grpSp>
        <p:nvGrpSpPr>
          <p:cNvPr id="22" name="Group 53">
            <a:extLst>
              <a:ext uri="{FF2B5EF4-FFF2-40B4-BE49-F238E27FC236}">
                <a16:creationId xmlns:a16="http://schemas.microsoft.com/office/drawing/2014/main" id="{4B38D074-94E9-4A69-9A8C-260933A78012}"/>
              </a:ext>
            </a:extLst>
          </p:cNvPr>
          <p:cNvGrpSpPr>
            <a:grpSpLocks/>
          </p:cNvGrpSpPr>
          <p:nvPr/>
        </p:nvGrpSpPr>
        <p:grpSpPr bwMode="auto">
          <a:xfrm>
            <a:off x="1909733" y="4484244"/>
            <a:ext cx="958850" cy="358775"/>
            <a:chOff x="1215" y="3658"/>
            <a:chExt cx="604" cy="226"/>
          </a:xfrm>
        </p:grpSpPr>
        <p:sp>
          <p:nvSpPr>
            <p:cNvPr id="23" name="Text Box 54">
              <a:extLst>
                <a:ext uri="{FF2B5EF4-FFF2-40B4-BE49-F238E27FC236}">
                  <a16:creationId xmlns:a16="http://schemas.microsoft.com/office/drawing/2014/main" id="{31546C98-EAAE-48CE-B1FF-4CEB358F8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55">
              <a:extLst>
                <a:ext uri="{FF2B5EF4-FFF2-40B4-BE49-F238E27FC236}">
                  <a16:creationId xmlns:a16="http://schemas.microsoft.com/office/drawing/2014/main" id="{6C1279E0-F5F4-4AE8-A7DA-89A572FED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Text Box 56">
            <a:extLst>
              <a:ext uri="{FF2B5EF4-FFF2-40B4-BE49-F238E27FC236}">
                <a16:creationId xmlns:a16="http://schemas.microsoft.com/office/drawing/2014/main" id="{6C1D8693-4B1D-47DF-AF99-D368CF43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08" y="437629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6" name="Text Box 57">
            <a:extLst>
              <a:ext uri="{FF2B5EF4-FFF2-40B4-BE49-F238E27FC236}">
                <a16:creationId xmlns:a16="http://schemas.microsoft.com/office/drawing/2014/main" id="{DFE9A42E-795E-4867-8820-29AB7A78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571" y="286499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" name="Line 58">
            <a:extLst>
              <a:ext uri="{FF2B5EF4-FFF2-40B4-BE49-F238E27FC236}">
                <a16:creationId xmlns:a16="http://schemas.microsoft.com/office/drawing/2014/main" id="{6865CBEF-E81C-4B8A-B95B-EFA72CA46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9671" y="3223769"/>
            <a:ext cx="233362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9">
            <a:extLst>
              <a:ext uri="{FF2B5EF4-FFF2-40B4-BE49-F238E27FC236}">
                <a16:creationId xmlns:a16="http://schemas.microsoft.com/office/drawing/2014/main" id="{8F474C1D-0D36-49E3-BDCE-38C328033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171" y="3223769"/>
            <a:ext cx="1728787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60">
            <a:extLst>
              <a:ext uri="{FF2B5EF4-FFF2-40B4-BE49-F238E27FC236}">
                <a16:creationId xmlns:a16="http://schemas.microsoft.com/office/drawing/2014/main" id="{495D5C36-5E04-471C-88C8-3F024913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033" y="4377882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" name="Text Box 61">
            <a:extLst>
              <a:ext uri="{FF2B5EF4-FFF2-40B4-BE49-F238E27FC236}">
                <a16:creationId xmlns:a16="http://schemas.microsoft.com/office/drawing/2014/main" id="{D9A5A9A3-5B6A-493D-814C-B9550EF3D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71" y="4377882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" name="Text Box 62">
            <a:extLst>
              <a:ext uri="{FF2B5EF4-FFF2-40B4-BE49-F238E27FC236}">
                <a16:creationId xmlns:a16="http://schemas.microsoft.com/office/drawing/2014/main" id="{A0EE01E9-F43F-4EA3-AD01-CCBFA0F96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371" y="286499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2" name="Text Box 63">
            <a:extLst>
              <a:ext uri="{FF2B5EF4-FFF2-40B4-BE49-F238E27FC236}">
                <a16:creationId xmlns:a16="http://schemas.microsoft.com/office/drawing/2014/main" id="{8F7EE01D-755A-4F93-9254-95ADCEDF1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183" y="4428682"/>
            <a:ext cx="477838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" name="Text Box 64">
            <a:extLst>
              <a:ext uri="{FF2B5EF4-FFF2-40B4-BE49-F238E27FC236}">
                <a16:creationId xmlns:a16="http://schemas.microsoft.com/office/drawing/2014/main" id="{3EB7EB7F-38EA-4719-ABB0-5899C283E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496" y="441280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4" name="Line 65">
            <a:extLst>
              <a:ext uri="{FF2B5EF4-FFF2-40B4-BE49-F238E27FC236}">
                <a16:creationId xmlns:a16="http://schemas.microsoft.com/office/drawing/2014/main" id="{20E8AC33-5FCC-463F-B07F-6BD7FF4EF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371" y="3223769"/>
            <a:ext cx="792162" cy="1187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" name="Group 66">
            <a:extLst>
              <a:ext uri="{FF2B5EF4-FFF2-40B4-BE49-F238E27FC236}">
                <a16:creationId xmlns:a16="http://schemas.microsoft.com/office/drawing/2014/main" id="{DE5B1994-A5E0-4F1D-91BC-F786894F9EE1}"/>
              </a:ext>
            </a:extLst>
          </p:cNvPr>
          <p:cNvGrpSpPr>
            <a:grpSpLocks/>
          </p:cNvGrpSpPr>
          <p:nvPr/>
        </p:nvGrpSpPr>
        <p:grpSpPr bwMode="auto">
          <a:xfrm>
            <a:off x="3494058" y="4428682"/>
            <a:ext cx="958850" cy="358775"/>
            <a:chOff x="1215" y="3658"/>
            <a:chExt cx="604" cy="226"/>
          </a:xfrm>
        </p:grpSpPr>
        <p:sp>
          <p:nvSpPr>
            <p:cNvPr id="36" name="Text Box 67">
              <a:extLst>
                <a:ext uri="{FF2B5EF4-FFF2-40B4-BE49-F238E27FC236}">
                  <a16:creationId xmlns:a16="http://schemas.microsoft.com/office/drawing/2014/main" id="{7DC8E7D6-D0EF-4710-85B2-FF774F273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68">
              <a:extLst>
                <a:ext uri="{FF2B5EF4-FFF2-40B4-BE49-F238E27FC236}">
                  <a16:creationId xmlns:a16="http://schemas.microsoft.com/office/drawing/2014/main" id="{8BE694FF-2220-4F73-AF75-9401968C9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38" name="Text Box 69">
            <a:extLst>
              <a:ext uri="{FF2B5EF4-FFF2-40B4-BE49-F238E27FC236}">
                <a16:creationId xmlns:a16="http://schemas.microsoft.com/office/drawing/2014/main" id="{9784B526-21F3-4FA9-BCA8-5BE11785B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708" y="2861819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9" name="Line 70">
            <a:extLst>
              <a:ext uri="{FF2B5EF4-FFF2-40B4-BE49-F238E27FC236}">
                <a16:creationId xmlns:a16="http://schemas.microsoft.com/office/drawing/2014/main" id="{73768300-471C-4D1E-8CF8-73691EB97F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2321" y="3204719"/>
            <a:ext cx="1474787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D23C0D25-4DE5-4BC9-905C-B41DFC2DD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576" y="6467984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1" name="Text Box 6">
            <a:extLst>
              <a:ext uri="{FF2B5EF4-FFF2-40B4-BE49-F238E27FC236}">
                <a16:creationId xmlns:a16="http://schemas.microsoft.com/office/drawing/2014/main" id="{85DDE9C2-E58E-4BE4-9C73-71FB1625F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588" y="646798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solidFill>
                  <a:srgbClr val="220FB1"/>
                </a:solidFill>
                <a:latin typeface="Times New Roman" panose="02020603050405020304" pitchFamily="18" charset="0"/>
              </a:rPr>
              <a:t>10</a:t>
            </a:r>
          </a:p>
          <a:p>
            <a:pPr eaLnBrk="0" hangingPunct="0"/>
            <a:endParaRPr lang="en-US" altLang="en-US" sz="1600" b="1">
              <a:solidFill>
                <a:srgbClr val="220FB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Text Box 7">
            <a:extLst>
              <a:ext uri="{FF2B5EF4-FFF2-40B4-BE49-F238E27FC236}">
                <a16:creationId xmlns:a16="http://schemas.microsoft.com/office/drawing/2014/main" id="{03094A49-FA84-467C-A50F-225F1217A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851" y="641559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" name="Text Box 8">
            <a:extLst>
              <a:ext uri="{FF2B5EF4-FFF2-40B4-BE49-F238E27FC236}">
                <a16:creationId xmlns:a16="http://schemas.microsoft.com/office/drawing/2014/main" id="{52402C29-CAA2-4E12-B9B4-EF409799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413" y="490429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CA530B3C-0975-423F-9FE2-A5E804DF42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1513" y="5263072"/>
            <a:ext cx="233363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141AE98E-197F-48FF-9684-D42A977B6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1013" y="5263072"/>
            <a:ext cx="1728788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" name="Group 29">
            <a:extLst>
              <a:ext uri="{FF2B5EF4-FFF2-40B4-BE49-F238E27FC236}">
                <a16:creationId xmlns:a16="http://schemas.microsoft.com/office/drawing/2014/main" id="{62D5FB48-7B2A-49D4-9C79-570604F1601E}"/>
              </a:ext>
            </a:extLst>
          </p:cNvPr>
          <p:cNvGrpSpPr>
            <a:grpSpLocks/>
          </p:cNvGrpSpPr>
          <p:nvPr/>
        </p:nvGrpSpPr>
        <p:grpSpPr bwMode="auto">
          <a:xfrm>
            <a:off x="6540876" y="6417184"/>
            <a:ext cx="930275" cy="358775"/>
            <a:chOff x="4314" y="2729"/>
            <a:chExt cx="586" cy="226"/>
          </a:xfrm>
        </p:grpSpPr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6E224E09-DFB6-48DC-96BB-52E0EE3E6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8CD3F850-79C8-4986-836A-31975E8FF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49" name="Text Box 13">
            <a:extLst>
              <a:ext uri="{FF2B5EF4-FFF2-40B4-BE49-F238E27FC236}">
                <a16:creationId xmlns:a16="http://schemas.microsoft.com/office/drawing/2014/main" id="{C56FFFAB-FD34-4ABF-A51C-350359CF5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213" y="490429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0" name="Text Box 14">
            <a:extLst>
              <a:ext uri="{FF2B5EF4-FFF2-40B4-BE49-F238E27FC236}">
                <a16:creationId xmlns:a16="http://schemas.microsoft.com/office/drawing/2014/main" id="{928906C4-55AA-4E5D-A869-D7B781812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113" y="6450522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1" name="Text Box 15">
            <a:extLst>
              <a:ext uri="{FF2B5EF4-FFF2-40B4-BE49-F238E27FC236}">
                <a16:creationId xmlns:a16="http://schemas.microsoft.com/office/drawing/2014/main" id="{9C1C483D-32DE-4F6D-A4D0-E980EDC71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426" y="6452109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solidFill>
                  <a:srgbClr val="220FB1"/>
                </a:solidFill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 b="1">
              <a:solidFill>
                <a:srgbClr val="220FB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Line 16">
            <a:extLst>
              <a:ext uri="{FF2B5EF4-FFF2-40B4-BE49-F238E27FC236}">
                <a16:creationId xmlns:a16="http://schemas.microsoft.com/office/drawing/2014/main" id="{AD643FDB-6BE0-43B4-885D-93CB84B91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9213" y="5263072"/>
            <a:ext cx="768350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" name="Group 17">
            <a:extLst>
              <a:ext uri="{FF2B5EF4-FFF2-40B4-BE49-F238E27FC236}">
                <a16:creationId xmlns:a16="http://schemas.microsoft.com/office/drawing/2014/main" id="{3007D1FA-0D99-4A01-9F92-DA2ACA91BE17}"/>
              </a:ext>
            </a:extLst>
          </p:cNvPr>
          <p:cNvGrpSpPr>
            <a:grpSpLocks/>
          </p:cNvGrpSpPr>
          <p:nvPr/>
        </p:nvGrpSpPr>
        <p:grpSpPr bwMode="auto">
          <a:xfrm>
            <a:off x="3565901" y="6467984"/>
            <a:ext cx="958850" cy="358775"/>
            <a:chOff x="1215" y="3658"/>
            <a:chExt cx="604" cy="226"/>
          </a:xfrm>
        </p:grpSpPr>
        <p:sp>
          <p:nvSpPr>
            <p:cNvPr id="54" name="Text Box 18">
              <a:extLst>
                <a:ext uri="{FF2B5EF4-FFF2-40B4-BE49-F238E27FC236}">
                  <a16:creationId xmlns:a16="http://schemas.microsoft.com/office/drawing/2014/main" id="{DE3659D0-BEC6-440C-BA5E-EE779B44F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9">
              <a:extLst>
                <a:ext uri="{FF2B5EF4-FFF2-40B4-BE49-F238E27FC236}">
                  <a16:creationId xmlns:a16="http://schemas.microsoft.com/office/drawing/2014/main" id="{C14BD4DA-7473-4C73-BE2C-234136C19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56" name="Text Box 20">
            <a:extLst>
              <a:ext uri="{FF2B5EF4-FFF2-40B4-BE49-F238E27FC236}">
                <a16:creationId xmlns:a16="http://schemas.microsoft.com/office/drawing/2014/main" id="{58DE73D2-2F6F-44AD-B6AB-C55A17EDD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551" y="4901122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58C1EDD1-0C63-4DFA-8CCF-46300F55E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813" y="5244022"/>
            <a:ext cx="1354138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24">
            <a:extLst>
              <a:ext uri="{FF2B5EF4-FFF2-40B4-BE49-F238E27FC236}">
                <a16:creationId xmlns:a16="http://schemas.microsoft.com/office/drawing/2014/main" id="{615AA3C8-94E1-4275-9030-C1377A0C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301" y="646798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solidFill>
                  <a:srgbClr val="220FB1"/>
                </a:solidFill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 b="1">
              <a:solidFill>
                <a:srgbClr val="220FB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9" name="Group 30">
            <a:extLst>
              <a:ext uri="{FF2B5EF4-FFF2-40B4-BE49-F238E27FC236}">
                <a16:creationId xmlns:a16="http://schemas.microsoft.com/office/drawing/2014/main" id="{DFBB2E68-A192-4EA0-90FD-42446DAAE616}"/>
              </a:ext>
            </a:extLst>
          </p:cNvPr>
          <p:cNvGrpSpPr>
            <a:grpSpLocks/>
          </p:cNvGrpSpPr>
          <p:nvPr/>
        </p:nvGrpSpPr>
        <p:grpSpPr bwMode="auto">
          <a:xfrm>
            <a:off x="7460038" y="6414009"/>
            <a:ext cx="930275" cy="358775"/>
            <a:chOff x="4314" y="2729"/>
            <a:chExt cx="586" cy="226"/>
          </a:xfrm>
        </p:grpSpPr>
        <p:sp>
          <p:nvSpPr>
            <p:cNvPr id="60" name="Text Box 31">
              <a:extLst>
                <a:ext uri="{FF2B5EF4-FFF2-40B4-BE49-F238E27FC236}">
                  <a16:creationId xmlns:a16="http://schemas.microsoft.com/office/drawing/2014/main" id="{FADB3013-54F4-46BE-A914-50A113E14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 b="1" dirty="0">
                  <a:solidFill>
                    <a:srgbClr val="220FB1"/>
                  </a:solidFill>
                  <a:latin typeface="Times New Roman" panose="02020603050405020304" pitchFamily="18" charset="0"/>
                </a:rPr>
                <a:t>44</a:t>
              </a:r>
            </a:p>
            <a:p>
              <a:pPr eaLnBrk="0" hangingPunct="0"/>
              <a:endParaRPr lang="en-US" altLang="en-US" sz="1600" b="1" dirty="0">
                <a:solidFill>
                  <a:srgbClr val="220FB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32">
              <a:extLst>
                <a:ext uri="{FF2B5EF4-FFF2-40B4-BE49-F238E27FC236}">
                  <a16:creationId xmlns:a16="http://schemas.microsoft.com/office/drawing/2014/main" id="{900BCDDC-3E30-4218-A827-A43B49B28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 b="1" dirty="0">
                  <a:solidFill>
                    <a:srgbClr val="220FB1"/>
                  </a:solidFill>
                  <a:latin typeface="Times New Roman" panose="02020603050405020304" pitchFamily="18" charset="0"/>
                </a:rPr>
                <a:t>48</a:t>
              </a:r>
            </a:p>
            <a:p>
              <a:pPr eaLnBrk="0" hangingPunct="0"/>
              <a:endParaRPr lang="en-US" altLang="en-US" sz="16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2" name="Text Box 33">
            <a:extLst>
              <a:ext uri="{FF2B5EF4-FFF2-40B4-BE49-F238E27FC236}">
                <a16:creationId xmlns:a16="http://schemas.microsoft.com/office/drawing/2014/main" id="{0059F1D4-3539-4917-991B-C3B8C8A62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851" y="6450522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63" name="Text Box 34">
            <a:extLst>
              <a:ext uri="{FF2B5EF4-FFF2-40B4-BE49-F238E27FC236}">
                <a16:creationId xmlns:a16="http://schemas.microsoft.com/office/drawing/2014/main" id="{A0096754-12A2-44E2-9F7E-C60E0E4B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563" y="6467984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57" grpId="0" animBg="1"/>
      <p:bldP spid="58" grpId="0" animBg="1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75B9-B182-47E5-86EB-C19B3E03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DD74-6B3B-4DFB-8285-752CAA53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22;  42  12  32  17;  37  9  28  20  24;  7;  44  15  48  29  10  </a:t>
            </a:r>
            <a:r>
              <a:rPr lang="en-US" sz="2800" b="1" dirty="0">
                <a:solidFill>
                  <a:srgbClr val="220FB1"/>
                </a:solidFill>
              </a:rPr>
              <a:t>34</a:t>
            </a:r>
            <a:r>
              <a:rPr lang="en-US" sz="2800" dirty="0"/>
              <a:t>;  40  26  47  27; </a:t>
            </a:r>
          </a:p>
          <a:p>
            <a:r>
              <a:rPr lang="en-US" sz="2800" dirty="0" err="1"/>
              <a:t>Thêm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220FB1"/>
                </a:solidFill>
              </a:rPr>
              <a:t>34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CD24-DA32-4ABB-944E-73D34659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24A5-1144-4101-B6D1-F7DDF0E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14</a:t>
            </a:fld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BECDFF7-2A44-4B0E-9445-E972F189B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3897313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9E2BFF4-2856-41B6-97DE-016B45FED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389731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791D03A-5B34-4580-BC1C-3C39B34F2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384492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7997FBE-E17F-4E93-B9ED-03E2D6A7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233362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80C550E3-9E83-4675-8756-AB26BE2887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2750" y="2692401"/>
            <a:ext cx="233363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732D6A08-49CC-421F-B4B8-7BDACB77C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250" y="2692401"/>
            <a:ext cx="1728788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29">
            <a:extLst>
              <a:ext uri="{FF2B5EF4-FFF2-40B4-BE49-F238E27FC236}">
                <a16:creationId xmlns:a16="http://schemas.microsoft.com/office/drawing/2014/main" id="{D2522F84-5F9A-4649-B07D-70B26B3B288F}"/>
              </a:ext>
            </a:extLst>
          </p:cNvPr>
          <p:cNvGrpSpPr>
            <a:grpSpLocks/>
          </p:cNvGrpSpPr>
          <p:nvPr/>
        </p:nvGrpSpPr>
        <p:grpSpPr bwMode="auto">
          <a:xfrm>
            <a:off x="6742113" y="3846513"/>
            <a:ext cx="930275" cy="358775"/>
            <a:chOff x="4314" y="2729"/>
            <a:chExt cx="586" cy="226"/>
          </a:xfrm>
        </p:grpSpPr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447583E2-E3EE-4EA8-9D09-7229BD46C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F58D8A18-4783-4E27-ABC4-A3FE76537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 Box 13">
            <a:extLst>
              <a:ext uri="{FF2B5EF4-FFF2-40B4-BE49-F238E27FC236}">
                <a16:creationId xmlns:a16="http://schemas.microsoft.com/office/drawing/2014/main" id="{3069DF57-A1C1-4A5E-B674-70D1009A1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33362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CC9A69AE-BCE7-4C04-869D-DBAC18FF2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87985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780018B7-6824-4CD9-991F-F83254A56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3881438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DD7E0FA7-282D-4F69-A0BD-C7FE321A8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0450" y="2692401"/>
            <a:ext cx="768350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75D5BD16-4196-4216-A17B-0AC9469C0AE7}"/>
              </a:ext>
            </a:extLst>
          </p:cNvPr>
          <p:cNvGrpSpPr>
            <a:grpSpLocks/>
          </p:cNvGrpSpPr>
          <p:nvPr/>
        </p:nvGrpSpPr>
        <p:grpSpPr bwMode="auto">
          <a:xfrm>
            <a:off x="3767138" y="3897313"/>
            <a:ext cx="958850" cy="358775"/>
            <a:chOff x="1215" y="3658"/>
            <a:chExt cx="604" cy="226"/>
          </a:xfrm>
        </p:grpSpPr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6BB87F48-862B-4D7B-A1DB-BE2D508FE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4DD6DE64-A139-47CD-9A59-2F8C140D6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Text Box 20">
            <a:extLst>
              <a:ext uri="{FF2B5EF4-FFF2-40B4-BE49-F238E27FC236}">
                <a16:creationId xmlns:a16="http://schemas.microsoft.com/office/drawing/2014/main" id="{0F373180-275B-4502-B711-CA266E2A1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788" y="233045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910F313C-C8E7-4659-9357-7D25B00E37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6050" y="2673351"/>
            <a:ext cx="1354138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E7DFBEB2-5BFE-484B-A3E8-965F986F2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389731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dirty="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 dirty="0">
              <a:latin typeface="Times New Roman" panose="02020603050405020304" pitchFamily="18" charset="0"/>
            </a:endParaRPr>
          </a:p>
        </p:txBody>
      </p:sp>
      <p:grpSp>
        <p:nvGrpSpPr>
          <p:cNvPr id="25" name="Group 30">
            <a:extLst>
              <a:ext uri="{FF2B5EF4-FFF2-40B4-BE49-F238E27FC236}">
                <a16:creationId xmlns:a16="http://schemas.microsoft.com/office/drawing/2014/main" id="{F5DD2491-150B-4FBE-94C2-165059EEDDE4}"/>
              </a:ext>
            </a:extLst>
          </p:cNvPr>
          <p:cNvGrpSpPr>
            <a:grpSpLocks/>
          </p:cNvGrpSpPr>
          <p:nvPr/>
        </p:nvGrpSpPr>
        <p:grpSpPr bwMode="auto">
          <a:xfrm>
            <a:off x="7661275" y="3843338"/>
            <a:ext cx="930275" cy="358775"/>
            <a:chOff x="4314" y="2729"/>
            <a:chExt cx="586" cy="226"/>
          </a:xfrm>
        </p:grpSpPr>
        <p:sp>
          <p:nvSpPr>
            <p:cNvPr id="26" name="Text Box 31">
              <a:extLst>
                <a:ext uri="{FF2B5EF4-FFF2-40B4-BE49-F238E27FC236}">
                  <a16:creationId xmlns:a16="http://schemas.microsoft.com/office/drawing/2014/main" id="{8D1B36CF-3875-4396-B932-86F875A87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 dirty="0">
                  <a:latin typeface="Times New Roman" panose="02020603050405020304" pitchFamily="18" charset="0"/>
                </a:rPr>
                <a:t>44</a:t>
              </a:r>
            </a:p>
            <a:p>
              <a:pPr eaLnBrk="0" hangingPunct="0"/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32">
              <a:extLst>
                <a:ext uri="{FF2B5EF4-FFF2-40B4-BE49-F238E27FC236}">
                  <a16:creationId xmlns:a16="http://schemas.microsoft.com/office/drawing/2014/main" id="{9B22F486-FCC8-438E-959D-92BCC3F49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 dirty="0">
                  <a:latin typeface="Times New Roman" panose="02020603050405020304" pitchFamily="18" charset="0"/>
                </a:rPr>
                <a:t>48</a:t>
              </a:r>
            </a:p>
            <a:p>
              <a:pPr eaLnBrk="0" hangingPunct="0"/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" name="Text Box 33">
            <a:extLst>
              <a:ext uri="{FF2B5EF4-FFF2-40B4-BE49-F238E27FC236}">
                <a16:creationId xmlns:a16="http://schemas.microsoft.com/office/drawing/2014/main" id="{74C0CCBD-E7DE-48B8-AA61-EA5413C3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387985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8406E274-4AB8-42D1-861E-A8DA28C29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3897313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" name="Text Box 36">
            <a:extLst>
              <a:ext uri="{FF2B5EF4-FFF2-40B4-BE49-F238E27FC236}">
                <a16:creationId xmlns:a16="http://schemas.microsoft.com/office/drawing/2014/main" id="{F7A527D3-1C6E-40C8-BED7-A4575DEAF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302" y="6122543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" name="Text Box 37">
            <a:extLst>
              <a:ext uri="{FF2B5EF4-FFF2-40B4-BE49-F238E27FC236}">
                <a16:creationId xmlns:a16="http://schemas.microsoft.com/office/drawing/2014/main" id="{87E070D4-1B2E-4619-84D0-50ABB6C6C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314" y="612254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2" name="Text Box 39">
            <a:extLst>
              <a:ext uri="{FF2B5EF4-FFF2-40B4-BE49-F238E27FC236}">
                <a16:creationId xmlns:a16="http://schemas.microsoft.com/office/drawing/2014/main" id="{37712808-E8E3-4233-B8C8-DE4B8A361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964" y="455885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" name="Line 40">
            <a:extLst>
              <a:ext uri="{FF2B5EF4-FFF2-40B4-BE49-F238E27FC236}">
                <a16:creationId xmlns:a16="http://schemas.microsoft.com/office/drawing/2014/main" id="{3DD060B4-6721-4980-8A6C-0D2FF4E1F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8777" y="4917631"/>
            <a:ext cx="882650" cy="120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1">
            <a:extLst>
              <a:ext uri="{FF2B5EF4-FFF2-40B4-BE49-F238E27FC236}">
                <a16:creationId xmlns:a16="http://schemas.microsoft.com/office/drawing/2014/main" id="{4865BEF4-9EA6-4EAF-A4D0-333244290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0802" y="4896993"/>
            <a:ext cx="2016125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" name="Group 42">
            <a:extLst>
              <a:ext uri="{FF2B5EF4-FFF2-40B4-BE49-F238E27FC236}">
                <a16:creationId xmlns:a16="http://schemas.microsoft.com/office/drawing/2014/main" id="{72C9A9FF-FEB9-4324-85EE-E65363CF4BA3}"/>
              </a:ext>
            </a:extLst>
          </p:cNvPr>
          <p:cNvGrpSpPr>
            <a:grpSpLocks/>
          </p:cNvGrpSpPr>
          <p:nvPr/>
        </p:nvGrpSpPr>
        <p:grpSpPr bwMode="auto">
          <a:xfrm>
            <a:off x="5849727" y="6122543"/>
            <a:ext cx="930275" cy="358775"/>
            <a:chOff x="4314" y="2729"/>
            <a:chExt cx="586" cy="226"/>
          </a:xfrm>
        </p:grpSpPr>
        <p:sp>
          <p:nvSpPr>
            <p:cNvPr id="36" name="Text Box 43">
              <a:extLst>
                <a:ext uri="{FF2B5EF4-FFF2-40B4-BE49-F238E27FC236}">
                  <a16:creationId xmlns:a16="http://schemas.microsoft.com/office/drawing/2014/main" id="{C03AACDE-3AB9-446A-A4A4-11662132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 b="1">
                  <a:latin typeface="Times New Roman" panose="02020603050405020304" pitchFamily="18" charset="0"/>
                </a:rPr>
                <a:t>34</a:t>
              </a:r>
            </a:p>
            <a:p>
              <a:pPr eaLnBrk="0" hangingPunct="0"/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44">
              <a:extLst>
                <a:ext uri="{FF2B5EF4-FFF2-40B4-BE49-F238E27FC236}">
                  <a16:creationId xmlns:a16="http://schemas.microsoft.com/office/drawing/2014/main" id="{8DF001DA-29FA-40D4-8A4B-01C692A1C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 b="1">
                  <a:latin typeface="Times New Roman" panose="02020603050405020304" pitchFamily="18" charset="0"/>
                </a:rPr>
                <a:t>37</a:t>
              </a:r>
            </a:p>
            <a:p>
              <a:pPr eaLnBrk="0" hangingPunct="0"/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8" name="Text Box 45">
            <a:extLst>
              <a:ext uri="{FF2B5EF4-FFF2-40B4-BE49-F238E27FC236}">
                <a16:creationId xmlns:a16="http://schemas.microsoft.com/office/drawing/2014/main" id="{CAE5562E-87BB-4C75-9C24-5242CF4B5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764" y="455885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9" name="Text Box 46">
            <a:extLst>
              <a:ext uri="{FF2B5EF4-FFF2-40B4-BE49-F238E27FC236}">
                <a16:creationId xmlns:a16="http://schemas.microsoft.com/office/drawing/2014/main" id="{311FDCFA-F4D1-4EBB-981D-C2E7C60CF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764" y="612095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0" name="Text Box 47">
            <a:extLst>
              <a:ext uri="{FF2B5EF4-FFF2-40B4-BE49-F238E27FC236}">
                <a16:creationId xmlns:a16="http://schemas.microsoft.com/office/drawing/2014/main" id="{7E3750B6-98B2-4DDC-8ABF-F663B7EE4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077" y="612254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1" name="Line 48">
            <a:extLst>
              <a:ext uri="{FF2B5EF4-FFF2-40B4-BE49-F238E27FC236}">
                <a16:creationId xmlns:a16="http://schemas.microsoft.com/office/drawing/2014/main" id="{465A8E7D-1694-4AC4-8092-E79A58B29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5764" y="4917631"/>
            <a:ext cx="287338" cy="120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" name="Group 49">
            <a:extLst>
              <a:ext uri="{FF2B5EF4-FFF2-40B4-BE49-F238E27FC236}">
                <a16:creationId xmlns:a16="http://schemas.microsoft.com/office/drawing/2014/main" id="{AD90AE0A-AF35-458D-8900-9402529F13C6}"/>
              </a:ext>
            </a:extLst>
          </p:cNvPr>
          <p:cNvGrpSpPr>
            <a:grpSpLocks/>
          </p:cNvGrpSpPr>
          <p:nvPr/>
        </p:nvGrpSpPr>
        <p:grpSpPr bwMode="auto">
          <a:xfrm>
            <a:off x="3019214" y="6122543"/>
            <a:ext cx="958850" cy="358775"/>
            <a:chOff x="1215" y="3658"/>
            <a:chExt cx="604" cy="226"/>
          </a:xfrm>
        </p:grpSpPr>
        <p:sp>
          <p:nvSpPr>
            <p:cNvPr id="43" name="Text Box 50">
              <a:extLst>
                <a:ext uri="{FF2B5EF4-FFF2-40B4-BE49-F238E27FC236}">
                  <a16:creationId xmlns:a16="http://schemas.microsoft.com/office/drawing/2014/main" id="{9B120B59-6E1C-4700-9F7E-3492F94ED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51">
              <a:extLst>
                <a:ext uri="{FF2B5EF4-FFF2-40B4-BE49-F238E27FC236}">
                  <a16:creationId xmlns:a16="http://schemas.microsoft.com/office/drawing/2014/main" id="{0BDA9899-5789-4602-A2AC-6374100C1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45" name="Text Box 52">
            <a:extLst>
              <a:ext uri="{FF2B5EF4-FFF2-40B4-BE49-F238E27FC236}">
                <a16:creationId xmlns:a16="http://schemas.microsoft.com/office/drawing/2014/main" id="{06526180-6FDD-4F72-A3F2-34FA00780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02" y="455568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6" name="Line 53">
            <a:extLst>
              <a:ext uri="{FF2B5EF4-FFF2-40B4-BE49-F238E27FC236}">
                <a16:creationId xmlns:a16="http://schemas.microsoft.com/office/drawing/2014/main" id="{A2EC10EA-78A9-4E93-B21D-495EF430CA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4452" y="4898581"/>
            <a:ext cx="2051050" cy="1222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54">
            <a:extLst>
              <a:ext uri="{FF2B5EF4-FFF2-40B4-BE49-F238E27FC236}">
                <a16:creationId xmlns:a16="http://schemas.microsoft.com/office/drawing/2014/main" id="{CF154F66-35DD-4F93-AB5C-00A62B319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077" y="612254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grpSp>
        <p:nvGrpSpPr>
          <p:cNvPr id="48" name="Group 55">
            <a:extLst>
              <a:ext uri="{FF2B5EF4-FFF2-40B4-BE49-F238E27FC236}">
                <a16:creationId xmlns:a16="http://schemas.microsoft.com/office/drawing/2014/main" id="{744CDB4D-94F8-440F-A2DE-FD77BB21586F}"/>
              </a:ext>
            </a:extLst>
          </p:cNvPr>
          <p:cNvGrpSpPr>
            <a:grpSpLocks/>
          </p:cNvGrpSpPr>
          <p:nvPr/>
        </p:nvGrpSpPr>
        <p:grpSpPr bwMode="auto">
          <a:xfrm>
            <a:off x="7073689" y="6122543"/>
            <a:ext cx="930275" cy="358775"/>
            <a:chOff x="4314" y="2729"/>
            <a:chExt cx="586" cy="226"/>
          </a:xfrm>
        </p:grpSpPr>
        <p:sp>
          <p:nvSpPr>
            <p:cNvPr id="49" name="Text Box 56">
              <a:extLst>
                <a:ext uri="{FF2B5EF4-FFF2-40B4-BE49-F238E27FC236}">
                  <a16:creationId xmlns:a16="http://schemas.microsoft.com/office/drawing/2014/main" id="{A938F809-BDFD-432B-8E6D-E858E10C0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 b="1">
                  <a:latin typeface="Times New Roman" panose="02020603050405020304" pitchFamily="18" charset="0"/>
                </a:rPr>
                <a:t>44</a:t>
              </a:r>
            </a:p>
            <a:p>
              <a:pPr eaLnBrk="0" hangingPunct="0"/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57">
              <a:extLst>
                <a:ext uri="{FF2B5EF4-FFF2-40B4-BE49-F238E27FC236}">
                  <a16:creationId xmlns:a16="http://schemas.microsoft.com/office/drawing/2014/main" id="{6E5F3086-2DEE-4711-9205-3B7A35217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 b="1">
                  <a:latin typeface="Times New Roman" panose="02020603050405020304" pitchFamily="18" charset="0"/>
                </a:rPr>
                <a:t>48</a:t>
              </a:r>
            </a:p>
            <a:p>
              <a:pPr eaLnBrk="0" hangingPunct="0"/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1" name="Text Box 58">
            <a:extLst>
              <a:ext uri="{FF2B5EF4-FFF2-40B4-BE49-F238E27FC236}">
                <a16:creationId xmlns:a16="http://schemas.microsoft.com/office/drawing/2014/main" id="{CE528E50-E9CE-47BF-AF50-C40DB408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364" y="612254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2" name="Text Box 59">
            <a:extLst>
              <a:ext uri="{FF2B5EF4-FFF2-40B4-BE49-F238E27FC236}">
                <a16:creationId xmlns:a16="http://schemas.microsoft.com/office/drawing/2014/main" id="{B08E875E-2EFB-4FFB-909D-753DCDF8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289" y="6122543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3" name="Text Box 60">
            <a:extLst>
              <a:ext uri="{FF2B5EF4-FFF2-40B4-BE49-F238E27FC236}">
                <a16:creationId xmlns:a16="http://schemas.microsoft.com/office/drawing/2014/main" id="{51F9A45C-9024-41B2-ABF6-686B26AFB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539" y="455885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" name="Line 61">
            <a:extLst>
              <a:ext uri="{FF2B5EF4-FFF2-40B4-BE49-F238E27FC236}">
                <a16:creationId xmlns:a16="http://schemas.microsoft.com/office/drawing/2014/main" id="{3972935C-8D9B-4337-BB24-3CCED4801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002" y="4896993"/>
            <a:ext cx="12239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34">
            <a:extLst>
              <a:ext uri="{FF2B5EF4-FFF2-40B4-BE49-F238E27FC236}">
                <a16:creationId xmlns:a16="http://schemas.microsoft.com/office/drawing/2014/main" id="{F4CD2376-A05C-4298-B5C0-12A8BF73D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437" y="3843337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220FB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1600" b="1" dirty="0">
                <a:solidFill>
                  <a:srgbClr val="220FB1"/>
                </a:solidFill>
                <a:latin typeface="Times New Roman" panose="02020603050405020304" pitchFamily="18" charset="0"/>
              </a:rPr>
              <a:t>34</a:t>
            </a:r>
          </a:p>
          <a:p>
            <a:pPr algn="ctr" eaLnBrk="0" hangingPunct="0"/>
            <a:endParaRPr lang="en-US" altLang="en-US" sz="1600" b="1" dirty="0">
              <a:solidFill>
                <a:srgbClr val="220FB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75B9-B182-47E5-86EB-C19B3E03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DD74-6B3B-4DFB-8285-752CAA53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22;  42  12  32  17;  37  9  28  20  24;  7;  44  15  48  29  10  34;  </a:t>
            </a:r>
            <a:r>
              <a:rPr lang="en-US" sz="2800" b="1" dirty="0">
                <a:solidFill>
                  <a:srgbClr val="220FB1"/>
                </a:solidFill>
              </a:rPr>
              <a:t>40  26  47</a:t>
            </a:r>
            <a:r>
              <a:rPr lang="en-US" sz="2800" dirty="0"/>
              <a:t>  27; </a:t>
            </a:r>
          </a:p>
          <a:p>
            <a:r>
              <a:rPr lang="en-US" sz="2800" dirty="0" err="1"/>
              <a:t>Thêm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220FB1"/>
                </a:solidFill>
              </a:rPr>
              <a:t>40  26  47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CD24-DA32-4ABB-944E-73D34659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24A5-1144-4101-B6D1-F7DDF0E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15</a:t>
            </a:fld>
            <a:endParaRPr lang="en-US"/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D7B1E216-F9FE-4F72-8A4E-60D90A0C6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745" y="4041774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4C0CACFD-1DBA-4739-9EB1-59A4E833F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757" y="404177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39">
            <a:extLst>
              <a:ext uri="{FF2B5EF4-FFF2-40B4-BE49-F238E27FC236}">
                <a16:creationId xmlns:a16="http://schemas.microsoft.com/office/drawing/2014/main" id="{1D7EA0F0-B40E-4863-9D4F-D79DAC6FE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407" y="247808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Line 40">
            <a:extLst>
              <a:ext uri="{FF2B5EF4-FFF2-40B4-BE49-F238E27FC236}">
                <a16:creationId xmlns:a16="http://schemas.microsoft.com/office/drawing/2014/main" id="{BF0E9D35-122D-44AF-8B72-D13763DA0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4220" y="2836862"/>
            <a:ext cx="882650" cy="120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1">
            <a:extLst>
              <a:ext uri="{FF2B5EF4-FFF2-40B4-BE49-F238E27FC236}">
                <a16:creationId xmlns:a16="http://schemas.microsoft.com/office/drawing/2014/main" id="{A20C9BA2-FD15-480C-9CED-8F9D1E621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6245" y="2816224"/>
            <a:ext cx="2016125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42">
            <a:extLst>
              <a:ext uri="{FF2B5EF4-FFF2-40B4-BE49-F238E27FC236}">
                <a16:creationId xmlns:a16="http://schemas.microsoft.com/office/drawing/2014/main" id="{394E05FD-F367-4B8F-9F33-C54DEDD9D5B6}"/>
              </a:ext>
            </a:extLst>
          </p:cNvPr>
          <p:cNvGrpSpPr>
            <a:grpSpLocks/>
          </p:cNvGrpSpPr>
          <p:nvPr/>
        </p:nvGrpSpPr>
        <p:grpSpPr bwMode="auto">
          <a:xfrm>
            <a:off x="6255170" y="4041774"/>
            <a:ext cx="930275" cy="358775"/>
            <a:chOff x="4314" y="2729"/>
            <a:chExt cx="586" cy="226"/>
          </a:xfrm>
        </p:grpSpPr>
        <p:sp>
          <p:nvSpPr>
            <p:cNvPr id="12" name="Text Box 43">
              <a:extLst>
                <a:ext uri="{FF2B5EF4-FFF2-40B4-BE49-F238E27FC236}">
                  <a16:creationId xmlns:a16="http://schemas.microsoft.com/office/drawing/2014/main" id="{9168587C-EB05-4890-8796-3E185E52F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44">
              <a:extLst>
                <a:ext uri="{FF2B5EF4-FFF2-40B4-BE49-F238E27FC236}">
                  <a16:creationId xmlns:a16="http://schemas.microsoft.com/office/drawing/2014/main" id="{47622F47-8E0B-49CC-B59E-FCD3274E5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Text Box 45">
            <a:extLst>
              <a:ext uri="{FF2B5EF4-FFF2-40B4-BE49-F238E27FC236}">
                <a16:creationId xmlns:a16="http://schemas.microsoft.com/office/drawing/2014/main" id="{BC1C2982-045D-466E-893A-235538736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207" y="247808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46">
            <a:extLst>
              <a:ext uri="{FF2B5EF4-FFF2-40B4-BE49-F238E27FC236}">
                <a16:creationId xmlns:a16="http://schemas.microsoft.com/office/drawing/2014/main" id="{17D47041-2CDE-4D90-A05E-1EC7191E6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207" y="404018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47">
            <a:extLst>
              <a:ext uri="{FF2B5EF4-FFF2-40B4-BE49-F238E27FC236}">
                <a16:creationId xmlns:a16="http://schemas.microsoft.com/office/drawing/2014/main" id="{CBB01AA5-376A-465C-9972-9EF2093AC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520" y="404177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Line 48">
            <a:extLst>
              <a:ext uri="{FF2B5EF4-FFF2-40B4-BE49-F238E27FC236}">
                <a16:creationId xmlns:a16="http://schemas.microsoft.com/office/drawing/2014/main" id="{F0361797-D92E-4736-BA78-4A21E72CA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1207" y="2836862"/>
            <a:ext cx="287338" cy="120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49">
            <a:extLst>
              <a:ext uri="{FF2B5EF4-FFF2-40B4-BE49-F238E27FC236}">
                <a16:creationId xmlns:a16="http://schemas.microsoft.com/office/drawing/2014/main" id="{C04ABF29-F5D0-4F80-BCF7-A98355E2AB67}"/>
              </a:ext>
            </a:extLst>
          </p:cNvPr>
          <p:cNvGrpSpPr>
            <a:grpSpLocks/>
          </p:cNvGrpSpPr>
          <p:nvPr/>
        </p:nvGrpSpPr>
        <p:grpSpPr bwMode="auto">
          <a:xfrm>
            <a:off x="3424657" y="4041774"/>
            <a:ext cx="958850" cy="358775"/>
            <a:chOff x="1215" y="3658"/>
            <a:chExt cx="604" cy="226"/>
          </a:xfrm>
        </p:grpSpPr>
        <p:sp>
          <p:nvSpPr>
            <p:cNvPr id="19" name="Text Box 50">
              <a:extLst>
                <a:ext uri="{FF2B5EF4-FFF2-40B4-BE49-F238E27FC236}">
                  <a16:creationId xmlns:a16="http://schemas.microsoft.com/office/drawing/2014/main" id="{055BC88E-E3DA-405F-88E8-41B4A920A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51">
              <a:extLst>
                <a:ext uri="{FF2B5EF4-FFF2-40B4-BE49-F238E27FC236}">
                  <a16:creationId xmlns:a16="http://schemas.microsoft.com/office/drawing/2014/main" id="{91253C46-1701-416B-9499-94E3883EB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21" name="Text Box 52">
            <a:extLst>
              <a:ext uri="{FF2B5EF4-FFF2-40B4-BE49-F238E27FC236}">
                <a16:creationId xmlns:a16="http://schemas.microsoft.com/office/drawing/2014/main" id="{2FACAD68-51BE-409F-BA8A-4D0F077AB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545" y="2474912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Line 53">
            <a:extLst>
              <a:ext uri="{FF2B5EF4-FFF2-40B4-BE49-F238E27FC236}">
                <a16:creationId xmlns:a16="http://schemas.microsoft.com/office/drawing/2014/main" id="{347DC876-8429-4DB3-8062-B576029D2E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9895" y="2817812"/>
            <a:ext cx="2051050" cy="1222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54">
            <a:extLst>
              <a:ext uri="{FF2B5EF4-FFF2-40B4-BE49-F238E27FC236}">
                <a16:creationId xmlns:a16="http://schemas.microsoft.com/office/drawing/2014/main" id="{F56A15E2-51AA-4DBC-A66F-EDEAF9BFB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520" y="404177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grpSp>
        <p:nvGrpSpPr>
          <p:cNvPr id="24" name="Group 55">
            <a:extLst>
              <a:ext uri="{FF2B5EF4-FFF2-40B4-BE49-F238E27FC236}">
                <a16:creationId xmlns:a16="http://schemas.microsoft.com/office/drawing/2014/main" id="{6E99B7AB-9657-4D23-8F6C-A7C6D13B59B0}"/>
              </a:ext>
            </a:extLst>
          </p:cNvPr>
          <p:cNvGrpSpPr>
            <a:grpSpLocks/>
          </p:cNvGrpSpPr>
          <p:nvPr/>
        </p:nvGrpSpPr>
        <p:grpSpPr bwMode="auto">
          <a:xfrm>
            <a:off x="7479132" y="4041774"/>
            <a:ext cx="930275" cy="358775"/>
            <a:chOff x="4314" y="2729"/>
            <a:chExt cx="586" cy="226"/>
          </a:xfrm>
        </p:grpSpPr>
        <p:sp>
          <p:nvSpPr>
            <p:cNvPr id="25" name="Text Box 56">
              <a:extLst>
                <a:ext uri="{FF2B5EF4-FFF2-40B4-BE49-F238E27FC236}">
                  <a16:creationId xmlns:a16="http://schemas.microsoft.com/office/drawing/2014/main" id="{62800B5F-4EB1-4375-ADE1-D681D7924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57">
              <a:extLst>
                <a:ext uri="{FF2B5EF4-FFF2-40B4-BE49-F238E27FC236}">
                  <a16:creationId xmlns:a16="http://schemas.microsoft.com/office/drawing/2014/main" id="{2EC2A08F-FC2F-4A4B-ADE6-8C8306476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48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27" name="Text Box 58">
            <a:extLst>
              <a:ext uri="{FF2B5EF4-FFF2-40B4-BE49-F238E27FC236}">
                <a16:creationId xmlns:a16="http://schemas.microsoft.com/office/drawing/2014/main" id="{24D88929-EB6B-4A12-B40F-E2BDD4250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807" y="404177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8" name="Text Box 59">
            <a:extLst>
              <a:ext uri="{FF2B5EF4-FFF2-40B4-BE49-F238E27FC236}">
                <a16:creationId xmlns:a16="http://schemas.microsoft.com/office/drawing/2014/main" id="{BC0469DD-7ED7-49E4-B6B0-A012652F4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732" y="4041774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" name="Text Box 60">
            <a:extLst>
              <a:ext uri="{FF2B5EF4-FFF2-40B4-BE49-F238E27FC236}">
                <a16:creationId xmlns:a16="http://schemas.microsoft.com/office/drawing/2014/main" id="{44AE0100-BEDE-4270-9D87-39BA63385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982" y="247808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" name="Line 61">
            <a:extLst>
              <a:ext uri="{FF2B5EF4-FFF2-40B4-BE49-F238E27FC236}">
                <a16:creationId xmlns:a16="http://schemas.microsoft.com/office/drawing/2014/main" id="{8D99B727-2D0C-4169-A263-DD423111E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4445" y="2816224"/>
            <a:ext cx="12239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66">
            <a:extLst>
              <a:ext uri="{FF2B5EF4-FFF2-40B4-BE49-F238E27FC236}">
                <a16:creationId xmlns:a16="http://schemas.microsoft.com/office/drawing/2014/main" id="{E865BC31-252D-4A1B-89FD-62D1B8027451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4761269"/>
            <a:ext cx="8470900" cy="1925637"/>
            <a:chOff x="761" y="675"/>
            <a:chExt cx="5336" cy="1213"/>
          </a:xfrm>
        </p:grpSpPr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50F76261-4695-4EC6-8887-BFFA9AAD0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" y="1662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9A813494-4657-4144-916B-52257BF1D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" y="166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7">
              <a:extLst>
                <a:ext uri="{FF2B5EF4-FFF2-40B4-BE49-F238E27FC236}">
                  <a16:creationId xmlns:a16="http://schemas.microsoft.com/office/drawing/2014/main" id="{761845F4-F8A6-43BE-94C0-F3E3182FA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677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" name="Line 8">
              <a:extLst>
                <a:ext uri="{FF2B5EF4-FFF2-40B4-BE49-F238E27FC236}">
                  <a16:creationId xmlns:a16="http://schemas.microsoft.com/office/drawing/2014/main" id="{647C2ECD-65E9-4A18-9B0A-7B09D846E9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7" y="903"/>
              <a:ext cx="1010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id="{10C59BDF-A8A0-4087-B2A3-3A18D0729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890"/>
              <a:ext cx="145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" name="Group 10">
              <a:extLst>
                <a:ext uri="{FF2B5EF4-FFF2-40B4-BE49-F238E27FC236}">
                  <a16:creationId xmlns:a16="http://schemas.microsoft.com/office/drawing/2014/main" id="{A79F5555-DD7F-48CA-A3EC-7D207CDEF6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9" y="1662"/>
              <a:ext cx="586" cy="226"/>
              <a:chOff x="4314" y="2729"/>
              <a:chExt cx="586" cy="226"/>
            </a:xfrm>
          </p:grpSpPr>
          <p:sp>
            <p:nvSpPr>
              <p:cNvPr id="58" name="Text Box 11">
                <a:extLst>
                  <a:ext uri="{FF2B5EF4-FFF2-40B4-BE49-F238E27FC236}">
                    <a16:creationId xmlns:a16="http://schemas.microsoft.com/office/drawing/2014/main" id="{E6E7EA04-ED72-47D5-8898-529BA0D1B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34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Text Box 12">
                <a:extLst>
                  <a:ext uri="{FF2B5EF4-FFF2-40B4-BE49-F238E27FC236}">
                    <a16:creationId xmlns:a16="http://schemas.microsoft.com/office/drawing/2014/main" id="{BC0DE37F-B32F-4EB9-B693-72A56F7F5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9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37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" name="Text Box 13">
              <a:extLst>
                <a:ext uri="{FF2B5EF4-FFF2-40B4-BE49-F238E27FC236}">
                  <a16:creationId xmlns:a16="http://schemas.microsoft.com/office/drawing/2014/main" id="{533F3604-0461-4AA2-8E64-A3D7426AB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677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14">
              <a:extLst>
                <a:ext uri="{FF2B5EF4-FFF2-40B4-BE49-F238E27FC236}">
                  <a16:creationId xmlns:a16="http://schemas.microsoft.com/office/drawing/2014/main" id="{1362A0F0-B31C-488B-834D-8547C22EA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1661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28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678A9192-E05B-42CA-A0AF-93EBE6195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" y="1661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851A6B13-52CB-420A-BFE2-7A8D0ECB2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2" y="903"/>
              <a:ext cx="46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17">
              <a:extLst>
                <a:ext uri="{FF2B5EF4-FFF2-40B4-BE49-F238E27FC236}">
                  <a16:creationId xmlns:a16="http://schemas.microsoft.com/office/drawing/2014/main" id="{8EDDF006-2D52-4218-B2E2-7D88DCFB63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3" y="1662"/>
              <a:ext cx="604" cy="226"/>
              <a:chOff x="1215" y="3658"/>
              <a:chExt cx="604" cy="226"/>
            </a:xfrm>
          </p:grpSpPr>
          <p:sp>
            <p:nvSpPr>
              <p:cNvPr id="56" name="Text Box 18">
                <a:extLst>
                  <a:ext uri="{FF2B5EF4-FFF2-40B4-BE49-F238E27FC236}">
                    <a16:creationId xmlns:a16="http://schemas.microsoft.com/office/drawing/2014/main" id="{72C78F64-BC79-46C1-A7B4-8632839924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" y="3658"/>
                <a:ext cx="303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17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" name="Text Box 19">
                <a:extLst>
                  <a:ext uri="{FF2B5EF4-FFF2-40B4-BE49-F238E27FC236}">
                    <a16:creationId xmlns:a16="http://schemas.microsoft.com/office/drawing/2014/main" id="{3A3A5F58-34AC-4EA2-808F-95B38495B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8" y="3658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20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D38CECCE-EB6C-4CF0-8584-94016AF5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675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4" name="Line 21">
              <a:extLst>
                <a:ext uri="{FF2B5EF4-FFF2-40B4-BE49-F238E27FC236}">
                  <a16:creationId xmlns:a16="http://schemas.microsoft.com/office/drawing/2014/main" id="{43D2AE35-0630-4931-9172-262EF52C8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5" y="891"/>
              <a:ext cx="1700" cy="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22">
              <a:extLst>
                <a:ext uri="{FF2B5EF4-FFF2-40B4-BE49-F238E27FC236}">
                  <a16:creationId xmlns:a16="http://schemas.microsoft.com/office/drawing/2014/main" id="{86582BD6-E875-4DE7-BE04-A205A6A21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" y="166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46" name="Group 23">
              <a:extLst>
                <a:ext uri="{FF2B5EF4-FFF2-40B4-BE49-F238E27FC236}">
                  <a16:creationId xmlns:a16="http://schemas.microsoft.com/office/drawing/2014/main" id="{782022EE-F344-499E-9A4C-A5714C4C5A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0" y="1662"/>
              <a:ext cx="586" cy="226"/>
              <a:chOff x="4314" y="2729"/>
              <a:chExt cx="586" cy="226"/>
            </a:xfrm>
          </p:grpSpPr>
          <p:sp>
            <p:nvSpPr>
              <p:cNvPr id="54" name="Text Box 24">
                <a:extLst>
                  <a:ext uri="{FF2B5EF4-FFF2-40B4-BE49-F238E27FC236}">
                    <a16:creationId xmlns:a16="http://schemas.microsoft.com/office/drawing/2014/main" id="{AFB09AEA-ABBC-4BF7-8796-0F5597DAB3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44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Text Box 25">
                <a:extLst>
                  <a:ext uri="{FF2B5EF4-FFF2-40B4-BE49-F238E27FC236}">
                    <a16:creationId xmlns:a16="http://schemas.microsoft.com/office/drawing/2014/main" id="{03FD5BD0-C42F-4088-96DA-758B43E7EF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9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 b="1">
                    <a:solidFill>
                      <a:srgbClr val="220FB1"/>
                    </a:solidFill>
                    <a:latin typeface="Times New Roman" panose="02020603050405020304" pitchFamily="18" charset="0"/>
                  </a:rPr>
                  <a:t>47</a:t>
                </a:r>
              </a:p>
              <a:p>
                <a:pPr eaLnBrk="0" hangingPunct="0"/>
                <a:endParaRPr lang="en-US" altLang="en-US" sz="1600" b="1">
                  <a:solidFill>
                    <a:srgbClr val="220FB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" name="Text Box 26">
              <a:extLst>
                <a:ext uri="{FF2B5EF4-FFF2-40B4-BE49-F238E27FC236}">
                  <a16:creationId xmlns:a16="http://schemas.microsoft.com/office/drawing/2014/main" id="{A445EAA6-D08C-4766-8B83-5300DA0DA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1661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 b="1">
                  <a:solidFill>
                    <a:srgbClr val="220FB1"/>
                  </a:solidFill>
                  <a:latin typeface="Times New Roman" panose="02020603050405020304" pitchFamily="18" charset="0"/>
                </a:rPr>
                <a:t>26</a:t>
              </a:r>
            </a:p>
            <a:p>
              <a:pPr eaLnBrk="0" hangingPunct="0"/>
              <a:endParaRPr lang="en-US" altLang="en-US" sz="1600" b="1">
                <a:solidFill>
                  <a:srgbClr val="220FB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27">
              <a:extLst>
                <a:ext uri="{FF2B5EF4-FFF2-40B4-BE49-F238E27FC236}">
                  <a16:creationId xmlns:a16="http://schemas.microsoft.com/office/drawing/2014/main" id="{12E74532-5C2D-4C27-880A-AD1DF86FB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662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28">
              <a:extLst>
                <a:ext uri="{FF2B5EF4-FFF2-40B4-BE49-F238E27FC236}">
                  <a16:creationId xmlns:a16="http://schemas.microsoft.com/office/drawing/2014/main" id="{5F8EB805-5171-4586-BA35-98C3DCBDD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7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0" name="Line 29">
              <a:extLst>
                <a:ext uri="{FF2B5EF4-FFF2-40B4-BE49-F238E27FC236}">
                  <a16:creationId xmlns:a16="http://schemas.microsoft.com/office/drawing/2014/main" id="{917D7DFF-A346-4D5C-A0F7-A460EDDE8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5" y="890"/>
              <a:ext cx="86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30">
              <a:extLst>
                <a:ext uri="{FF2B5EF4-FFF2-40B4-BE49-F238E27FC236}">
                  <a16:creationId xmlns:a16="http://schemas.microsoft.com/office/drawing/2014/main" id="{C9F747A1-FDDC-4D7A-A0C1-E267413B4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3" y="166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 b="1">
                  <a:solidFill>
                    <a:srgbClr val="220FB1"/>
                  </a:solidFill>
                  <a:latin typeface="Times New Roman" panose="02020603050405020304" pitchFamily="18" charset="0"/>
                </a:rPr>
                <a:t>40</a:t>
              </a:r>
            </a:p>
            <a:p>
              <a:pPr eaLnBrk="0" hangingPunct="0"/>
              <a:endParaRPr lang="en-US" altLang="en-US" sz="1600" b="1">
                <a:solidFill>
                  <a:srgbClr val="220FB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31">
              <a:extLst>
                <a:ext uri="{FF2B5EF4-FFF2-40B4-BE49-F238E27FC236}">
                  <a16:creationId xmlns:a16="http://schemas.microsoft.com/office/drawing/2014/main" id="{88A7E1A7-26A1-4855-8688-A865C621C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" y="166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48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32">
              <a:extLst>
                <a:ext uri="{FF2B5EF4-FFF2-40B4-BE49-F238E27FC236}">
                  <a16:creationId xmlns:a16="http://schemas.microsoft.com/office/drawing/2014/main" id="{605073AD-B50E-4C3A-A5B1-7E9D1D970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" y="1661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014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75B9-B182-47E5-86EB-C19B3E03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DD74-6B3B-4DFB-8285-752CAA53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22;  42  12  32  17;  37  9  28  20  24;  7;  44  15  48  29  10  34;  40  26  47  </a:t>
            </a:r>
            <a:r>
              <a:rPr lang="en-US" sz="2800" b="1" dirty="0">
                <a:solidFill>
                  <a:srgbClr val="220FB1"/>
                </a:solidFill>
              </a:rPr>
              <a:t>27</a:t>
            </a:r>
            <a:r>
              <a:rPr lang="en-US" sz="2800" dirty="0"/>
              <a:t>; </a:t>
            </a:r>
          </a:p>
          <a:p>
            <a:r>
              <a:rPr lang="en-US" sz="2800" dirty="0" err="1"/>
              <a:t>Thêm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220FB1"/>
                </a:solidFill>
              </a:rPr>
              <a:t>27</a:t>
            </a:r>
            <a:r>
              <a:rPr lang="en-US" sz="2800" dirty="0"/>
              <a:t> -&gt; </a:t>
            </a:r>
            <a:r>
              <a:rPr lang="en-US" sz="2800" dirty="0" err="1"/>
              <a:t>Phạm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CD24-DA32-4ABB-944E-73D34659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24A5-1144-4101-B6D1-F7DDF0E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66">
            <a:extLst>
              <a:ext uri="{FF2B5EF4-FFF2-40B4-BE49-F238E27FC236}">
                <a16:creationId xmlns:a16="http://schemas.microsoft.com/office/drawing/2014/main" id="{56C005F2-F0B9-4C7F-A044-995232564406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2587415"/>
            <a:ext cx="8470900" cy="1925637"/>
            <a:chOff x="761" y="675"/>
            <a:chExt cx="5336" cy="1213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BE2A662-525E-4344-95ED-223D35E37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" y="1662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F0BC2BB7-17F5-4AFF-A6AF-2FC9F0740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" y="166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976F6C1B-D508-4C6C-9AB1-4B76C1C06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677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F26CAA88-C3DA-4699-BD93-F53D21694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7" y="903"/>
              <a:ext cx="1010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208F5B5D-214D-4695-A48D-2395B40A5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890"/>
              <a:ext cx="145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C8589518-BF38-4EBC-B7C2-98DBDE3D69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9" y="1662"/>
              <a:ext cx="586" cy="226"/>
              <a:chOff x="4314" y="2729"/>
              <a:chExt cx="586" cy="226"/>
            </a:xfrm>
          </p:grpSpPr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34570160-EC6B-4CEC-9A2F-CA2D4D2CD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34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2B900020-9639-4667-883B-572E4EFCB0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9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37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EDF53D71-CB9B-4A38-9DF2-365C66FB4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677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0E7009F-F347-4254-9EC3-AD084FE05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1661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28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48A93FBC-7E16-49B5-B41B-959DCE642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" y="1661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9DBCE64B-02C2-40C6-95B4-F8284837F0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2" y="903"/>
              <a:ext cx="46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F864F992-54FF-4A3C-8BA4-7C6FF7C18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3" y="1662"/>
              <a:ext cx="604" cy="226"/>
              <a:chOff x="1215" y="3658"/>
              <a:chExt cx="604" cy="226"/>
            </a:xfrm>
          </p:grpSpPr>
          <p:sp>
            <p:nvSpPr>
              <p:cNvPr id="31" name="Text Box 18">
                <a:extLst>
                  <a:ext uri="{FF2B5EF4-FFF2-40B4-BE49-F238E27FC236}">
                    <a16:creationId xmlns:a16="http://schemas.microsoft.com/office/drawing/2014/main" id="{0B2715E2-1CDD-4758-9256-E1B8F2F71F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" y="3658"/>
                <a:ext cx="303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17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Text Box 19">
                <a:extLst>
                  <a:ext uri="{FF2B5EF4-FFF2-40B4-BE49-F238E27FC236}">
                    <a16:creationId xmlns:a16="http://schemas.microsoft.com/office/drawing/2014/main" id="{B642BF49-DF72-4DB2-91DA-FDF3CA4BC2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8" y="3658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20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2C1642B3-8DA2-4CF6-B281-19B6BA589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675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2143225A-1165-430E-A4E6-1AD16D59E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5" y="891"/>
              <a:ext cx="1700" cy="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229689EB-ABF5-410A-A0AC-CD4D95A14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" y="166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403F3C4B-61B9-4DB0-AA72-06E975B91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0" y="1662"/>
              <a:ext cx="586" cy="226"/>
              <a:chOff x="4314" y="2729"/>
              <a:chExt cx="586" cy="226"/>
            </a:xfrm>
          </p:grpSpPr>
          <p:sp>
            <p:nvSpPr>
              <p:cNvPr id="29" name="Text Box 24">
                <a:extLst>
                  <a:ext uri="{FF2B5EF4-FFF2-40B4-BE49-F238E27FC236}">
                    <a16:creationId xmlns:a16="http://schemas.microsoft.com/office/drawing/2014/main" id="{775212BC-6640-413A-9ABB-EEF98C657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44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Text Box 25">
                <a:extLst>
                  <a:ext uri="{FF2B5EF4-FFF2-40B4-BE49-F238E27FC236}">
                    <a16:creationId xmlns:a16="http://schemas.microsoft.com/office/drawing/2014/main" id="{826CF5EF-E07E-4A33-BFC6-73D271966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9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47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C8D04E4F-9A4C-4F03-9D2E-08F901F0C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1661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26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2687ABEE-E110-48B2-BA09-7D91FF39C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662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2A09CDAC-B8EF-4DBA-A7A9-2E197D680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7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9FE62759-0E1A-4273-9EC5-52811F99C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5" y="890"/>
              <a:ext cx="86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A00DC46C-95AF-43D3-BD54-1B56835E8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3" y="166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67B255CA-27E6-457A-8678-3AFBD01AB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" y="166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48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83F3F9BF-2336-4559-B9B2-D35934177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" y="1661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35" name="Text Box 59">
            <a:extLst>
              <a:ext uri="{FF2B5EF4-FFF2-40B4-BE49-F238E27FC236}">
                <a16:creationId xmlns:a16="http://schemas.microsoft.com/office/drawing/2014/main" id="{1F4F0A9A-14A3-4C20-8098-A81F76CB3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4466977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220FB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220FB1"/>
                </a:solidFill>
                <a:latin typeface="Times New Roman" panose="02020603050405020304" pitchFamily="18" charset="0"/>
              </a:rPr>
              <a:t>27</a:t>
            </a:r>
          </a:p>
          <a:p>
            <a:pPr eaLnBrk="0" hangingPunct="0"/>
            <a:endParaRPr lang="en-US" alt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75B9-B182-47E5-86EB-C19B3E03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DD74-6B3B-4DFB-8285-752CAA53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22;  42  12  32  17;  37  9  28  20  24;  7;  44  15  48  29  10  34;  40  26  47  </a:t>
            </a:r>
            <a:r>
              <a:rPr lang="en-US" sz="2800" b="1" dirty="0">
                <a:solidFill>
                  <a:srgbClr val="220FB1"/>
                </a:solidFill>
              </a:rPr>
              <a:t>27</a:t>
            </a:r>
            <a:r>
              <a:rPr lang="en-US" sz="2800" dirty="0"/>
              <a:t>; </a:t>
            </a:r>
          </a:p>
          <a:p>
            <a:r>
              <a:rPr lang="en-US" sz="2800" dirty="0" err="1"/>
              <a:t>Thêm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220FB1"/>
                </a:solidFill>
              </a:rPr>
              <a:t>27</a:t>
            </a:r>
            <a:r>
              <a:rPr lang="en-US" sz="2800" dirty="0"/>
              <a:t> -&gt; </a:t>
            </a:r>
            <a:r>
              <a:rPr lang="en-US" sz="2800" dirty="0" err="1"/>
              <a:t>Phạm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CD24-DA32-4ABB-944E-73D34659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24A5-1144-4101-B6D1-F7DDF0E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66">
            <a:extLst>
              <a:ext uri="{FF2B5EF4-FFF2-40B4-BE49-F238E27FC236}">
                <a16:creationId xmlns:a16="http://schemas.microsoft.com/office/drawing/2014/main" id="{56C005F2-F0B9-4C7F-A044-9952325644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90891" y="2391023"/>
            <a:ext cx="6861427" cy="1559766"/>
            <a:chOff x="761" y="675"/>
            <a:chExt cx="5336" cy="1213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BE2A662-525E-4344-95ED-223D35E37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" y="1662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F0BC2BB7-17F5-4AFF-A6AF-2FC9F0740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" y="166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976F6C1B-D508-4C6C-9AB1-4B76C1C06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677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F26CAA88-C3DA-4699-BD93-F53D21694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7" y="903"/>
              <a:ext cx="1010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208F5B5D-214D-4695-A48D-2395B40A5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890"/>
              <a:ext cx="145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C8589518-BF38-4EBC-B7C2-98DBDE3D69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9" y="1662"/>
              <a:ext cx="586" cy="226"/>
              <a:chOff x="4314" y="2729"/>
              <a:chExt cx="586" cy="226"/>
            </a:xfrm>
          </p:grpSpPr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34570160-EC6B-4CEC-9A2F-CA2D4D2CD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34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2B900020-9639-4667-883B-572E4EFCB0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9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 dirty="0">
                    <a:latin typeface="Times New Roman" panose="02020603050405020304" pitchFamily="18" charset="0"/>
                  </a:rPr>
                  <a:t>37</a:t>
                </a:r>
              </a:p>
              <a:p>
                <a:pPr eaLnBrk="0" hangingPunct="0"/>
                <a:endParaRPr lang="en-US" altLang="en-US" sz="16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EDF53D71-CB9B-4A38-9DF2-365C66FB4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677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0E7009F-F347-4254-9EC3-AD084FE05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1661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28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48A93FBC-7E16-49B5-B41B-959DCE642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" y="1661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9DBCE64B-02C2-40C6-95B4-F8284837F0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2" y="903"/>
              <a:ext cx="46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F864F992-54FF-4A3C-8BA4-7C6FF7C18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3" y="1662"/>
              <a:ext cx="604" cy="226"/>
              <a:chOff x="1215" y="3658"/>
              <a:chExt cx="604" cy="226"/>
            </a:xfrm>
          </p:grpSpPr>
          <p:sp>
            <p:nvSpPr>
              <p:cNvPr id="31" name="Text Box 18">
                <a:extLst>
                  <a:ext uri="{FF2B5EF4-FFF2-40B4-BE49-F238E27FC236}">
                    <a16:creationId xmlns:a16="http://schemas.microsoft.com/office/drawing/2014/main" id="{0B2715E2-1CDD-4758-9256-E1B8F2F71F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" y="3658"/>
                <a:ext cx="303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17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Text Box 19">
                <a:extLst>
                  <a:ext uri="{FF2B5EF4-FFF2-40B4-BE49-F238E27FC236}">
                    <a16:creationId xmlns:a16="http://schemas.microsoft.com/office/drawing/2014/main" id="{B642BF49-DF72-4DB2-91DA-FDF3CA4BC2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8" y="3658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20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2C1642B3-8DA2-4CF6-B281-19B6BA589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675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2143225A-1165-430E-A4E6-1AD16D59E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5" y="891"/>
              <a:ext cx="1700" cy="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229689EB-ABF5-410A-A0AC-CD4D95A14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" y="166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403F3C4B-61B9-4DB0-AA72-06E975B91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0" y="1662"/>
              <a:ext cx="586" cy="226"/>
              <a:chOff x="4314" y="2729"/>
              <a:chExt cx="586" cy="226"/>
            </a:xfrm>
          </p:grpSpPr>
          <p:sp>
            <p:nvSpPr>
              <p:cNvPr id="29" name="Text Box 24">
                <a:extLst>
                  <a:ext uri="{FF2B5EF4-FFF2-40B4-BE49-F238E27FC236}">
                    <a16:creationId xmlns:a16="http://schemas.microsoft.com/office/drawing/2014/main" id="{775212BC-6640-413A-9ABB-EEF98C657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44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Text Box 25">
                <a:extLst>
                  <a:ext uri="{FF2B5EF4-FFF2-40B4-BE49-F238E27FC236}">
                    <a16:creationId xmlns:a16="http://schemas.microsoft.com/office/drawing/2014/main" id="{826CF5EF-E07E-4A33-BFC6-73D271966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9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47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C8D04E4F-9A4C-4F03-9D2E-08F901F0C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1661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26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2687ABEE-E110-48B2-BA09-7D91FF39C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662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2A09CDAC-B8EF-4DBA-A7A9-2E197D680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7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9FE62759-0E1A-4273-9EC5-52811F99C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5" y="890"/>
              <a:ext cx="86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A00DC46C-95AF-43D3-BD54-1B56835E8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3" y="166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67B255CA-27E6-457A-8678-3AFBD01AB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" y="166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48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83F3F9BF-2336-4559-B9B2-D35934177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" y="1661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35" name="Text Box 59">
            <a:extLst>
              <a:ext uri="{FF2B5EF4-FFF2-40B4-BE49-F238E27FC236}">
                <a16:creationId xmlns:a16="http://schemas.microsoft.com/office/drawing/2014/main" id="{1F4F0A9A-14A3-4C20-8098-A81F76CB3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495" y="3871034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220FB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220FB1"/>
                </a:solidFill>
                <a:latin typeface="Times New Roman" panose="02020603050405020304" pitchFamily="18" charset="0"/>
              </a:rPr>
              <a:t>27</a:t>
            </a:r>
          </a:p>
          <a:p>
            <a:pPr eaLnBrk="0" hangingPunct="0"/>
            <a:endParaRPr lang="en-US" altLang="en-US" sz="1600" dirty="0">
              <a:latin typeface="Times New Roman" panose="02020603050405020304" pitchFamily="18" charset="0"/>
            </a:endParaRPr>
          </a:p>
        </p:txBody>
      </p:sp>
      <p:grpSp>
        <p:nvGrpSpPr>
          <p:cNvPr id="69" name="Group 67">
            <a:extLst>
              <a:ext uri="{FF2B5EF4-FFF2-40B4-BE49-F238E27FC236}">
                <a16:creationId xmlns:a16="http://schemas.microsoft.com/office/drawing/2014/main" id="{BB49488D-26BA-461D-AFD1-9B958A8562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8393" y="3991964"/>
            <a:ext cx="7748128" cy="2766155"/>
            <a:chOff x="443" y="2160"/>
            <a:chExt cx="5336" cy="1905"/>
          </a:xfrm>
        </p:grpSpPr>
        <p:sp>
          <p:nvSpPr>
            <p:cNvPr id="70" name="Text Box 34">
              <a:extLst>
                <a:ext uri="{FF2B5EF4-FFF2-40B4-BE49-F238E27FC236}">
                  <a16:creationId xmlns:a16="http://schemas.microsoft.com/office/drawing/2014/main" id="{D58E1879-DEE4-4446-A733-27A61E098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3839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35">
              <a:extLst>
                <a:ext uri="{FF2B5EF4-FFF2-40B4-BE49-F238E27FC236}">
                  <a16:creationId xmlns:a16="http://schemas.microsoft.com/office/drawing/2014/main" id="{9EC8BB10-2A35-43B8-B6DE-BF0661BEE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" y="383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36">
              <a:extLst>
                <a:ext uri="{FF2B5EF4-FFF2-40B4-BE49-F238E27FC236}">
                  <a16:creationId xmlns:a16="http://schemas.microsoft.com/office/drawing/2014/main" id="{4776264A-28E0-4A27-925D-8AC65C8E7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" y="2795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73" name="Line 37">
              <a:extLst>
                <a:ext uri="{FF2B5EF4-FFF2-40B4-BE49-F238E27FC236}">
                  <a16:creationId xmlns:a16="http://schemas.microsoft.com/office/drawing/2014/main" id="{07603265-751F-4171-9D80-E4D988FF5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8" y="3022"/>
              <a:ext cx="9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8">
              <a:extLst>
                <a:ext uri="{FF2B5EF4-FFF2-40B4-BE49-F238E27FC236}">
                  <a16:creationId xmlns:a16="http://schemas.microsoft.com/office/drawing/2014/main" id="{6FDC80D6-CA57-466B-B760-9E8869DB6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0" y="3022"/>
              <a:ext cx="771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" name="Group 39">
              <a:extLst>
                <a:ext uri="{FF2B5EF4-FFF2-40B4-BE49-F238E27FC236}">
                  <a16:creationId xmlns:a16="http://schemas.microsoft.com/office/drawing/2014/main" id="{FD034BBF-A05B-44B2-826C-C99E979457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1" y="3839"/>
              <a:ext cx="586" cy="226"/>
              <a:chOff x="4314" y="2729"/>
              <a:chExt cx="586" cy="226"/>
            </a:xfrm>
          </p:grpSpPr>
          <p:sp>
            <p:nvSpPr>
              <p:cNvPr id="100" name="Text Box 40">
                <a:extLst>
                  <a:ext uri="{FF2B5EF4-FFF2-40B4-BE49-F238E27FC236}">
                    <a16:creationId xmlns:a16="http://schemas.microsoft.com/office/drawing/2014/main" id="{840ACC57-9810-4AF2-BDA7-32B38F7CD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34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" name="Text Box 41">
                <a:extLst>
                  <a:ext uri="{FF2B5EF4-FFF2-40B4-BE49-F238E27FC236}">
                    <a16:creationId xmlns:a16="http://schemas.microsoft.com/office/drawing/2014/main" id="{D51A2C78-8BA8-4856-8754-8B08BD3727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9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37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42">
              <a:extLst>
                <a:ext uri="{FF2B5EF4-FFF2-40B4-BE49-F238E27FC236}">
                  <a16:creationId xmlns:a16="http://schemas.microsoft.com/office/drawing/2014/main" id="{5A9D1461-14A3-4511-A4B6-DA6FDCFAB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" y="2795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43">
              <a:extLst>
                <a:ext uri="{FF2B5EF4-FFF2-40B4-BE49-F238E27FC236}">
                  <a16:creationId xmlns:a16="http://schemas.microsoft.com/office/drawing/2014/main" id="{281ABAC9-31A5-40FB-830E-1C01568AC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383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28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44">
              <a:extLst>
                <a:ext uri="{FF2B5EF4-FFF2-40B4-BE49-F238E27FC236}">
                  <a16:creationId xmlns:a16="http://schemas.microsoft.com/office/drawing/2014/main" id="{0ED86EF8-A6C2-4B03-98F1-3FFCDE27C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9" y="383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79" name="Line 45">
              <a:extLst>
                <a:ext uri="{FF2B5EF4-FFF2-40B4-BE49-F238E27FC236}">
                  <a16:creationId xmlns:a16="http://schemas.microsoft.com/office/drawing/2014/main" id="{4C58D26B-57B6-4872-952D-47B02DB6F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6" y="3022"/>
              <a:ext cx="294" cy="8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" name="Group 46">
              <a:extLst>
                <a:ext uri="{FF2B5EF4-FFF2-40B4-BE49-F238E27FC236}">
                  <a16:creationId xmlns:a16="http://schemas.microsoft.com/office/drawing/2014/main" id="{0FDDA83E-BAEF-42AC-9B1E-E62A8AA2D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" y="3839"/>
              <a:ext cx="604" cy="226"/>
              <a:chOff x="1215" y="3658"/>
              <a:chExt cx="604" cy="226"/>
            </a:xfrm>
          </p:grpSpPr>
          <p:sp>
            <p:nvSpPr>
              <p:cNvPr id="98" name="Text Box 47">
                <a:extLst>
                  <a:ext uri="{FF2B5EF4-FFF2-40B4-BE49-F238E27FC236}">
                    <a16:creationId xmlns:a16="http://schemas.microsoft.com/office/drawing/2014/main" id="{6AFBC10C-5642-4B81-B1E5-BEB9A30039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" y="3658"/>
                <a:ext cx="303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17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" name="Text Box 48">
                <a:extLst>
                  <a:ext uri="{FF2B5EF4-FFF2-40B4-BE49-F238E27FC236}">
                    <a16:creationId xmlns:a16="http://schemas.microsoft.com/office/drawing/2014/main" id="{F61B96E6-1F13-40F5-838E-62CC8A8A3F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8" y="3658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20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1" name="Text Box 49">
              <a:extLst>
                <a:ext uri="{FF2B5EF4-FFF2-40B4-BE49-F238E27FC236}">
                  <a16:creationId xmlns:a16="http://schemas.microsoft.com/office/drawing/2014/main" id="{65A0B6EC-F006-4AAB-9D7A-39A3A1013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795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82" name="Line 50">
              <a:extLst>
                <a:ext uri="{FF2B5EF4-FFF2-40B4-BE49-F238E27FC236}">
                  <a16:creationId xmlns:a16="http://schemas.microsoft.com/office/drawing/2014/main" id="{487C27A2-FDE3-429C-A116-A5AF5C1CE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" y="3022"/>
              <a:ext cx="72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 Box 51">
              <a:extLst>
                <a:ext uri="{FF2B5EF4-FFF2-40B4-BE49-F238E27FC236}">
                  <a16:creationId xmlns:a16="http://schemas.microsoft.com/office/drawing/2014/main" id="{CD579929-2932-410C-8406-2BF6DA9DD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383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78823C7-FAC7-43E5-BC2A-F73D36BF5B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2" y="3839"/>
              <a:ext cx="586" cy="226"/>
              <a:chOff x="4314" y="2729"/>
              <a:chExt cx="586" cy="226"/>
            </a:xfrm>
          </p:grpSpPr>
          <p:sp>
            <p:nvSpPr>
              <p:cNvPr id="96" name="Text Box 53">
                <a:extLst>
                  <a:ext uri="{FF2B5EF4-FFF2-40B4-BE49-F238E27FC236}">
                    <a16:creationId xmlns:a16="http://schemas.microsoft.com/office/drawing/2014/main" id="{A27AFB4D-529E-47A8-8EB7-C41A629D2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44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" name="Text Box 54">
                <a:extLst>
                  <a:ext uri="{FF2B5EF4-FFF2-40B4-BE49-F238E27FC236}">
                    <a16:creationId xmlns:a16="http://schemas.microsoft.com/office/drawing/2014/main" id="{4EE67FE4-5F9B-405F-B6FF-99C657F6C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9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47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5" name="Text Box 55">
              <a:extLst>
                <a:ext uri="{FF2B5EF4-FFF2-40B4-BE49-F238E27FC236}">
                  <a16:creationId xmlns:a16="http://schemas.microsoft.com/office/drawing/2014/main" id="{3BE2EECE-AA60-4799-BA60-A6945D873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2160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56">
              <a:extLst>
                <a:ext uri="{FF2B5EF4-FFF2-40B4-BE49-F238E27FC236}">
                  <a16:creationId xmlns:a16="http://schemas.microsoft.com/office/drawing/2014/main" id="{88572864-E6EF-409E-81A1-8A32242DF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" y="3839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87" name="Text Box 57">
              <a:extLst>
                <a:ext uri="{FF2B5EF4-FFF2-40B4-BE49-F238E27FC236}">
                  <a16:creationId xmlns:a16="http://schemas.microsoft.com/office/drawing/2014/main" id="{A3276854-83C5-41E0-9495-A99C85E26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795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88" name="Line 58">
              <a:extLst>
                <a:ext uri="{FF2B5EF4-FFF2-40B4-BE49-F238E27FC236}">
                  <a16:creationId xmlns:a16="http://schemas.microsoft.com/office/drawing/2014/main" id="{FDFE1432-B288-4638-8BB8-D60C58D23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3022"/>
              <a:ext cx="135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59">
              <a:extLst>
                <a:ext uri="{FF2B5EF4-FFF2-40B4-BE49-F238E27FC236}">
                  <a16:creationId xmlns:a16="http://schemas.microsoft.com/office/drawing/2014/main" id="{D0AC32CA-B917-4C57-A91B-6D946964D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383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90" name="Text Box 60">
              <a:extLst>
                <a:ext uri="{FF2B5EF4-FFF2-40B4-BE49-F238E27FC236}">
                  <a16:creationId xmlns:a16="http://schemas.microsoft.com/office/drawing/2014/main" id="{F301E364-C4A3-44B8-8516-CEB54657A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8" y="383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48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61">
              <a:extLst>
                <a:ext uri="{FF2B5EF4-FFF2-40B4-BE49-F238E27FC236}">
                  <a16:creationId xmlns:a16="http://schemas.microsoft.com/office/drawing/2014/main" id="{A1D44E3C-FBDB-43D9-AAF9-59BC33F08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383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26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92" name="Text Box 62">
              <a:extLst>
                <a:ext uri="{FF2B5EF4-FFF2-40B4-BE49-F238E27FC236}">
                  <a16:creationId xmlns:a16="http://schemas.microsoft.com/office/drawing/2014/main" id="{A954937A-C435-4B15-A2C2-2182A195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383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93" name="Line 63">
              <a:extLst>
                <a:ext uri="{FF2B5EF4-FFF2-40B4-BE49-F238E27FC236}">
                  <a16:creationId xmlns:a16="http://schemas.microsoft.com/office/drawing/2014/main" id="{F708FB46-69DC-4AB2-B361-F09BA924F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3" y="3022"/>
              <a:ext cx="54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64">
              <a:extLst>
                <a:ext uri="{FF2B5EF4-FFF2-40B4-BE49-F238E27FC236}">
                  <a16:creationId xmlns:a16="http://schemas.microsoft.com/office/drawing/2014/main" id="{E82A122B-4972-4CD2-BF3F-FF5F0C474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1" y="2387"/>
              <a:ext cx="104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65">
              <a:extLst>
                <a:ext uri="{FF2B5EF4-FFF2-40B4-BE49-F238E27FC236}">
                  <a16:creationId xmlns:a16="http://schemas.microsoft.com/office/drawing/2014/main" id="{48ED8527-418D-4B98-A0D5-5F7DA1AFA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" y="2387"/>
              <a:ext cx="77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0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75B9-B182-47E5-86EB-C19B3E03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DD74-6B3B-4DFB-8285-752CAA53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Xóa thứ tự các nút có khóa: 27  47  26;40  34;  10  29  48  15  44;  7  24  20  28;  9  37  17;  ở cây dưới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CD24-DA32-4ABB-944E-73D34659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24A5-1144-4101-B6D1-F7DDF0E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9357968-E760-47B9-814C-316BFD0BBA86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2843212"/>
            <a:ext cx="8470900" cy="3024188"/>
            <a:chOff x="443" y="2160"/>
            <a:chExt cx="5336" cy="1905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DCB1062-46D8-4F18-A41C-05EF91E2D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3839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B5DABDE7-EB0F-4A23-98C1-E40D5103F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" y="383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EFBAE9DF-BE71-414D-9239-ACA25CA0E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" y="2795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73BDA85-4834-472F-844A-5759122F6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8" y="3022"/>
              <a:ext cx="9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1FF74305-020C-468F-B9D7-B4A54E441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0" y="3022"/>
              <a:ext cx="771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EBCFF73A-3C75-4548-9B66-F563C4B65B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1" y="3839"/>
              <a:ext cx="586" cy="226"/>
              <a:chOff x="4314" y="2729"/>
              <a:chExt cx="586" cy="226"/>
            </a:xfrm>
          </p:grpSpPr>
          <p:sp>
            <p:nvSpPr>
              <p:cNvPr id="37" name="Text Box 11">
                <a:extLst>
                  <a:ext uri="{FF2B5EF4-FFF2-40B4-BE49-F238E27FC236}">
                    <a16:creationId xmlns:a16="http://schemas.microsoft.com/office/drawing/2014/main" id="{1B9AFBEA-C2EA-4F11-935E-C8FABAB4F4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34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4E3DE80D-C103-4407-8512-7887733BA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9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37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5A1B6C3A-C520-44F7-97B6-0E5A8D076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" y="2795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B8DA069D-6F08-4CA4-8B6D-5A8E18F59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383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28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4E1D3D95-16B6-4DE7-87F0-CC97C0106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9" y="383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1C922610-D5A2-4844-A281-D47016513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6" y="3022"/>
              <a:ext cx="294" cy="8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2E3AD85-D234-4ACC-ADF8-B3BEFB002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" y="3839"/>
              <a:ext cx="604" cy="226"/>
              <a:chOff x="1215" y="3658"/>
              <a:chExt cx="604" cy="226"/>
            </a:xfrm>
          </p:grpSpPr>
          <p:sp>
            <p:nvSpPr>
              <p:cNvPr id="35" name="Text Box 18">
                <a:extLst>
                  <a:ext uri="{FF2B5EF4-FFF2-40B4-BE49-F238E27FC236}">
                    <a16:creationId xmlns:a16="http://schemas.microsoft.com/office/drawing/2014/main" id="{C1D53793-2AB0-4A26-BD95-738FA0E8B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" y="3658"/>
                <a:ext cx="303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17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Text Box 19">
                <a:extLst>
                  <a:ext uri="{FF2B5EF4-FFF2-40B4-BE49-F238E27FC236}">
                    <a16:creationId xmlns:a16="http://schemas.microsoft.com/office/drawing/2014/main" id="{0CE806E5-7170-427E-9DDF-757BEC3BA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8" y="3658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20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750D7322-46C5-44D7-BC1E-00708B0FD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795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32BE414E-E179-4686-B686-E9D1E95E3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" y="3022"/>
              <a:ext cx="72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B5739493-AABC-49A5-87C0-B80E01DF0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383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D3F12A48-46BD-4C42-B6BA-88F6DEC272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2" y="3839"/>
              <a:ext cx="586" cy="226"/>
              <a:chOff x="4314" y="2729"/>
              <a:chExt cx="586" cy="226"/>
            </a:xfrm>
          </p:grpSpPr>
          <p:sp>
            <p:nvSpPr>
              <p:cNvPr id="33" name="Text Box 24">
                <a:extLst>
                  <a:ext uri="{FF2B5EF4-FFF2-40B4-BE49-F238E27FC236}">
                    <a16:creationId xmlns:a16="http://schemas.microsoft.com/office/drawing/2014/main" id="{12163624-5277-4658-A79D-69015BBC8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44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25">
                <a:extLst>
                  <a:ext uri="{FF2B5EF4-FFF2-40B4-BE49-F238E27FC236}">
                    <a16:creationId xmlns:a16="http://schemas.microsoft.com/office/drawing/2014/main" id="{49747279-4BD0-4210-BF0C-B9DEF1315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9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47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E40AACC9-7438-43E3-8AE2-83EF7768A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2160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E22A5953-C1A2-48C1-8AFD-E85EDB226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" y="3839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47393EEE-3D6A-4DA0-890C-6D15EE921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795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BDD2381A-CDAD-46C8-B1C3-70402B2E1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3022"/>
              <a:ext cx="135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96E7F39A-C855-4C95-81F7-6D3D28EBB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383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372BCB57-1995-4402-9FD1-29C52208C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8" y="383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48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958BFBAD-93D7-46AA-8AB1-7B7963558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383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26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3163EA00-BA3B-44E2-B90F-DFCAB2226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383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0CBE5E4F-EF30-4386-99E2-9163C3662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3" y="3022"/>
              <a:ext cx="54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684DBB93-00C0-40A7-8809-4FF12EB27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1" y="2387"/>
              <a:ext cx="104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9B0C84D1-BEA2-427F-AF91-A2EDC3436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" y="2387"/>
              <a:ext cx="77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98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>
                <a:solidFill>
                  <a:srgbClr val="FF0000"/>
                </a:solidFill>
              </a:rPr>
              <a:t>27</a:t>
            </a:r>
            <a:r>
              <a:rPr lang="vi-VN" sz="2800" dirty="0"/>
              <a:t>  47  26;40  34;  10  29  48  15  44;  7  24  20  28;  9  37  17;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vi-VN" sz="2800" dirty="0"/>
              <a:t>Xóa 27 ta mang 26 lên thay thế, khi ấy nút 24,26 chỉ còn lại 24 (phạm). Khi đó ta mượn trang trái 1 khóa đẩy lên cha, và lấy 22 của cha xuống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224F39F6-39EB-4868-B2BB-06EDC62D53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34452" y="2084090"/>
            <a:ext cx="6861431" cy="2449592"/>
            <a:chOff x="443" y="2160"/>
            <a:chExt cx="5336" cy="1905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8BE475CD-BA49-4176-A2A4-52F9643D2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3839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B9CFFDB2-9AF2-4606-811B-AEC72FC0F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" y="383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D086E212-FA91-4910-818A-B6963A450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" y="2795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F12D324-1D21-4CBF-BB4A-BFEC41F41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8" y="3022"/>
              <a:ext cx="9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CEBCDDE3-18D7-46D0-AB5A-638EACF42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0" y="3022"/>
              <a:ext cx="771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6460E5E3-C864-4730-89CD-44F48816A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1" y="3839"/>
              <a:ext cx="586" cy="226"/>
              <a:chOff x="4314" y="2729"/>
              <a:chExt cx="586" cy="226"/>
            </a:xfrm>
          </p:grpSpPr>
          <p:sp>
            <p:nvSpPr>
              <p:cNvPr id="37" name="Text Box 11">
                <a:extLst>
                  <a:ext uri="{FF2B5EF4-FFF2-40B4-BE49-F238E27FC236}">
                    <a16:creationId xmlns:a16="http://schemas.microsoft.com/office/drawing/2014/main" id="{36A1F2C2-C778-4B26-AF67-4F04BE923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34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B4ED7AE2-DB5E-4FD4-9CAD-CBF500380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9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37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981E6F08-CE6E-43F5-8FAF-1B51435E6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" y="2795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EFA1412D-680E-4502-A5CC-3C079ED58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383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28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488998AD-BC9E-45E9-8682-2F164DF3B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9" y="383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B997AF24-8007-43D0-8956-0BE9DFB54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6" y="3022"/>
              <a:ext cx="294" cy="8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34FBF7-FBA6-42C5-8576-540E9D3780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" y="3839"/>
              <a:ext cx="604" cy="226"/>
              <a:chOff x="1215" y="3658"/>
              <a:chExt cx="604" cy="226"/>
            </a:xfrm>
          </p:grpSpPr>
          <p:sp>
            <p:nvSpPr>
              <p:cNvPr id="35" name="Text Box 18">
                <a:extLst>
                  <a:ext uri="{FF2B5EF4-FFF2-40B4-BE49-F238E27FC236}">
                    <a16:creationId xmlns:a16="http://schemas.microsoft.com/office/drawing/2014/main" id="{B9AD856A-7AF2-422B-BF80-8C2318FBBF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" y="3658"/>
                <a:ext cx="303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17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Text Box 19">
                <a:extLst>
                  <a:ext uri="{FF2B5EF4-FFF2-40B4-BE49-F238E27FC236}">
                    <a16:creationId xmlns:a16="http://schemas.microsoft.com/office/drawing/2014/main" id="{CE7CA947-98B7-4347-9512-8E1F533E0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8" y="3658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20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4DFE4338-6DB1-4944-8BC9-C1F003F0C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795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58494F46-659F-4B0B-84FE-13E9BE22B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" y="3022"/>
              <a:ext cx="72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7BA6EB8C-4806-488B-AE70-C0C05C64B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383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15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725F801B-ABDE-46F2-A4DC-232B160AD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2" y="3839"/>
              <a:ext cx="586" cy="226"/>
              <a:chOff x="4314" y="2729"/>
              <a:chExt cx="586" cy="226"/>
            </a:xfrm>
          </p:grpSpPr>
          <p:sp>
            <p:nvSpPr>
              <p:cNvPr id="33" name="Text Box 24">
                <a:extLst>
                  <a:ext uri="{FF2B5EF4-FFF2-40B4-BE49-F238E27FC236}">
                    <a16:creationId xmlns:a16="http://schemas.microsoft.com/office/drawing/2014/main" id="{B168D7CF-0E14-4EEE-8B3A-E2B8BE6CC9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4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44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25">
                <a:extLst>
                  <a:ext uri="{FF2B5EF4-FFF2-40B4-BE49-F238E27FC236}">
                    <a16:creationId xmlns:a16="http://schemas.microsoft.com/office/drawing/2014/main" id="{D684D8F3-DF3B-488D-9497-B5533C67D9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9" y="2729"/>
                <a:ext cx="301" cy="2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1600">
                    <a:latin typeface="Times New Roman" panose="02020603050405020304" pitchFamily="18" charset="0"/>
                  </a:rPr>
                  <a:t>47</a:t>
                </a:r>
              </a:p>
              <a:p>
                <a:pPr eaLnBrk="0" hangingPunct="0"/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28F4CDFD-829C-4A5D-8762-CA928415F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2160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27</a:t>
              </a:r>
            </a:p>
            <a:p>
              <a:pPr eaLnBrk="0" hangingPunct="0"/>
              <a:endPara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93B5706B-5B49-4E87-AC30-41AC6BB43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" y="3839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6C13301D-EE56-4573-87D6-D24F83821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795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863652C5-DE24-41DF-AE29-EEE1B97A6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3022"/>
              <a:ext cx="135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C30700AF-0735-4F5A-B554-C3799E163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383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1F87CDF0-F200-4593-8946-ACC42E7BD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8" y="383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48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EF34AD99-8AE0-450C-B7F2-4605C2E5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383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 b="1">
                  <a:solidFill>
                    <a:srgbClr val="220FB1"/>
                  </a:solidFill>
                  <a:latin typeface="Times New Roman" panose="02020603050405020304" pitchFamily="18" charset="0"/>
                </a:rPr>
                <a:t>26</a:t>
              </a:r>
            </a:p>
            <a:p>
              <a:pPr eaLnBrk="0" hangingPunct="0"/>
              <a:endParaRPr lang="en-US" altLang="en-US" sz="1600" b="1">
                <a:solidFill>
                  <a:srgbClr val="220FB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AFBB699-03BE-4EBE-8EB7-3CBDFE392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383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8CB62B92-89F5-41D3-90BD-58D4D5BA3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3" y="3022"/>
              <a:ext cx="54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597BBFFA-1FA8-4DD7-A84E-A9737F888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1" y="2387"/>
              <a:ext cx="104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6F3BC572-8D2D-4C61-BC73-5084F80DE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" y="2387"/>
              <a:ext cx="77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720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4" y="365126"/>
            <a:ext cx="8802255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4" y="1839273"/>
            <a:ext cx="8802255" cy="4351338"/>
          </a:xfrm>
        </p:spPr>
        <p:txBody>
          <a:bodyPr>
            <a:normAutofit/>
          </a:bodyPr>
          <a:lstStyle/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/>
              <a:t>B-</a:t>
            </a:r>
            <a:r>
              <a:rPr lang="en-US" dirty="0" err="1"/>
              <a:t>Cây</a:t>
            </a:r>
            <a:endParaRPr lang="en-US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B-</a:t>
            </a:r>
            <a:r>
              <a:rPr lang="en-US" dirty="0" err="1"/>
              <a:t>Cây</a:t>
            </a:r>
            <a:endParaRPr lang="en-US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B-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C32E-3203-4582-BAC5-14B732CF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5D3B-2256-45B4-A3D6-35596BA6FA5C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0C566-B4B0-45B8-BDBE-B9EB1D01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>
                <a:solidFill>
                  <a:srgbClr val="FF0000"/>
                </a:solidFill>
              </a:rPr>
              <a:t>27</a:t>
            </a:r>
            <a:r>
              <a:rPr lang="vi-VN" sz="2800" dirty="0"/>
              <a:t>  47  26;40  34;  10  29  48  15  44;  7  24  20  28;  9  37  17;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20</a:t>
            </a:fld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12A8D7E-E107-495C-BCBD-D2E63DC2B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5432425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7DC399C-3D38-45FD-A1F6-8F59B16FF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3" y="543242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FF6A7BF-6B97-4FB5-BEE3-30716926C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77507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A9F846B-DF6E-4490-ACDC-20EEA2CDD0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8100" y="4135438"/>
            <a:ext cx="14605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FE8A4261-2CEE-473E-BDFC-2B613A25F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135438"/>
            <a:ext cx="1223963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CF351B-7029-4BF7-A659-458A9DDEDDFB}"/>
              </a:ext>
            </a:extLst>
          </p:cNvPr>
          <p:cNvGrpSpPr>
            <a:grpSpLocks/>
          </p:cNvGrpSpPr>
          <p:nvPr/>
        </p:nvGrpSpPr>
        <p:grpSpPr bwMode="auto">
          <a:xfrm>
            <a:off x="5837238" y="5432425"/>
            <a:ext cx="930275" cy="358775"/>
            <a:chOff x="4314" y="2729"/>
            <a:chExt cx="586" cy="226"/>
          </a:xfrm>
        </p:grpSpPr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9C581C9D-1C63-4B9D-B8E5-DFF4E32F8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FEDD917C-BB32-428C-8575-64D31B25B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Text Box 13">
            <a:extLst>
              <a:ext uri="{FF2B5EF4-FFF2-40B4-BE49-F238E27FC236}">
                <a16:creationId xmlns:a16="http://schemas.microsoft.com/office/drawing/2014/main" id="{5AC33F8F-4BB6-45ED-97F4-B8CE0D836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788" y="377507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5874CAAC-B30C-4264-B29B-2A1822CDD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543083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A4042750-E721-4921-8938-31FE41A4C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5430838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D0F1347E-669E-4C80-B0DC-FD6D36EAE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050" y="4135438"/>
            <a:ext cx="466725" cy="1312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65A20084-F46D-4D3B-8E8D-A46E8F3E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543242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62D11DB4-EEFC-4B98-A2A5-61D25B248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8" y="377507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9A038DBA-58B1-488E-BDE2-DABD1C80BC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4263" y="4135438"/>
            <a:ext cx="115252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F84D67DB-9982-4567-B41B-207FC356C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43242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A1CDF-3265-4ED0-9BBD-406A99E210FA}"/>
              </a:ext>
            </a:extLst>
          </p:cNvPr>
          <p:cNvGrpSpPr>
            <a:grpSpLocks/>
          </p:cNvGrpSpPr>
          <p:nvPr/>
        </p:nvGrpSpPr>
        <p:grpSpPr bwMode="auto">
          <a:xfrm>
            <a:off x="7426325" y="5432425"/>
            <a:ext cx="930275" cy="358775"/>
            <a:chOff x="4314" y="2729"/>
            <a:chExt cx="586" cy="226"/>
          </a:xfrm>
        </p:grpSpPr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041C9758-5C52-4827-BFC5-5DE2D6416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7BC79752-913A-41FD-9E6F-0C1A12890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Text Box 26">
            <a:extLst>
              <a:ext uri="{FF2B5EF4-FFF2-40B4-BE49-F238E27FC236}">
                <a16:creationId xmlns:a16="http://schemas.microsoft.com/office/drawing/2014/main" id="{449721A4-6D33-4756-8DEF-DAAEDA76A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276701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26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26B0236B-F2C5-4CE7-9484-E955AC049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543242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74A26407-AA9B-4530-AF72-D280099D6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377507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157B44F8-720E-411F-AB72-2894D165B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63" y="4135438"/>
            <a:ext cx="214312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0A54A3D8-3A85-41FC-8954-791298136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5430838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41A12066-C011-473C-A69C-7E696C883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600" y="543242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951F67AD-D90F-420B-B325-29CBCF893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5" y="543083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C92BC4D4-055E-49B1-8F3A-3B546B10E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543083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3F19D8D8-D00E-42C4-8102-8AC13AACC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3413" y="4135438"/>
            <a:ext cx="863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5">
            <a:extLst>
              <a:ext uri="{FF2B5EF4-FFF2-40B4-BE49-F238E27FC236}">
                <a16:creationId xmlns:a16="http://schemas.microsoft.com/office/drawing/2014/main" id="{E40E9CC3-A122-4148-8447-8B330CF15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1613" y="3127375"/>
            <a:ext cx="16557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B24AAE82-CA66-4EF1-8EC0-6D3D39B98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0613" y="3127375"/>
            <a:ext cx="1225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73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</a:t>
            </a:r>
            <a:r>
              <a:rPr lang="vi-VN" sz="2800" b="1" dirty="0">
                <a:solidFill>
                  <a:srgbClr val="FF0000"/>
                </a:solidFill>
              </a:rPr>
              <a:t>47</a:t>
            </a:r>
            <a:r>
              <a:rPr lang="vi-VN" sz="2800" dirty="0"/>
              <a:t>  26;40  34;  10  29  48  15  44;  7  24  20  28;  9  37  17;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21</a:t>
            </a:fld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B118BDC-1FD8-4F27-85EA-5ED1DB585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5432425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25FD265-34F6-49D7-9DB6-76C71E0CC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3" y="543242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135911DC-1ACF-449F-985A-AC26C9E25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77507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13A604E7-6F7F-47B1-A742-E4E74A0925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8100" y="4135438"/>
            <a:ext cx="14605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22542429-5A1E-41ED-9DB9-90BB3876F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135438"/>
            <a:ext cx="1223963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F5EFF6-673F-46CC-B270-239300CE5F52}"/>
              </a:ext>
            </a:extLst>
          </p:cNvPr>
          <p:cNvGrpSpPr>
            <a:grpSpLocks/>
          </p:cNvGrpSpPr>
          <p:nvPr/>
        </p:nvGrpSpPr>
        <p:grpSpPr bwMode="auto">
          <a:xfrm>
            <a:off x="5837238" y="5432425"/>
            <a:ext cx="930275" cy="358775"/>
            <a:chOff x="4314" y="2729"/>
            <a:chExt cx="586" cy="226"/>
          </a:xfrm>
        </p:grpSpPr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335A9390-F2CA-43FA-A1A8-A9E7233CB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98278649-51A7-4B3E-8270-7209BE22C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Text Box 13">
            <a:extLst>
              <a:ext uri="{FF2B5EF4-FFF2-40B4-BE49-F238E27FC236}">
                <a16:creationId xmlns:a16="http://schemas.microsoft.com/office/drawing/2014/main" id="{3070C7F6-3020-4C60-BB82-82DD51845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788" y="377507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891F2004-2FFF-4E80-A32F-10231EF7B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543083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F0C4B0FA-B9C1-4967-8C7C-94357960C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5430838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A722C841-604E-4AE9-B137-D547E11B8E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050" y="4135438"/>
            <a:ext cx="466725" cy="1312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279E7591-C6E3-408E-9B42-91DE7BB19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543242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FDD2EA70-4E47-451C-A63A-BDD66B704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8" y="377507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720EE041-9C4B-4561-BE3B-BED22303B9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4263" y="4135438"/>
            <a:ext cx="115252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E468B151-B57B-45E1-B0FA-678D7D6F5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43242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F24D83-59F5-4E1F-BA26-D9A0DEA9C911}"/>
              </a:ext>
            </a:extLst>
          </p:cNvPr>
          <p:cNvGrpSpPr>
            <a:grpSpLocks/>
          </p:cNvGrpSpPr>
          <p:nvPr/>
        </p:nvGrpSpPr>
        <p:grpSpPr bwMode="auto">
          <a:xfrm>
            <a:off x="7426325" y="5432425"/>
            <a:ext cx="930275" cy="358775"/>
            <a:chOff x="4314" y="2729"/>
            <a:chExt cx="586" cy="226"/>
          </a:xfrm>
        </p:grpSpPr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029D6EC6-D9C5-4F2A-8E96-18584F862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644AFD41-13EF-43A0-88C3-638F3BCD4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47</a:t>
              </a:r>
            </a:p>
            <a:p>
              <a:pPr eaLnBrk="0" hangingPunct="0"/>
              <a:endPara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Text Box 26">
            <a:extLst>
              <a:ext uri="{FF2B5EF4-FFF2-40B4-BE49-F238E27FC236}">
                <a16:creationId xmlns:a16="http://schemas.microsoft.com/office/drawing/2014/main" id="{F6F2E83A-E4F5-435D-84B6-B406DAE1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276701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26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209DC2A8-F53E-4DB3-96C3-75DEF5FFE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543242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D87751DE-E453-4A6F-9E2A-16A863DBC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377507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4F4E1481-9589-43D2-BCC0-9E1A2D86F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63" y="4135438"/>
            <a:ext cx="214312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B27CAD01-0B56-4AFD-A536-82D702910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5430838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E54CAD87-8BDF-4187-AF38-AD23BE168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600" y="543242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BAD39923-4870-41E1-8D17-FF8738A69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5" y="543083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567DB174-FE9A-4726-AB5D-88FD829A7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543083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866F1E80-75F7-46D1-B061-BF7DF63FB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3413" y="4135438"/>
            <a:ext cx="863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5">
            <a:extLst>
              <a:ext uri="{FF2B5EF4-FFF2-40B4-BE49-F238E27FC236}">
                <a16:creationId xmlns:a16="http://schemas.microsoft.com/office/drawing/2014/main" id="{4765BDD4-8726-486E-A8D6-77A1A956A3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1613" y="3127375"/>
            <a:ext cx="16557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01DD7F64-8D0D-4E35-B437-42208B578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0613" y="3127375"/>
            <a:ext cx="1225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1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</a:t>
            </a:r>
            <a:r>
              <a:rPr lang="vi-VN" sz="2800" b="1" dirty="0">
                <a:solidFill>
                  <a:srgbClr val="FF0000"/>
                </a:solidFill>
              </a:rPr>
              <a:t>47</a:t>
            </a:r>
            <a:r>
              <a:rPr lang="vi-VN" sz="2800" dirty="0"/>
              <a:t>  26;40  34;  10  29  48  15  44;  7  24  20  28;  9  37  17;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22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C236A8D-CA6A-4EDD-919B-2A4847BAC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5086350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1D5A866-3C99-4848-B999-9FBAC5BE4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2" y="508635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DDC6965-91B7-4D28-8F6A-C8351B79D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34290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B45D27AF-A619-4518-82F7-311BA0738D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789363"/>
            <a:ext cx="14605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AF5F68FE-DE9B-4DE0-8DA6-7180B237A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3789363"/>
            <a:ext cx="1223962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B0CC225E-B862-4B1D-9F7E-0DCAB7258C5A}"/>
              </a:ext>
            </a:extLst>
          </p:cNvPr>
          <p:cNvGrpSpPr>
            <a:grpSpLocks/>
          </p:cNvGrpSpPr>
          <p:nvPr/>
        </p:nvGrpSpPr>
        <p:grpSpPr bwMode="auto">
          <a:xfrm>
            <a:off x="5773737" y="5086350"/>
            <a:ext cx="930275" cy="358775"/>
            <a:chOff x="4314" y="2729"/>
            <a:chExt cx="586" cy="226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E38AAB78-D3F3-4AE3-AE81-8AB0F98BE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E07FF81-4A26-40CB-A8DF-33EC33213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Text Box 12">
            <a:extLst>
              <a:ext uri="{FF2B5EF4-FFF2-40B4-BE49-F238E27FC236}">
                <a16:creationId xmlns:a16="http://schemas.microsoft.com/office/drawing/2014/main" id="{0290B02E-2CAE-4C26-9FCF-99CADE357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7" y="3429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1A23C01E-AF00-4659-8E84-425C58909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508476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13342E50-0A79-4D6E-B487-3E34CE2A0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437" y="508476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9A824228-2587-4E63-B784-2F4EADC3E8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2550" y="3789363"/>
            <a:ext cx="466725" cy="1312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1C5D36A2-CE29-47FD-BDC1-578325EDC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2" y="508635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216B9894-EDB9-4090-83CE-51A0F9621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7" y="3429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0C632F9A-5B12-4B50-B22B-B12A1067E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0762" y="3789363"/>
            <a:ext cx="115252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A7FA9DFF-2614-4734-989B-5D5562F1E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825" y="508635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511D7BFA-7182-4B91-80DE-3168349B5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508635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A547657B-D9F1-4923-A7BC-F1443C7A9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2420938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26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F0578F4E-2B15-48AD-B278-7097781E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" y="508635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ACB002E0-FBCA-4CE0-8A21-291E7710E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2" y="34290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EB6ADB7D-CCA2-40D2-B960-A0C06580E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662" y="3789363"/>
            <a:ext cx="214313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0F486264-9B82-4866-9E40-39AB38F10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2" y="508476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7BD23E0C-B891-43D1-AB27-F601B741B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508635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11EF548A-99CB-47B2-B782-7495F8EA0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508476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5811E1F4-5CDF-49B5-8CB6-28401FD51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508476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8AC4032F-F81F-4C23-9C66-CF58F1836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12" y="3789363"/>
            <a:ext cx="863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5A4B82EC-EF44-4A4E-827C-346703D3BB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8112" y="2781300"/>
            <a:ext cx="16557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ED7467DA-F7F1-4DF7-AC54-86A3D6BDF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7112" y="2781300"/>
            <a:ext cx="1225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9D4C1DF3-A569-4136-A649-8BF6EE70B3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7337" y="5445125"/>
            <a:ext cx="0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3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93298"/>
            <a:ext cx="8412480" cy="4723067"/>
          </a:xfrm>
        </p:spPr>
        <p:txBody>
          <a:bodyPr>
            <a:normAutofit fontScale="92500" lnSpcReduction="20000"/>
          </a:bodyPr>
          <a:lstStyle/>
          <a:p>
            <a:r>
              <a:rPr lang="vi-VN" sz="2800" dirty="0"/>
              <a:t>27  47  </a:t>
            </a:r>
            <a:r>
              <a:rPr lang="vi-VN" sz="2800" b="1" dirty="0">
                <a:solidFill>
                  <a:srgbClr val="FF0000"/>
                </a:solidFill>
              </a:rPr>
              <a:t>26</a:t>
            </a:r>
            <a:r>
              <a:rPr lang="vi-VN" sz="2800" dirty="0"/>
              <a:t>;40  34;  10  29  48  15  44;  7  24  20  28;  9  37  17;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altLang="en-US" sz="2800" dirty="0" err="1"/>
              <a:t>Xóa</a:t>
            </a:r>
            <a:r>
              <a:rPr lang="en-US" altLang="en-US" sz="2800" dirty="0"/>
              <a:t> 26, </a:t>
            </a:r>
            <a:r>
              <a:rPr lang="en-US" altLang="en-US" sz="2800" dirty="0" err="1"/>
              <a:t>lấy</a:t>
            </a:r>
            <a:r>
              <a:rPr lang="en-US" altLang="en-US" sz="2800" dirty="0"/>
              <a:t> 24 </a:t>
            </a:r>
            <a:r>
              <a:rPr lang="en-US" altLang="en-US" sz="2800" dirty="0" err="1"/>
              <a:t>lên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thay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thế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lúc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nút</a:t>
            </a:r>
            <a:r>
              <a:rPr lang="en-US" altLang="en-US" sz="2800" dirty="0"/>
              <a:t> 22,24 </a:t>
            </a:r>
            <a:r>
              <a:rPr lang="en-US" altLang="en-US" sz="2800" dirty="0" err="1"/>
              <a:t>còn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khóa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phạm</a:t>
            </a:r>
            <a:r>
              <a:rPr lang="en-US" altLang="en-US" sz="2800" dirty="0"/>
              <a:t>).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 ta </a:t>
            </a:r>
            <a:r>
              <a:rPr lang="en-US" altLang="en-US" sz="2800" dirty="0" err="1"/>
              <a:t>nhập</a:t>
            </a:r>
            <a:r>
              <a:rPr lang="en-US" altLang="en-US" sz="2800" dirty="0"/>
              <a:t> 15,17,20,22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nút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ấy</a:t>
            </a:r>
            <a:r>
              <a:rPr lang="en-US" altLang="en-US" sz="2800" dirty="0"/>
              <a:t> cha chi </a:t>
            </a:r>
            <a:r>
              <a:rPr lang="en-US" altLang="en-US" sz="2800" dirty="0" err="1"/>
              <a:t>còn</a:t>
            </a:r>
            <a:r>
              <a:rPr lang="en-US" altLang="en-US" sz="2800" dirty="0"/>
              <a:t> 12 (</a:t>
            </a:r>
            <a:r>
              <a:rPr lang="en-US" altLang="en-US" sz="2800" dirty="0" err="1"/>
              <a:t>phạm</a:t>
            </a:r>
            <a:r>
              <a:rPr lang="en-US" altLang="en-US" sz="2800" dirty="0"/>
              <a:t>). Ta </a:t>
            </a:r>
            <a:r>
              <a:rPr lang="en-US" altLang="en-US" sz="2800" dirty="0" err="1"/>
              <a:t>tiếp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tục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gộp</a:t>
            </a:r>
            <a:r>
              <a:rPr lang="en-US" altLang="en-US" sz="2800" dirty="0"/>
              <a:t> 12,26,32,42 </a:t>
            </a:r>
            <a:r>
              <a:rPr lang="en-US" altLang="en-US" sz="2800" dirty="0" err="1"/>
              <a:t>lại</a:t>
            </a:r>
            <a:endParaRPr lang="en-US" alt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23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E0FA142-9AA7-4E58-948A-0B71B829B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542894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39BFCDE-DA2F-42BE-A2F5-8C8F7D00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2" y="454289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BC59942-C02E-4DD9-83BA-083D500FE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88554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AB47A9CC-067E-4FAC-8E11-E87D58F1E8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245907"/>
            <a:ext cx="14605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CF9DB11C-C9F1-4041-B05C-64C34FCAF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3245907"/>
            <a:ext cx="1223962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71B3D03E-058A-4ECC-BD4E-F177177B2198}"/>
              </a:ext>
            </a:extLst>
          </p:cNvPr>
          <p:cNvGrpSpPr>
            <a:grpSpLocks/>
          </p:cNvGrpSpPr>
          <p:nvPr/>
        </p:nvGrpSpPr>
        <p:grpSpPr bwMode="auto">
          <a:xfrm>
            <a:off x="5773737" y="4542894"/>
            <a:ext cx="930275" cy="358775"/>
            <a:chOff x="4314" y="2729"/>
            <a:chExt cx="586" cy="226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CB127CE-BF15-403E-96C4-7D677A667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CB1F187B-3D38-404E-A47F-40BFA7D01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Text Box 12">
            <a:extLst>
              <a:ext uri="{FF2B5EF4-FFF2-40B4-BE49-F238E27FC236}">
                <a16:creationId xmlns:a16="http://schemas.microsoft.com/office/drawing/2014/main" id="{4A4B0DB2-BC03-44B3-B55D-EF89FDB65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7" y="288554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5A814930-A16F-4550-B9AA-B1123CCC0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454130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88D195C1-3979-4FDC-B370-9F6AFD215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437" y="454130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507137D6-506B-4F58-AA04-DCE9B9929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2550" y="3245907"/>
            <a:ext cx="466725" cy="1312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F5F86A38-C4FF-4CA7-A23D-CFC79AE42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2" y="4542894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4D19C793-AB9E-477C-B812-271457430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7" y="288554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96A61595-25F8-4040-B4A7-A6C44FCF65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0762" y="3245907"/>
            <a:ext cx="115252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421E89C4-6F3B-426B-9032-57A0D3328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825" y="454289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DCA0B69C-7DAF-4B08-B912-64F4C585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454289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92B35525-F3A5-4FE4-903B-9A838308A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1877482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26</a:t>
            </a:r>
          </a:p>
          <a:p>
            <a:pPr eaLnBrk="0" hangingPunct="0"/>
            <a:endParaRPr lang="en-US" alt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4CE5BBA6-9B4D-44CA-96A2-490B464B4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" y="4542894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36E1378E-4196-420E-BA40-F82ACDCED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2" y="288554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067EBA6-47E3-4628-BE4D-E76E3DCFF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662" y="3245907"/>
            <a:ext cx="214313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F7BEFE8B-4C68-4341-83F0-5BAC83436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2" y="454130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093D7356-159A-40A5-946F-E362313E4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454289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16487B16-6E98-4D08-BB6A-682C5C735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454130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solidFill>
                  <a:srgbClr val="220FB1"/>
                </a:solidFill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 b="1">
              <a:solidFill>
                <a:srgbClr val="220FB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A743CECA-1D99-4587-9460-36515AC46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454130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51782A55-7B34-4F5F-BF71-4CE78A97B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12" y="3245907"/>
            <a:ext cx="863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B13A2D86-FC8B-4D33-911F-4C9692F87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8112" y="2237844"/>
            <a:ext cx="16557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3AE5DB00-0A92-46DF-BAA3-100EA782A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7112" y="2237844"/>
            <a:ext cx="1225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0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</a:t>
            </a:r>
            <a:r>
              <a:rPr lang="vi-VN" sz="2800" b="1" dirty="0">
                <a:solidFill>
                  <a:srgbClr val="FF0000"/>
                </a:solidFill>
              </a:rPr>
              <a:t>26</a:t>
            </a:r>
            <a:r>
              <a:rPr lang="vi-VN" sz="2800" dirty="0"/>
              <a:t>;40  34;  10  29  48  15  44;  7  24  20  28;  9  37  17;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24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45A9FB8-F0FA-417D-B402-8B25E178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809" y="4732667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7C7C876-2FF0-46E0-A6D1-00F7A43A5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821" y="473266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2EE007B-9E4C-4C73-91C9-F37673E14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759" y="473266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509CCE1C-7621-4928-8D8D-D59EE860A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8509" y="3362655"/>
            <a:ext cx="2043112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CA9DB5-F5B7-4E8D-9F63-AF26D73D1C3D}"/>
              </a:ext>
            </a:extLst>
          </p:cNvPr>
          <p:cNvGrpSpPr>
            <a:grpSpLocks/>
          </p:cNvGrpSpPr>
          <p:nvPr/>
        </p:nvGrpSpPr>
        <p:grpSpPr bwMode="auto">
          <a:xfrm>
            <a:off x="5755496" y="4732667"/>
            <a:ext cx="930275" cy="358775"/>
            <a:chOff x="4314" y="2729"/>
            <a:chExt cx="586" cy="226"/>
          </a:xfrm>
        </p:grpSpPr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A17D6826-3581-4A14-9B58-F40093F8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CBBD92B4-4CD1-419C-915B-B23119804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3" name="Text Box 12">
            <a:extLst>
              <a:ext uri="{FF2B5EF4-FFF2-40B4-BE49-F238E27FC236}">
                <a16:creationId xmlns:a16="http://schemas.microsoft.com/office/drawing/2014/main" id="{D831467A-31FB-42DD-B49A-DDCC32C6E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471" y="300388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3C9A55C9-35E5-45BC-816A-03E562BD2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646" y="473108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E1E8B663-AAC6-457A-8073-D925EBE90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959" y="473108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C89DAB2A-A093-47CF-9A82-AB7ACFCFE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6709" y="3362655"/>
            <a:ext cx="107950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2872B76E-B298-4788-83B8-60A7C4ACE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721" y="4732667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D18EC7DF-8891-4837-9F99-728918972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246" y="300388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3C5AE81F-01EA-43EA-9D8B-CA264E6D8E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2521" y="3362655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F5E61D39-81E4-49B5-B4A7-92E6F4E05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584" y="473266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D7731706-8781-4104-8525-9C6F5DDB3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4584" y="473266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C8567B18-AE72-4306-923D-419E694B5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634" y="300388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F93C535D-419B-474B-805A-45B5D2F21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96" y="4732667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0A649ED5-5C62-45A2-88CE-B9A218FF9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9246" y="300388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19C61708-1F8B-48F7-8A50-3FE623D352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8784" y="3362655"/>
            <a:ext cx="1439862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ADD6505F-BFE1-4796-AD81-51A4C4215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021" y="473108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DF8E6574-E0FF-43CB-950B-9BC1B0593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7659" y="473266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0A07A94B-ED93-4930-B35D-B03959868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146" y="473108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6330CD45-928C-4CA7-9EE9-B441B3BF09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0446" y="3362655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</a:t>
            </a:r>
            <a:r>
              <a:rPr lang="vi-VN" sz="2800" b="1" dirty="0">
                <a:solidFill>
                  <a:srgbClr val="FF0000"/>
                </a:solidFill>
              </a:rPr>
              <a:t>40</a:t>
            </a:r>
            <a:r>
              <a:rPr lang="vi-VN" sz="2800" dirty="0"/>
              <a:t>  34;  10  29  48  15  44;  7  24  20  28;  9  37  17;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25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45E88FF-2B6B-4793-B2EE-0797D7836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502" y="3792387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7DA5884-6AA2-4E7D-A5DF-3D4C8820B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514" y="379238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80A8E29-47E2-400F-89B9-CF463841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452" y="379238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73767178-5FAD-4932-B9E7-76598BD16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202" y="2422375"/>
            <a:ext cx="2043112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A40C58-E860-4594-8601-F6EB2730E797}"/>
              </a:ext>
            </a:extLst>
          </p:cNvPr>
          <p:cNvGrpSpPr>
            <a:grpSpLocks/>
          </p:cNvGrpSpPr>
          <p:nvPr/>
        </p:nvGrpSpPr>
        <p:grpSpPr bwMode="auto">
          <a:xfrm>
            <a:off x="5808189" y="3792387"/>
            <a:ext cx="930275" cy="358775"/>
            <a:chOff x="4314" y="2729"/>
            <a:chExt cx="586" cy="226"/>
          </a:xfrm>
        </p:grpSpPr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CE831B15-74FC-4B2D-8241-CC0AA6D5A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CCC0D502-2364-4946-8815-B7F0004B3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3" name="Text Box 12">
            <a:extLst>
              <a:ext uri="{FF2B5EF4-FFF2-40B4-BE49-F238E27FC236}">
                <a16:creationId xmlns:a16="http://schemas.microsoft.com/office/drawing/2014/main" id="{4A1644C2-0003-4F7C-A3CD-B5F8FC327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164" y="20636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4A57DE33-BBC8-4090-ABDF-9223017C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339" y="37908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53EB7E80-F345-419A-B68C-1EE6C8B6F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652" y="37908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46F716A5-8E33-4093-AAA3-A1572E4EC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402" y="2422375"/>
            <a:ext cx="107950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5838A5-17B5-4260-B581-C17282A1F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414" y="3792387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FC60797B-776E-489A-BCE1-010898FB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4939" y="20636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1C97B49E-7319-4685-B263-53B86C3165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5214" y="2422375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04BC42D2-9CD1-468D-9717-C4CF0D0A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277" y="379238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6399C5B8-2F7E-4A9B-B7CE-E78E87811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277" y="379238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BEE54C52-4551-4D9A-B956-4B15ED8B2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327" y="206360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D95C9ACE-AA3E-4CC7-941B-9E608E4E3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9" y="3792387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454CA23-7D83-4747-91F7-4B4BAFF3E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939" y="20636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86EC7EA0-D944-4AB4-8F39-C210DB375B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1477" y="2422375"/>
            <a:ext cx="1439862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C4C351A4-4AFC-4C1B-B486-CBA06820F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714" y="37908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40</a:t>
            </a:r>
          </a:p>
          <a:p>
            <a:pPr eaLnBrk="0" hangingPunct="0"/>
            <a:endParaRPr lang="en-US" altLang="en-US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FD1F3022-5E90-4C9A-97D0-DAF01F5A6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352" y="379238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6FA19456-2D03-473F-A6F4-28DD1FB85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1839" y="379080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CBD6721A-30B8-462C-ACC0-50550B036E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3139" y="2422375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65FD9AF7-C21D-4C0D-ACA7-3493EFC90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772" y="6346541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97A561F9-1D24-4405-8A0B-426ADFDA4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785" y="634654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2" name="Text Box 6">
            <a:extLst>
              <a:ext uri="{FF2B5EF4-FFF2-40B4-BE49-F238E27FC236}">
                <a16:creationId xmlns:a16="http://schemas.microsoft.com/office/drawing/2014/main" id="{0911437F-C82D-4082-8954-424C2DE36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722" y="634654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F23E8473-C26B-416B-9FB7-3076A2D92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2472" y="4976528"/>
            <a:ext cx="204311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" name="Group 8">
            <a:extLst>
              <a:ext uri="{FF2B5EF4-FFF2-40B4-BE49-F238E27FC236}">
                <a16:creationId xmlns:a16="http://schemas.microsoft.com/office/drawing/2014/main" id="{03D59F2B-3E91-49D5-8027-6F5AAF605D93}"/>
              </a:ext>
            </a:extLst>
          </p:cNvPr>
          <p:cNvGrpSpPr>
            <a:grpSpLocks/>
          </p:cNvGrpSpPr>
          <p:nvPr/>
        </p:nvGrpSpPr>
        <p:grpSpPr bwMode="auto">
          <a:xfrm>
            <a:off x="5839460" y="6346541"/>
            <a:ext cx="930275" cy="358775"/>
            <a:chOff x="4314" y="2729"/>
            <a:chExt cx="586" cy="226"/>
          </a:xfrm>
        </p:grpSpPr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93A84C6-2DE8-4DD4-BA52-8BC2EBE8E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34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id="{92446D20-D2D5-4A32-B3BA-2431B11D2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Text Box 11">
            <a:extLst>
              <a:ext uri="{FF2B5EF4-FFF2-40B4-BE49-F238E27FC236}">
                <a16:creationId xmlns:a16="http://schemas.microsoft.com/office/drawing/2014/main" id="{A358BA74-F7A3-4B1C-83AF-BE46C2FE7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435" y="461775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8" name="Text Box 12">
            <a:extLst>
              <a:ext uri="{FF2B5EF4-FFF2-40B4-BE49-F238E27FC236}">
                <a16:creationId xmlns:a16="http://schemas.microsoft.com/office/drawing/2014/main" id="{AF65CD45-CB8B-46CA-8DE8-C3752CFCA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610" y="634495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9" name="Text Box 13">
            <a:extLst>
              <a:ext uri="{FF2B5EF4-FFF2-40B4-BE49-F238E27FC236}">
                <a16:creationId xmlns:a16="http://schemas.microsoft.com/office/drawing/2014/main" id="{7500A8B4-B299-4945-92B1-C66F1AFD1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922" y="634495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911317D9-248F-467D-97FD-F378F7324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0672" y="4976528"/>
            <a:ext cx="107950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15">
            <a:extLst>
              <a:ext uri="{FF2B5EF4-FFF2-40B4-BE49-F238E27FC236}">
                <a16:creationId xmlns:a16="http://schemas.microsoft.com/office/drawing/2014/main" id="{9167B36C-BB45-4D31-9FF4-634945570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685" y="6346541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A05C6AD1-474A-4C7F-91C4-7A5C61A33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210" y="461775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" name="Line 17">
            <a:extLst>
              <a:ext uri="{FF2B5EF4-FFF2-40B4-BE49-F238E27FC236}">
                <a16:creationId xmlns:a16="http://schemas.microsoft.com/office/drawing/2014/main" id="{CFACF65E-C943-43F5-AB9E-D07EC0232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6485" y="4976528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9BA45AFB-BD7A-4CEB-B4AD-6149D417C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547" y="634654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5" name="Text Box 19">
            <a:extLst>
              <a:ext uri="{FF2B5EF4-FFF2-40B4-BE49-F238E27FC236}">
                <a16:creationId xmlns:a16="http://schemas.microsoft.com/office/drawing/2014/main" id="{E21369F8-F6B6-4FE5-A055-F24DAF080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547" y="634654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6" name="Text Box 20">
            <a:extLst>
              <a:ext uri="{FF2B5EF4-FFF2-40B4-BE49-F238E27FC236}">
                <a16:creationId xmlns:a16="http://schemas.microsoft.com/office/drawing/2014/main" id="{9EEECC4D-85B6-4A71-971F-1096F3449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597" y="461775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C00EBD82-3B0F-4F4A-B88F-4C228AD36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6346541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8" name="Text Box 22">
            <a:extLst>
              <a:ext uri="{FF2B5EF4-FFF2-40B4-BE49-F238E27FC236}">
                <a16:creationId xmlns:a16="http://schemas.microsoft.com/office/drawing/2014/main" id="{FC807AE5-7C2A-4B92-A27F-F0620CF6F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210" y="461775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9" name="Line 23">
            <a:extLst>
              <a:ext uri="{FF2B5EF4-FFF2-40B4-BE49-F238E27FC236}">
                <a16:creationId xmlns:a16="http://schemas.microsoft.com/office/drawing/2014/main" id="{42A5FEB1-5E56-454A-8E9D-BAA93CF0D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2747" y="4976528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id="{9A2390EB-1139-40E3-9B6A-7E6737D3D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1622" y="634654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1" name="Text Box 26">
            <a:extLst>
              <a:ext uri="{FF2B5EF4-FFF2-40B4-BE49-F238E27FC236}">
                <a16:creationId xmlns:a16="http://schemas.microsoft.com/office/drawing/2014/main" id="{7145A23E-A23D-413A-B404-C8BD80ED4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110" y="634495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2" name="Line 27">
            <a:extLst>
              <a:ext uri="{FF2B5EF4-FFF2-40B4-BE49-F238E27FC236}">
                <a16:creationId xmlns:a16="http://schemas.microsoft.com/office/drawing/2014/main" id="{1B8C612E-146F-4103-A671-481C5D65E8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4410" y="4976528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</a:t>
            </a:r>
            <a:r>
              <a:rPr lang="vi-VN" sz="2800" b="1" dirty="0">
                <a:solidFill>
                  <a:srgbClr val="FF0000"/>
                </a:solidFill>
              </a:rPr>
              <a:t>34</a:t>
            </a:r>
            <a:r>
              <a:rPr lang="vi-VN" sz="2800" dirty="0"/>
              <a:t>;  10  29  48  15  44;  7  24  20  28;  9  37  17;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altLang="en-US" sz="2800" dirty="0" err="1"/>
              <a:t>Xóa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khóa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FF0000"/>
                </a:solidFill>
              </a:rPr>
              <a:t>34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Nút</a:t>
            </a:r>
            <a:r>
              <a:rPr lang="en-US" altLang="en-US" sz="2800" dirty="0"/>
              <a:t> 34, 37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còn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lại</a:t>
            </a:r>
            <a:r>
              <a:rPr lang="en-US" altLang="en-US" sz="2800" dirty="0"/>
              <a:t> 34. </a:t>
            </a:r>
            <a:r>
              <a:rPr lang="en-US" altLang="en-US" sz="2800" dirty="0" err="1"/>
              <a:t>Gộp</a:t>
            </a:r>
            <a:r>
              <a:rPr lang="en-US" altLang="en-US" sz="2800" dirty="0"/>
              <a:t> 37,42,44,48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trang</a:t>
            </a:r>
            <a:r>
              <a:rPr lang="en-US" altLang="en-US" sz="2800" dirty="0"/>
              <a:t> 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26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0B4F7D7-31EB-40F5-95CA-C46228D17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2" y="3667635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ACD7342-6D26-4AEC-A74A-28D528568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366763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1A64104-BB73-47B1-87FB-80C2BFE73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2" y="366763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002520E0-5CD1-4219-A06C-FEDB769E7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2" y="2297622"/>
            <a:ext cx="204311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37E3D1CF-F4D9-4B6D-A800-A3E9D7A54E4E}"/>
              </a:ext>
            </a:extLst>
          </p:cNvPr>
          <p:cNvGrpSpPr>
            <a:grpSpLocks/>
          </p:cNvGrpSpPr>
          <p:nvPr/>
        </p:nvGrpSpPr>
        <p:grpSpPr bwMode="auto">
          <a:xfrm>
            <a:off x="6470650" y="3667635"/>
            <a:ext cx="930275" cy="358775"/>
            <a:chOff x="4314" y="2729"/>
            <a:chExt cx="586" cy="226"/>
          </a:xfrm>
        </p:grpSpPr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0A47C3C2-0BB6-4028-81AD-FEBF6B0D3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34</a:t>
              </a:r>
            </a:p>
            <a:p>
              <a:pPr eaLnBrk="0" hangingPunct="0"/>
              <a:endPara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D9B5123F-868E-437D-9727-152F3D045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2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3" name="Text Box 11">
            <a:extLst>
              <a:ext uri="{FF2B5EF4-FFF2-40B4-BE49-F238E27FC236}">
                <a16:creationId xmlns:a16="http://schemas.microsoft.com/office/drawing/2014/main" id="{79CB3F06-408A-4ADC-8711-2793E970A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93884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3AAAFC0E-47E1-4B0D-927A-6E2A022AD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66604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1F741808-E367-4826-BFA9-2FD6CDCAC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2" y="366604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98CF1F8F-5B81-41AE-AAFA-C60A91E2C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2" y="2297622"/>
            <a:ext cx="107950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1FEBF422-0C95-4A0A-AC58-CD5EA9AD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366763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23452B5B-154F-42FE-B400-F2FBCBE0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400" y="193884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E8A4FBF8-C222-4AC2-9BB8-7C82E1A208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7675" y="2297622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FDC81D94-CBD9-4E6D-91F0-EDFBC49B1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7" y="366763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221068B2-CC79-41EF-99B9-0C7E27B4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737" y="366763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C28EA75F-6A8B-42FD-A118-C8D5F52F4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87" y="193884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E1E8E6EE-6069-4823-9405-6B7BF40B2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366763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F3E3AF4E-56FB-4CC4-ACA8-93E1F7EF6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193884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2725DCB1-674B-4043-A42A-477E11B2DF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7" y="2297622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6F979927-CC72-44F5-B0EE-633728F3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12" y="366763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BC0B33A4-B7B7-43D3-B9DB-05F49524C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66604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587AA861-AA06-4E03-8CAA-C6551EAC93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2297622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3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</a:t>
            </a:r>
            <a:r>
              <a:rPr lang="vi-VN" sz="2800" b="1" dirty="0">
                <a:solidFill>
                  <a:srgbClr val="FF0000"/>
                </a:solidFill>
              </a:rPr>
              <a:t>34</a:t>
            </a:r>
            <a:r>
              <a:rPr lang="vi-VN" sz="2800" dirty="0"/>
              <a:t>;  10  29  48  15  44;  7  24  20  28;  9  37  17;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27</a:t>
            </a:fld>
            <a:endParaRPr lang="en-US"/>
          </a:p>
        </p:txBody>
      </p:sp>
      <p:sp>
        <p:nvSpPr>
          <p:cNvPr id="6" name="Text Box 29">
            <a:extLst>
              <a:ext uri="{FF2B5EF4-FFF2-40B4-BE49-F238E27FC236}">
                <a16:creationId xmlns:a16="http://schemas.microsoft.com/office/drawing/2014/main" id="{1E20F647-6A9D-419C-9EDD-0933E7DD7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2" y="4296345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30">
            <a:extLst>
              <a:ext uri="{FF2B5EF4-FFF2-40B4-BE49-F238E27FC236}">
                <a16:creationId xmlns:a16="http://schemas.microsoft.com/office/drawing/2014/main" id="{A9B6A87C-FD5A-40C4-9E40-6272EB11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5" y="429634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848F88CB-70F0-4D74-B3D5-B215AAB66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2" y="429634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35">
            <a:extLst>
              <a:ext uri="{FF2B5EF4-FFF2-40B4-BE49-F238E27FC236}">
                <a16:creationId xmlns:a16="http://schemas.microsoft.com/office/drawing/2014/main" id="{6228BFD0-26ED-48C1-A5EB-7AD747E9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7" y="429634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Text Box 36">
            <a:extLst>
              <a:ext uri="{FF2B5EF4-FFF2-40B4-BE49-F238E27FC236}">
                <a16:creationId xmlns:a16="http://schemas.microsoft.com/office/drawing/2014/main" id="{F8EB1BBC-1BF3-4187-B453-D30638ADB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5" y="256755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Text Box 37">
            <a:extLst>
              <a:ext uri="{FF2B5EF4-FFF2-40B4-BE49-F238E27FC236}">
                <a16:creationId xmlns:a16="http://schemas.microsoft.com/office/drawing/2014/main" id="{813DF7AC-207A-4D48-A70A-A8FDA7CD8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0" y="429475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" name="Text Box 38">
            <a:extLst>
              <a:ext uri="{FF2B5EF4-FFF2-40B4-BE49-F238E27FC236}">
                <a16:creationId xmlns:a16="http://schemas.microsoft.com/office/drawing/2014/main" id="{61C7AC92-7466-472A-B51E-5723EB578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2" y="429475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Line 39">
            <a:extLst>
              <a:ext uri="{FF2B5EF4-FFF2-40B4-BE49-F238E27FC236}">
                <a16:creationId xmlns:a16="http://schemas.microsoft.com/office/drawing/2014/main" id="{9E2559EF-6341-4217-B5A5-CFD29BDA9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3562" y="2926332"/>
            <a:ext cx="1825625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40">
            <a:extLst>
              <a:ext uri="{FF2B5EF4-FFF2-40B4-BE49-F238E27FC236}">
                <a16:creationId xmlns:a16="http://schemas.microsoft.com/office/drawing/2014/main" id="{92E5168B-381B-4A4B-BB8A-915C6FB39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429634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41">
            <a:extLst>
              <a:ext uri="{FF2B5EF4-FFF2-40B4-BE49-F238E27FC236}">
                <a16:creationId xmlns:a16="http://schemas.microsoft.com/office/drawing/2014/main" id="{3D9A4499-1A0F-44F8-86FB-792AA842E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256755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Line 42">
            <a:extLst>
              <a:ext uri="{FF2B5EF4-FFF2-40B4-BE49-F238E27FC236}">
                <a16:creationId xmlns:a16="http://schemas.microsoft.com/office/drawing/2014/main" id="{6A7D72E1-D5C3-4EC2-9818-EB8E5D7903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9375" y="2926332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43">
            <a:extLst>
              <a:ext uri="{FF2B5EF4-FFF2-40B4-BE49-F238E27FC236}">
                <a16:creationId xmlns:a16="http://schemas.microsoft.com/office/drawing/2014/main" id="{B6A4E06B-0051-4649-8FF8-23DC68FA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7" y="429634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Text Box 44">
            <a:extLst>
              <a:ext uri="{FF2B5EF4-FFF2-40B4-BE49-F238E27FC236}">
                <a16:creationId xmlns:a16="http://schemas.microsoft.com/office/drawing/2014/main" id="{7751EA06-6515-44F4-879D-07B3FBBC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175" y="429634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Text Box 45">
            <a:extLst>
              <a:ext uri="{FF2B5EF4-FFF2-40B4-BE49-F238E27FC236}">
                <a16:creationId xmlns:a16="http://schemas.microsoft.com/office/drawing/2014/main" id="{7C4A357F-187D-415A-81B2-9C47C5244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7" y="256755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Text Box 46">
            <a:extLst>
              <a:ext uri="{FF2B5EF4-FFF2-40B4-BE49-F238E27FC236}">
                <a16:creationId xmlns:a16="http://schemas.microsoft.com/office/drawing/2014/main" id="{C9C580B6-2198-4E7A-ACC1-38B464E0A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29634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Text Box 47">
            <a:extLst>
              <a:ext uri="{FF2B5EF4-FFF2-40B4-BE49-F238E27FC236}">
                <a16:creationId xmlns:a16="http://schemas.microsoft.com/office/drawing/2014/main" id="{1BDB9503-66D8-4A57-8930-A863DE82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387" y="4297932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Line 48">
            <a:extLst>
              <a:ext uri="{FF2B5EF4-FFF2-40B4-BE49-F238E27FC236}">
                <a16:creationId xmlns:a16="http://schemas.microsoft.com/office/drawing/2014/main" id="{0F6A7B42-E89D-4C8F-B3AD-F6B6814B2D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5637" y="2926332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49">
            <a:extLst>
              <a:ext uri="{FF2B5EF4-FFF2-40B4-BE49-F238E27FC236}">
                <a16:creationId xmlns:a16="http://schemas.microsoft.com/office/drawing/2014/main" id="{62328F23-70E1-4351-9CEE-F763A2C2B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2" y="4297932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Text Box 50">
            <a:extLst>
              <a:ext uri="{FF2B5EF4-FFF2-40B4-BE49-F238E27FC236}">
                <a16:creationId xmlns:a16="http://schemas.microsoft.com/office/drawing/2014/main" id="{891185B5-478C-44F6-A01C-A25D6B806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429475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Line 51">
            <a:extLst>
              <a:ext uri="{FF2B5EF4-FFF2-40B4-BE49-F238E27FC236}">
                <a16:creationId xmlns:a16="http://schemas.microsoft.com/office/drawing/2014/main" id="{A035077F-250B-4A99-AF74-B534D7FB9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7300" y="2926332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92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</a:t>
            </a:r>
            <a:r>
              <a:rPr lang="vi-VN" sz="2800" b="1" dirty="0">
                <a:solidFill>
                  <a:srgbClr val="FF0000"/>
                </a:solidFill>
              </a:rPr>
              <a:t>10</a:t>
            </a:r>
            <a:r>
              <a:rPr lang="vi-VN" sz="2800" dirty="0"/>
              <a:t>  29  48  15  44;  7  24  20  28;  9  37  17;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28</a:t>
            </a:fld>
            <a:endParaRPr lang="en-US"/>
          </a:p>
        </p:txBody>
      </p:sp>
      <p:sp>
        <p:nvSpPr>
          <p:cNvPr id="6" name="Text Box 29">
            <a:extLst>
              <a:ext uri="{FF2B5EF4-FFF2-40B4-BE49-F238E27FC236}">
                <a16:creationId xmlns:a16="http://schemas.microsoft.com/office/drawing/2014/main" id="{0398A40A-9655-4E49-84D5-11B6B4730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4" y="3770134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30">
            <a:extLst>
              <a:ext uri="{FF2B5EF4-FFF2-40B4-BE49-F238E27FC236}">
                <a16:creationId xmlns:a16="http://schemas.microsoft.com/office/drawing/2014/main" id="{5243CAF6-F178-401A-9F9C-505B04B63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7" y="377013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  <a:p>
            <a:pPr eaLnBrk="0" hangingPunct="0"/>
            <a:endParaRPr lang="en-US" altLang="en-US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95D365BF-397E-4B8F-8CB9-F5DE7037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4" y="377013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35">
            <a:extLst>
              <a:ext uri="{FF2B5EF4-FFF2-40B4-BE49-F238E27FC236}">
                <a16:creationId xmlns:a16="http://schemas.microsoft.com/office/drawing/2014/main" id="{A5008D88-7E70-4A03-8FB0-998A4B77B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299" y="377013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Text Box 36">
            <a:extLst>
              <a:ext uri="{FF2B5EF4-FFF2-40B4-BE49-F238E27FC236}">
                <a16:creationId xmlns:a16="http://schemas.microsoft.com/office/drawing/2014/main" id="{F4B705C8-FF05-40B0-BE8B-CA452565C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7" y="204134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Text Box 37">
            <a:extLst>
              <a:ext uri="{FF2B5EF4-FFF2-40B4-BE49-F238E27FC236}">
                <a16:creationId xmlns:a16="http://schemas.microsoft.com/office/drawing/2014/main" id="{71B341EA-02B0-415F-9A09-2C5FBE807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2" y="376854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" name="Text Box 38">
            <a:extLst>
              <a:ext uri="{FF2B5EF4-FFF2-40B4-BE49-F238E27FC236}">
                <a16:creationId xmlns:a16="http://schemas.microsoft.com/office/drawing/2014/main" id="{2F0D8E06-82E4-44F1-AE5D-30C3530FE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4" y="376854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Line 39">
            <a:extLst>
              <a:ext uri="{FF2B5EF4-FFF2-40B4-BE49-F238E27FC236}">
                <a16:creationId xmlns:a16="http://schemas.microsoft.com/office/drawing/2014/main" id="{34866CEB-7F3F-4F22-896E-0DA3C6447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3074" y="2400121"/>
            <a:ext cx="1825625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40">
            <a:extLst>
              <a:ext uri="{FF2B5EF4-FFF2-40B4-BE49-F238E27FC236}">
                <a16:creationId xmlns:a16="http://schemas.microsoft.com/office/drawing/2014/main" id="{E6C8D3AD-8E35-49BD-B19E-8C375DD3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087" y="3770134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41">
            <a:extLst>
              <a:ext uri="{FF2B5EF4-FFF2-40B4-BE49-F238E27FC236}">
                <a16:creationId xmlns:a16="http://schemas.microsoft.com/office/drawing/2014/main" id="{68833462-E489-44A5-8A38-3514755AF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2" y="204134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Line 42">
            <a:extLst>
              <a:ext uri="{FF2B5EF4-FFF2-40B4-BE49-F238E27FC236}">
                <a16:creationId xmlns:a16="http://schemas.microsoft.com/office/drawing/2014/main" id="{12551E0D-A2E7-49AB-8533-9E916CF1F8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8887" y="2400121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43">
            <a:extLst>
              <a:ext uri="{FF2B5EF4-FFF2-40B4-BE49-F238E27FC236}">
                <a16:creationId xmlns:a16="http://schemas.microsoft.com/office/drawing/2014/main" id="{37AD6E79-EBB8-48A9-B161-5962E3183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49" y="377013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Text Box 44">
            <a:extLst>
              <a:ext uri="{FF2B5EF4-FFF2-40B4-BE49-F238E27FC236}">
                <a16:creationId xmlns:a16="http://schemas.microsoft.com/office/drawing/2014/main" id="{DDC6E3BF-7A2C-4D4A-9177-8441D21D1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7" y="377013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Text Box 45">
            <a:extLst>
              <a:ext uri="{FF2B5EF4-FFF2-40B4-BE49-F238E27FC236}">
                <a16:creationId xmlns:a16="http://schemas.microsoft.com/office/drawing/2014/main" id="{0704E507-06F8-445D-A96A-6570C9FC2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9" y="204134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Text Box 46">
            <a:extLst>
              <a:ext uri="{FF2B5EF4-FFF2-40B4-BE49-F238E27FC236}">
                <a16:creationId xmlns:a16="http://schemas.microsoft.com/office/drawing/2014/main" id="{40B22B4C-8AD4-48C4-9D56-5F44A9D3B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" y="3770134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Text Box 47">
            <a:extLst>
              <a:ext uri="{FF2B5EF4-FFF2-40B4-BE49-F238E27FC236}">
                <a16:creationId xmlns:a16="http://schemas.microsoft.com/office/drawing/2014/main" id="{1C40A8B4-E745-45F1-B336-5694FCB3A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899" y="377172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Line 48">
            <a:extLst>
              <a:ext uri="{FF2B5EF4-FFF2-40B4-BE49-F238E27FC236}">
                <a16:creationId xmlns:a16="http://schemas.microsoft.com/office/drawing/2014/main" id="{9F35D796-5530-4F78-BA65-8F3BE6A0BC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5149" y="2400121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49">
            <a:extLst>
              <a:ext uri="{FF2B5EF4-FFF2-40B4-BE49-F238E27FC236}">
                <a16:creationId xmlns:a16="http://schemas.microsoft.com/office/drawing/2014/main" id="{5182A5C9-AD6F-40AB-87AD-DEB1B4712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4" y="377172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Text Box 50">
            <a:extLst>
              <a:ext uri="{FF2B5EF4-FFF2-40B4-BE49-F238E27FC236}">
                <a16:creationId xmlns:a16="http://schemas.microsoft.com/office/drawing/2014/main" id="{B5C135F8-F8C7-4B9E-A6D6-6555495A2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12" y="376854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Line 51">
            <a:extLst>
              <a:ext uri="{FF2B5EF4-FFF2-40B4-BE49-F238E27FC236}">
                <a16:creationId xmlns:a16="http://schemas.microsoft.com/office/drawing/2014/main" id="{56011B21-089A-4AFB-AB42-3F05000904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6812" y="2400121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4C940E34-2379-4917-AE00-C098D84E5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2" y="5996095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1E0AC41F-05B3-4E94-8800-0C79505E6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2" y="599609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DE4F4089-A49F-493D-908C-A6150064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7" y="599609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AD39074C-FD62-4B95-A0A2-6061FB460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426730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22F61D61-A63D-4DA3-94BE-4FC50FD94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599450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F918DA20-B02F-4DD8-8553-81266F451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2" y="599450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26BB7B87-D76E-42BE-9E7F-232421269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7062" y="4626082"/>
            <a:ext cx="1825625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70AF8276-26B3-4C01-BD0C-3E2D8A5DE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599609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793BD5E1-DDDC-4165-9BE3-51D5B098F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426730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5" name="Line 14">
            <a:extLst>
              <a:ext uri="{FF2B5EF4-FFF2-40B4-BE49-F238E27FC236}">
                <a16:creationId xmlns:a16="http://schemas.microsoft.com/office/drawing/2014/main" id="{AD1C7A28-7815-4DED-BE27-26B9BAE492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2875" y="4626082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15">
            <a:extLst>
              <a:ext uri="{FF2B5EF4-FFF2-40B4-BE49-F238E27FC236}">
                <a16:creationId xmlns:a16="http://schemas.microsoft.com/office/drawing/2014/main" id="{2310F842-BAD1-4E19-BC61-C6725F2C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7" y="599609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9A9BF76D-8292-41CF-9B2E-50C75F7E3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599609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648A9F33-A846-4B5F-A1D7-1AB0A21B7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987" y="426730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9" name="Text Box 18">
            <a:extLst>
              <a:ext uri="{FF2B5EF4-FFF2-40B4-BE49-F238E27FC236}">
                <a16:creationId xmlns:a16="http://schemas.microsoft.com/office/drawing/2014/main" id="{84B33B0F-C9B2-4031-9290-0EC5322BA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599609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D916FE7E-5A14-46C8-A8BA-06781769B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87" y="5997682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1" name="Line 20">
            <a:extLst>
              <a:ext uri="{FF2B5EF4-FFF2-40B4-BE49-F238E27FC236}">
                <a16:creationId xmlns:a16="http://schemas.microsoft.com/office/drawing/2014/main" id="{013D1CFB-751F-4F02-B393-D6E942C942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9137" y="4626082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A0846CAA-3AE5-4C48-873A-93BC0F5FC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12" y="5997682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2DA06CED-C418-47D4-8CDD-417DD9EF1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599450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4" name="Line 23">
            <a:extLst>
              <a:ext uri="{FF2B5EF4-FFF2-40B4-BE49-F238E27FC236}">
                <a16:creationId xmlns:a16="http://schemas.microsoft.com/office/drawing/2014/main" id="{D3C69BFA-1D2C-4EA6-BA35-9E6EAE9971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0800" y="4626082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4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10  </a:t>
            </a:r>
            <a:r>
              <a:rPr lang="vi-VN" sz="2800" b="1" dirty="0">
                <a:solidFill>
                  <a:srgbClr val="FF0000"/>
                </a:solidFill>
              </a:rPr>
              <a:t>29</a:t>
            </a:r>
            <a:r>
              <a:rPr lang="vi-VN" sz="2800" dirty="0"/>
              <a:t>  48  15  44;  7  24  20  28;  9  37  17;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altLang="en-US" sz="2800" dirty="0" err="1"/>
              <a:t>Xóa</a:t>
            </a:r>
            <a:r>
              <a:rPr lang="en-US" altLang="en-US" sz="2800" dirty="0"/>
              <a:t> 29, </a:t>
            </a:r>
            <a:r>
              <a:rPr lang="en-US" altLang="en-US" sz="2800" dirty="0" err="1"/>
              <a:t>trang</a:t>
            </a:r>
            <a:r>
              <a:rPr lang="en-US" altLang="en-US" sz="2800" dirty="0"/>
              <a:t> 28,29 </a:t>
            </a:r>
            <a:r>
              <a:rPr lang="en-US" altLang="en-US" sz="2800" dirty="0" err="1"/>
              <a:t>còn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lại</a:t>
            </a:r>
            <a:r>
              <a:rPr lang="en-US" altLang="en-US" sz="2800" dirty="0"/>
              <a:t> 28 (</a:t>
            </a:r>
            <a:r>
              <a:rPr lang="en-US" altLang="en-US" sz="2800" dirty="0" err="1"/>
              <a:t>phạm</a:t>
            </a:r>
            <a:r>
              <a:rPr lang="en-US" altLang="en-US" sz="2800" dirty="0"/>
              <a:t>), </a:t>
            </a:r>
            <a:r>
              <a:rPr lang="en-US" altLang="en-US" sz="2800" dirty="0" err="1"/>
              <a:t>mượn</a:t>
            </a:r>
            <a:r>
              <a:rPr lang="en-US" altLang="en-US" sz="2800" dirty="0"/>
              <a:t> 37 </a:t>
            </a:r>
            <a:r>
              <a:rPr lang="en-US" altLang="en-US" sz="2800" dirty="0" err="1"/>
              <a:t>trang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phải</a:t>
            </a:r>
            <a:r>
              <a:rPr lang="en-US" altLang="en-US" sz="2800" dirty="0"/>
              <a:t>. Do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37 </a:t>
            </a:r>
            <a:r>
              <a:rPr lang="en-US" altLang="en-US" sz="2800" dirty="0" err="1"/>
              <a:t>lên</a:t>
            </a:r>
            <a:r>
              <a:rPr lang="en-US" altLang="en-US" sz="2800" dirty="0"/>
              <a:t> cha, 32 </a:t>
            </a:r>
            <a:r>
              <a:rPr lang="en-US" altLang="en-US" sz="2800" dirty="0" err="1"/>
              <a:t>xuống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thế</a:t>
            </a:r>
            <a:r>
              <a:rPr lang="en-US" altLang="en-US" sz="2800" dirty="0"/>
              <a:t> 29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29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5101469-0EF6-4DB7-A5D3-2DF45BC0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257" y="3749645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38884CEB-CEB5-43E2-84E3-A0572854E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207" y="374964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81371FE-A5FF-43D4-AA54-ACDE3457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382" y="374964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864599AB-A101-4B02-9E1D-3FE8DA887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920" y="202085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073FDC2-DBF2-4371-AD3B-9886BE255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095" y="374805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91978D7D-5C3E-4383-9E22-AC4D60788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407" y="374805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36A25FB-D60E-4F95-8B5D-3413D52D0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5157" y="2379632"/>
            <a:ext cx="1825625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5BA45512-C320-42D9-99B2-26DF79CC6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70" y="374964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AD4FCC1-804E-4CB0-A450-078398878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695" y="202085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6923D105-0242-4A55-8BA8-B2FA2CB40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0970" y="2379632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4C6457DB-420C-4F74-90BA-C3A4AEE8F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032" y="374964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18C6C0F3-A326-4C01-A25E-54FA01AB5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770" y="374964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40019889-C823-422E-9E75-34060B489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082" y="202085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CAFC2A3-319A-4DA7-8A80-44FBFFF21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45" y="374964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F87152D9-595A-4070-A2E0-C6669D554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982" y="3751232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BC24AEBC-1D24-4FA8-9F34-B253CDB6D8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7232" y="2379632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9BBEA2AC-B27E-4F2A-94C7-EAC7B57C8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607" y="3751232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FAE03CBC-34FF-4F7C-BA20-FDAD235DB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595" y="374805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86C0D797-35C5-4651-A630-76F83B051E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8895" y="2379632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B9AB-85AE-4DEB-BA54-332DAAA6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526C-3C2D-434A-BCF5-319D9ABA8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en-US" dirty="0" err="1"/>
              <a:t>cây</a:t>
            </a:r>
            <a:r>
              <a:rPr lang="en-US" dirty="0"/>
              <a:t> (B-Trees)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4660B-3124-4096-BE00-64EA4E4B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91F11-628F-4548-B428-27ED82EE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6" descr="http://staff.ustc.edu.cn/~csli/graduate/algorithms/book6/382_a.gif">
            <a:extLst>
              <a:ext uri="{FF2B5EF4-FFF2-40B4-BE49-F238E27FC236}">
                <a16:creationId xmlns:a16="http://schemas.microsoft.com/office/drawing/2014/main" id="{1B21F0F8-6FB7-4FA6-AA5A-B4F256D6F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1814" y="2895265"/>
            <a:ext cx="4533444" cy="24694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547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10  </a:t>
            </a:r>
            <a:r>
              <a:rPr lang="vi-VN" sz="2800" b="1" dirty="0">
                <a:solidFill>
                  <a:srgbClr val="FF0000"/>
                </a:solidFill>
              </a:rPr>
              <a:t>29</a:t>
            </a:r>
            <a:r>
              <a:rPr lang="vi-VN" sz="2800" dirty="0"/>
              <a:t>  48  15  44;  7  24  20  28;  9  37  17;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30</a:t>
            </a:fld>
            <a:endParaRPr lang="en-US"/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7341D105-70BC-41B2-97B2-70B162514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4" y="5927583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F5052071-5F80-44C3-A5A6-9C70F3A9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4" y="592758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F5223F1D-DE4E-4497-A80D-423223A0A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7" y="419879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9F52ACA7-F1F6-463F-A406-DD23A6203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2" y="592599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Text Box 30">
            <a:extLst>
              <a:ext uri="{FF2B5EF4-FFF2-40B4-BE49-F238E27FC236}">
                <a16:creationId xmlns:a16="http://schemas.microsoft.com/office/drawing/2014/main" id="{E125E478-1DE4-4C37-ABC1-3A4851944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4" y="592599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6C233176-3F45-4AB5-AD4C-BF4736E10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3074" y="4557570"/>
            <a:ext cx="208756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id="{EB6BAD15-3FBE-4C11-A487-E5CC04182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087" y="5927583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Text Box 33">
            <a:extLst>
              <a:ext uri="{FF2B5EF4-FFF2-40B4-BE49-F238E27FC236}">
                <a16:creationId xmlns:a16="http://schemas.microsoft.com/office/drawing/2014/main" id="{B4288054-DAE5-406F-8C7D-2E4993104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2" y="419879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57F2F3B5-7C5E-455F-966B-08D45D8AC1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8887" y="4557570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35">
            <a:extLst>
              <a:ext uri="{FF2B5EF4-FFF2-40B4-BE49-F238E27FC236}">
                <a16:creationId xmlns:a16="http://schemas.microsoft.com/office/drawing/2014/main" id="{C7E453D2-FA20-41E5-896D-927B161C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49" y="592758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36">
            <a:extLst>
              <a:ext uri="{FF2B5EF4-FFF2-40B4-BE49-F238E27FC236}">
                <a16:creationId xmlns:a16="http://schemas.microsoft.com/office/drawing/2014/main" id="{DA726395-F79D-428F-997A-9314F2D39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7" y="592758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Text Box 37">
            <a:extLst>
              <a:ext uri="{FF2B5EF4-FFF2-40B4-BE49-F238E27FC236}">
                <a16:creationId xmlns:a16="http://schemas.microsoft.com/office/drawing/2014/main" id="{2CF23980-F4F5-45B4-876B-E103BFB52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9" y="419879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Text Box 38">
            <a:extLst>
              <a:ext uri="{FF2B5EF4-FFF2-40B4-BE49-F238E27FC236}">
                <a16:creationId xmlns:a16="http://schemas.microsoft.com/office/drawing/2014/main" id="{D1069565-1F3F-4855-A0E4-16CBA8F53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" y="5927583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Text Box 39">
            <a:extLst>
              <a:ext uri="{FF2B5EF4-FFF2-40B4-BE49-F238E27FC236}">
                <a16:creationId xmlns:a16="http://schemas.microsoft.com/office/drawing/2014/main" id="{2B52B854-4F5A-4E4C-94DA-DA2AE8EFA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899" y="592917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Line 40">
            <a:extLst>
              <a:ext uri="{FF2B5EF4-FFF2-40B4-BE49-F238E27FC236}">
                <a16:creationId xmlns:a16="http://schemas.microsoft.com/office/drawing/2014/main" id="{87292325-1458-46ED-B233-014AF1E0F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5149" y="4557570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41">
            <a:extLst>
              <a:ext uri="{FF2B5EF4-FFF2-40B4-BE49-F238E27FC236}">
                <a16:creationId xmlns:a16="http://schemas.microsoft.com/office/drawing/2014/main" id="{E5C7C8FB-151D-451A-99E2-A5AF5272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4" y="592917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Text Box 42">
            <a:extLst>
              <a:ext uri="{FF2B5EF4-FFF2-40B4-BE49-F238E27FC236}">
                <a16:creationId xmlns:a16="http://schemas.microsoft.com/office/drawing/2014/main" id="{C1BB8E6C-15BE-44F3-8E35-977C1E1E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12" y="592599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Line 43">
            <a:extLst>
              <a:ext uri="{FF2B5EF4-FFF2-40B4-BE49-F238E27FC236}">
                <a16:creationId xmlns:a16="http://schemas.microsoft.com/office/drawing/2014/main" id="{EFE0CB44-4F12-4BF0-A6A5-8B7095C10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6812" y="4557570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5825D6E6-D844-43CA-A1A3-B09E752E3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257" y="3749645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5E01A52A-28DF-42C4-8D6B-3C7FEF1C4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207" y="374964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4151B78D-0951-4ACE-97F4-9D8F151E3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382" y="374964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C2195EC0-ABB9-47AD-950B-7BE180D1B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920" y="202085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9823F672-B7E3-4799-8403-C7F06BD85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095" y="374805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B4C4993A-A2C4-4BFE-AD47-506693779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407" y="374805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29</a:t>
            </a:r>
          </a:p>
          <a:p>
            <a:pPr eaLnBrk="0" hangingPunct="0"/>
            <a:endParaRPr lang="en-US" alt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Line 11">
            <a:extLst>
              <a:ext uri="{FF2B5EF4-FFF2-40B4-BE49-F238E27FC236}">
                <a16:creationId xmlns:a16="http://schemas.microsoft.com/office/drawing/2014/main" id="{7EC8DFCA-C288-45FF-A304-1181DAB0B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5157" y="2379632"/>
            <a:ext cx="1825625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A8A419DA-A1B5-48DA-B626-F05534272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70" y="374964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id="{8B30E3C6-C741-4B3B-8783-A9A071437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695" y="202085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" name="Line 14">
            <a:extLst>
              <a:ext uri="{FF2B5EF4-FFF2-40B4-BE49-F238E27FC236}">
                <a16:creationId xmlns:a16="http://schemas.microsoft.com/office/drawing/2014/main" id="{9BE5167F-FD53-4CE5-8A24-4B5B29A42C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0970" y="2379632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5">
            <a:extLst>
              <a:ext uri="{FF2B5EF4-FFF2-40B4-BE49-F238E27FC236}">
                <a16:creationId xmlns:a16="http://schemas.microsoft.com/office/drawing/2014/main" id="{94B7D8E7-64A2-4129-9D9A-B50341304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032" y="374964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5" name="Text Box 16">
            <a:extLst>
              <a:ext uri="{FF2B5EF4-FFF2-40B4-BE49-F238E27FC236}">
                <a16:creationId xmlns:a16="http://schemas.microsoft.com/office/drawing/2014/main" id="{E4F593E6-A4F6-41D8-B9AC-3CE258B48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770" y="374964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E5430F33-2177-4500-BCBC-842A08E0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082" y="202085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" name="Text Box 18">
            <a:extLst>
              <a:ext uri="{FF2B5EF4-FFF2-40B4-BE49-F238E27FC236}">
                <a16:creationId xmlns:a16="http://schemas.microsoft.com/office/drawing/2014/main" id="{EFD6688A-91DF-4887-8DDD-32C0F8EB3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45" y="374964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8" name="Text Box 19">
            <a:extLst>
              <a:ext uri="{FF2B5EF4-FFF2-40B4-BE49-F238E27FC236}">
                <a16:creationId xmlns:a16="http://schemas.microsoft.com/office/drawing/2014/main" id="{02FA274F-D0F6-4A3C-8B33-32969AD46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982" y="3751232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id="{21CE37D7-7189-49FC-B589-4E78C9CBDE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7232" y="2379632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1F4679DD-BFEF-41A5-9380-2186A08A1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607" y="3751232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FE2F5CEF-FBBF-4317-9549-16F8DD91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595" y="374805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2" name="Line 23">
            <a:extLst>
              <a:ext uri="{FF2B5EF4-FFF2-40B4-BE49-F238E27FC236}">
                <a16:creationId xmlns:a16="http://schemas.microsoft.com/office/drawing/2014/main" id="{5D7CA3FC-717B-4189-B88C-C49A1C0CF1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8895" y="2379632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1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10  29  </a:t>
            </a:r>
            <a:r>
              <a:rPr lang="vi-VN" sz="2800" b="1" dirty="0">
                <a:solidFill>
                  <a:srgbClr val="FF0000"/>
                </a:solidFill>
              </a:rPr>
              <a:t>48</a:t>
            </a:r>
            <a:r>
              <a:rPr lang="vi-VN" sz="2800" dirty="0"/>
              <a:t>  15  44;  7  24  20  28;  9  37  17;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31</a:t>
            </a:fld>
            <a:endParaRPr lang="en-US"/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BFC0D171-D8D5-4217-A337-50EAB8C8C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2" y="3770979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DC41658B-B7CB-4C5C-8E00-F20990B7B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2" y="3770979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F25B6CE1-0BE1-49BD-9314-124485A94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5" y="204219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5A31B4D7-B2E7-4DC4-A2D4-1D6B94FE4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0" y="376939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Text Box 30">
            <a:extLst>
              <a:ext uri="{FF2B5EF4-FFF2-40B4-BE49-F238E27FC236}">
                <a16:creationId xmlns:a16="http://schemas.microsoft.com/office/drawing/2014/main" id="{AB9464E2-8413-4B4C-8449-613B0229E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2" y="376939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1B02AC92-F6DD-43B0-B93F-E14CE6BD0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3562" y="2400966"/>
            <a:ext cx="208756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id="{1FE99052-E153-41EE-A62E-622B6FB23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770979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Text Box 33">
            <a:extLst>
              <a:ext uri="{FF2B5EF4-FFF2-40B4-BE49-F238E27FC236}">
                <a16:creationId xmlns:a16="http://schemas.microsoft.com/office/drawing/2014/main" id="{977DEB60-293D-40FD-B298-B2D0130EC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204219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2D753A6C-217F-496F-89B7-EC4B8D3597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9375" y="2400966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35">
            <a:extLst>
              <a:ext uri="{FF2B5EF4-FFF2-40B4-BE49-F238E27FC236}">
                <a16:creationId xmlns:a16="http://schemas.microsoft.com/office/drawing/2014/main" id="{BB9FCC6C-E35B-43E1-854F-98BE85B2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7" y="3770979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36">
            <a:extLst>
              <a:ext uri="{FF2B5EF4-FFF2-40B4-BE49-F238E27FC236}">
                <a16:creationId xmlns:a16="http://schemas.microsoft.com/office/drawing/2014/main" id="{72EA83ED-9D8A-4944-BB04-88568B7B6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175" y="3770979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Text Box 37">
            <a:extLst>
              <a:ext uri="{FF2B5EF4-FFF2-40B4-BE49-F238E27FC236}">
                <a16:creationId xmlns:a16="http://schemas.microsoft.com/office/drawing/2014/main" id="{FA3DC4EC-1689-4C92-BC3E-A907CF88E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7" y="204219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Text Box 38">
            <a:extLst>
              <a:ext uri="{FF2B5EF4-FFF2-40B4-BE49-F238E27FC236}">
                <a16:creationId xmlns:a16="http://schemas.microsoft.com/office/drawing/2014/main" id="{B24E6DA4-011E-4AA6-9D68-5505D594A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770979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Text Box 39">
            <a:extLst>
              <a:ext uri="{FF2B5EF4-FFF2-40B4-BE49-F238E27FC236}">
                <a16:creationId xmlns:a16="http://schemas.microsoft.com/office/drawing/2014/main" id="{19BF7C8C-4F24-4EE2-BB1C-0D9B00253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387" y="377256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Line 40">
            <a:extLst>
              <a:ext uri="{FF2B5EF4-FFF2-40B4-BE49-F238E27FC236}">
                <a16:creationId xmlns:a16="http://schemas.microsoft.com/office/drawing/2014/main" id="{15D2B242-FD51-444B-B59F-37B25A899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5637" y="2400966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41">
            <a:extLst>
              <a:ext uri="{FF2B5EF4-FFF2-40B4-BE49-F238E27FC236}">
                <a16:creationId xmlns:a16="http://schemas.microsoft.com/office/drawing/2014/main" id="{1FBA9F85-A67F-4DD3-AC74-6EE0832DD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2" y="377256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48</a:t>
            </a:r>
          </a:p>
          <a:p>
            <a:pPr eaLnBrk="0" hangingPunct="0"/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2" name="Text Box 42">
            <a:extLst>
              <a:ext uri="{FF2B5EF4-FFF2-40B4-BE49-F238E27FC236}">
                <a16:creationId xmlns:a16="http://schemas.microsoft.com/office/drawing/2014/main" id="{E01D7B7B-F987-4FAF-8897-D4770C3BC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376939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Line 43">
            <a:extLst>
              <a:ext uri="{FF2B5EF4-FFF2-40B4-BE49-F238E27FC236}">
                <a16:creationId xmlns:a16="http://schemas.microsoft.com/office/drawing/2014/main" id="{CC73CC55-3546-4493-992D-471A14B275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7300" y="2400966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BA9BC873-4AC4-4C02-8E32-73C339678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017" y="6050501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97B4D898-60F0-4BF2-87C9-5D95E2F3B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967" y="605050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93921AC6-944C-469D-ACBE-A09DD78B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680" y="432171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BD75DE1A-EC8A-440C-A2D0-E9859F6D0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855" y="604891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4B5884FA-EDA6-4A32-B457-D90CCB709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167" y="604891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id="{36EBDFFF-F793-411D-AF3E-E5FFC1819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7917" y="4680489"/>
            <a:ext cx="2087563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892201C4-47C5-42EB-B481-AC3C958F8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930" y="6050501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E1A58BDE-9A27-4DD3-A262-5761D744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3455" y="432171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CD1F3E58-CC4A-420A-9F3D-EAC5918D2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3730" y="4680489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">
            <a:extLst>
              <a:ext uri="{FF2B5EF4-FFF2-40B4-BE49-F238E27FC236}">
                <a16:creationId xmlns:a16="http://schemas.microsoft.com/office/drawing/2014/main" id="{4DE0DE5F-1830-46BB-B84B-49DCA7B2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792" y="605050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4" name="Text Box 15">
            <a:extLst>
              <a:ext uri="{FF2B5EF4-FFF2-40B4-BE49-F238E27FC236}">
                <a16:creationId xmlns:a16="http://schemas.microsoft.com/office/drawing/2014/main" id="{36988B12-630B-46F2-B068-7B10AA952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0530" y="605050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5" name="Text Box 16">
            <a:extLst>
              <a:ext uri="{FF2B5EF4-FFF2-40B4-BE49-F238E27FC236}">
                <a16:creationId xmlns:a16="http://schemas.microsoft.com/office/drawing/2014/main" id="{A8BF2837-E04B-4925-9C1D-E1EFFA0A1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842" y="432171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7EB7605E-4B41-4295-B175-DFD2A4E31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05" y="6050501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" name="Text Box 18">
            <a:extLst>
              <a:ext uri="{FF2B5EF4-FFF2-40B4-BE49-F238E27FC236}">
                <a16:creationId xmlns:a16="http://schemas.microsoft.com/office/drawing/2014/main" id="{CC3E9139-1926-4ADF-93AD-BB66690E1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1742" y="6052089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667AF4AF-005D-43D3-A33D-1B715E7BB6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9992" y="4680489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FF0AA60E-B6A2-445E-9E22-CBC001BA1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355" y="604891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3B16C6B5-FA52-4B8D-9478-5695F11A3B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1655" y="4680489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10  29  48  </a:t>
            </a:r>
            <a:r>
              <a:rPr lang="vi-VN" sz="2800" b="1" dirty="0">
                <a:solidFill>
                  <a:srgbClr val="FF0000"/>
                </a:solidFill>
              </a:rPr>
              <a:t>15</a:t>
            </a:r>
            <a:r>
              <a:rPr lang="vi-VN" sz="2800" dirty="0"/>
              <a:t>  44;  7  24  20  28;  9  37  17;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32</a:t>
            </a:fld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EA0C207-E2B8-4A26-AC6C-FDA2D2250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072" y="3700552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1EDA7B1-D922-4224-A2F8-E273351A7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022" y="3700552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DC752556-31FD-4AC3-A664-ADE86CFA2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735" y="197176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E3E5D07F-E6F9-492A-8648-29F05888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910" y="369896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42A28107-47AB-45E4-A2E5-410F54F4E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222" y="369896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01F7238C-FA19-4A76-9EEA-29C178B3C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972" y="2330540"/>
            <a:ext cx="2087563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92D7BDCF-5AFA-413B-A0A0-F9059A147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2985" y="3700552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E081BB3-364C-4FDA-9170-1834F9386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510" y="197176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43D0D703-027B-4E3F-B5B6-D12F010AEA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6785" y="2330540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DF314D7-4174-4CCB-8E0C-2DBF4DDC3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847" y="3700552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  <a:p>
            <a:pPr eaLnBrk="0" hangingPunct="0"/>
            <a:endParaRPr lang="en-US" alt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F9E55302-7277-4688-BC26-78BB3D20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585" y="3700552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86C06A8A-5329-45A6-B333-6C490ECEE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897" y="197176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3BB5775A-71F0-4F45-ACC7-6F381C1EE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60" y="3700552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6BFFFE8E-20F1-45DA-8CD9-0A9BA1B3F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4797" y="370214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73DA6983-6D02-463D-8634-EBB842E500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3047" y="2330540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A4EDF4E3-86C4-4DB5-8A3B-5446E96C7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410" y="369896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07A80BB6-D742-4139-A6EF-1375D0D5C7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4710" y="2330540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F27B167F-B485-40BD-A0BC-2EA1E67EB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072" y="6036977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3D487C98-6B50-46B1-A289-A06E27302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022" y="603697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5F9825C0-EA76-4ADD-8C15-AF9E143CE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735" y="430819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EDB06068-3938-4723-BE07-C2C618C4B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910" y="603539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8B8024AE-B45A-4F85-B470-4107BD9D4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222" y="603539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F0BB5296-75B1-47DE-9745-EDA6DF009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972" y="4666965"/>
            <a:ext cx="2087563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0C8FF465-8AE0-440D-8876-A12DB0D55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2985" y="6036977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C9156DF-95CA-44E9-92F7-148A24F7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510" y="430819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CF18B58D-0D1F-430E-BCBC-EF41A2A5E9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6785" y="4666965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4349904F-6BA0-4A0F-B6EB-43DAFD528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585" y="603697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" name="Text Box 34">
            <a:extLst>
              <a:ext uri="{FF2B5EF4-FFF2-40B4-BE49-F238E27FC236}">
                <a16:creationId xmlns:a16="http://schemas.microsoft.com/office/drawing/2014/main" id="{CDFE3E23-0CAA-4045-AD95-E8E5E1B63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897" y="430819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4" name="Text Box 35">
            <a:extLst>
              <a:ext uri="{FF2B5EF4-FFF2-40B4-BE49-F238E27FC236}">
                <a16:creationId xmlns:a16="http://schemas.microsoft.com/office/drawing/2014/main" id="{5B02D12E-740A-4B0E-B95E-961A6242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60" y="6036977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AF72DC5C-3CD9-4D19-A116-2DADC7D93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4797" y="603856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323BC267-54E2-4425-B65C-68071843FC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3047" y="4666965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32110721-F725-4D5D-976F-4419462FB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410" y="603539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82E39650-D2A4-48F3-8F8A-086E77240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4710" y="4666965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7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10  29  48  15  </a:t>
            </a:r>
            <a:r>
              <a:rPr lang="vi-VN" sz="2800" b="1" dirty="0">
                <a:solidFill>
                  <a:srgbClr val="FF0000"/>
                </a:solidFill>
              </a:rPr>
              <a:t>44</a:t>
            </a:r>
            <a:r>
              <a:rPr lang="vi-VN" sz="2800" dirty="0"/>
              <a:t>;  7  24  20  28;  9  37  17;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altLang="en-US" sz="2800" dirty="0" err="1"/>
              <a:t>Xóa</a:t>
            </a:r>
            <a:r>
              <a:rPr lang="en-US" altLang="en-US" sz="2800" dirty="0"/>
              <a:t> 44 (</a:t>
            </a:r>
            <a:r>
              <a:rPr lang="en-US" altLang="en-US" sz="2800" dirty="0" err="1"/>
              <a:t>phạm</a:t>
            </a:r>
            <a:r>
              <a:rPr lang="en-US" altLang="en-US" sz="2800" dirty="0"/>
              <a:t>), </a:t>
            </a:r>
            <a:r>
              <a:rPr lang="en-US" altLang="en-US" sz="2800" dirty="0" err="1"/>
              <a:t>gộp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lại</a:t>
            </a:r>
            <a:endParaRPr lang="en-US" alt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33</a:t>
            </a:fld>
            <a:endParaRPr lang="en-US"/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BC359D10-2C65-4387-B3CA-CE9B3910B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3720561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A6FE9DE9-ED72-4CF4-A644-7BACC2433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372056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25">
            <a:extLst>
              <a:ext uri="{FF2B5EF4-FFF2-40B4-BE49-F238E27FC236}">
                <a16:creationId xmlns:a16="http://schemas.microsoft.com/office/drawing/2014/main" id="{19934C2A-851D-4E8F-A1DF-3DBAD81BB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199177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A043AC4A-B30E-4471-A1AD-A7F3A6D5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38" y="371897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BEA01786-0AD2-4D20-8A91-580C92315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371897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Line 28">
            <a:extLst>
              <a:ext uri="{FF2B5EF4-FFF2-40B4-BE49-F238E27FC236}">
                <a16:creationId xmlns:a16="http://schemas.microsoft.com/office/drawing/2014/main" id="{5E044A5E-353D-45AB-91D7-1A9C441B0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900" y="2350549"/>
            <a:ext cx="2087563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018F8843-CE9E-4985-86BF-E1372C3B8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3720561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BC2BD0FC-90FD-42D2-BC2A-7E4746F20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199177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6910A83B-876D-4360-AAD0-604A0BB6A1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0713" y="2350549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33">
            <a:extLst>
              <a:ext uri="{FF2B5EF4-FFF2-40B4-BE49-F238E27FC236}">
                <a16:creationId xmlns:a16="http://schemas.microsoft.com/office/drawing/2014/main" id="{E68B1847-C4F9-46B0-95A5-39CA688E0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13" y="372056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34">
            <a:extLst>
              <a:ext uri="{FF2B5EF4-FFF2-40B4-BE49-F238E27FC236}">
                <a16:creationId xmlns:a16="http://schemas.microsoft.com/office/drawing/2014/main" id="{54095D03-DCD2-4193-8090-09509D3BC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199177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Text Box 35">
            <a:extLst>
              <a:ext uri="{FF2B5EF4-FFF2-40B4-BE49-F238E27FC236}">
                <a16:creationId xmlns:a16="http://schemas.microsoft.com/office/drawing/2014/main" id="{402EC85B-CDCD-4745-A2B1-FDFB6351B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3720561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Text Box 36">
            <a:extLst>
              <a:ext uri="{FF2B5EF4-FFF2-40B4-BE49-F238E27FC236}">
                <a16:creationId xmlns:a16="http://schemas.microsoft.com/office/drawing/2014/main" id="{12107B16-5FE0-46D5-A910-5EFDEB18C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3722149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Line 37">
            <a:extLst>
              <a:ext uri="{FF2B5EF4-FFF2-40B4-BE49-F238E27FC236}">
                <a16:creationId xmlns:a16="http://schemas.microsoft.com/office/drawing/2014/main" id="{C8A8F8CB-84DF-4FEA-8DBE-3C482CF72B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6975" y="2350549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38">
            <a:extLst>
              <a:ext uri="{FF2B5EF4-FFF2-40B4-BE49-F238E27FC236}">
                <a16:creationId xmlns:a16="http://schemas.microsoft.com/office/drawing/2014/main" id="{550CA1A1-F0C0-4316-A5C0-91ABB860E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371897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Line 39">
            <a:extLst>
              <a:ext uri="{FF2B5EF4-FFF2-40B4-BE49-F238E27FC236}">
                <a16:creationId xmlns:a16="http://schemas.microsoft.com/office/drawing/2014/main" id="{B7DF0620-8CA9-4BF9-A872-1C5C777AE6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8638" y="2350549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05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10  29  48  15  </a:t>
            </a:r>
            <a:r>
              <a:rPr lang="vi-VN" sz="2800" b="1" dirty="0">
                <a:solidFill>
                  <a:srgbClr val="FF0000"/>
                </a:solidFill>
              </a:rPr>
              <a:t>44</a:t>
            </a:r>
            <a:r>
              <a:rPr lang="vi-VN" sz="2800" dirty="0"/>
              <a:t>;  7  24  20  28;  9  37  17;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34</a:t>
            </a:fld>
            <a:endParaRPr lang="en-US"/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BC359D10-2C65-4387-B3CA-CE9B3910B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3720561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A6FE9DE9-ED72-4CF4-A644-7BACC2433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372056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25">
            <a:extLst>
              <a:ext uri="{FF2B5EF4-FFF2-40B4-BE49-F238E27FC236}">
                <a16:creationId xmlns:a16="http://schemas.microsoft.com/office/drawing/2014/main" id="{19934C2A-851D-4E8F-A1DF-3DBAD81BB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199177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A043AC4A-B30E-4471-A1AD-A7F3A6D5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38" y="371897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BEA01786-0AD2-4D20-8A91-580C92315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371897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Line 28">
            <a:extLst>
              <a:ext uri="{FF2B5EF4-FFF2-40B4-BE49-F238E27FC236}">
                <a16:creationId xmlns:a16="http://schemas.microsoft.com/office/drawing/2014/main" id="{5E044A5E-353D-45AB-91D7-1A9C441B0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900" y="2350549"/>
            <a:ext cx="2087563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018F8843-CE9E-4985-86BF-E1372C3B8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3720561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BC2BD0FC-90FD-42D2-BC2A-7E4746F20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199177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6910A83B-876D-4360-AAD0-604A0BB6A1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0713" y="2350549"/>
            <a:ext cx="285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33">
            <a:extLst>
              <a:ext uri="{FF2B5EF4-FFF2-40B4-BE49-F238E27FC236}">
                <a16:creationId xmlns:a16="http://schemas.microsoft.com/office/drawing/2014/main" id="{E68B1847-C4F9-46B0-95A5-39CA688E0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13" y="372056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44</a:t>
            </a:r>
          </a:p>
          <a:p>
            <a:pPr eaLnBrk="0" hangingPunct="0"/>
            <a:endParaRPr lang="en-US" alt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34">
            <a:extLst>
              <a:ext uri="{FF2B5EF4-FFF2-40B4-BE49-F238E27FC236}">
                <a16:creationId xmlns:a16="http://schemas.microsoft.com/office/drawing/2014/main" id="{54095D03-DCD2-4193-8090-09509D3BC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199177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Text Box 35">
            <a:extLst>
              <a:ext uri="{FF2B5EF4-FFF2-40B4-BE49-F238E27FC236}">
                <a16:creationId xmlns:a16="http://schemas.microsoft.com/office/drawing/2014/main" id="{402EC85B-CDCD-4745-A2B1-FDFB6351B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3720561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Text Box 36">
            <a:extLst>
              <a:ext uri="{FF2B5EF4-FFF2-40B4-BE49-F238E27FC236}">
                <a16:creationId xmlns:a16="http://schemas.microsoft.com/office/drawing/2014/main" id="{12107B16-5FE0-46D5-A910-5EFDEB18C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3722149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Line 37">
            <a:extLst>
              <a:ext uri="{FF2B5EF4-FFF2-40B4-BE49-F238E27FC236}">
                <a16:creationId xmlns:a16="http://schemas.microsoft.com/office/drawing/2014/main" id="{C8A8F8CB-84DF-4FEA-8DBE-3C482CF72B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6975" y="2350549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38">
            <a:extLst>
              <a:ext uri="{FF2B5EF4-FFF2-40B4-BE49-F238E27FC236}">
                <a16:creationId xmlns:a16="http://schemas.microsoft.com/office/drawing/2014/main" id="{550CA1A1-F0C0-4316-A5C0-91ABB860E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371897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Line 39">
            <a:extLst>
              <a:ext uri="{FF2B5EF4-FFF2-40B4-BE49-F238E27FC236}">
                <a16:creationId xmlns:a16="http://schemas.microsoft.com/office/drawing/2014/main" id="{B7DF0620-8CA9-4BF9-A872-1C5C777AE6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8638" y="2350549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812AF244-9B8A-440F-A6E2-0F4494BA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6186023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BA1A954A-F913-4CE6-9188-FC004C807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618602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3ECF58AD-3B78-436E-A210-808610DFC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588" y="618443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Text Box 7">
            <a:extLst>
              <a:ext uri="{FF2B5EF4-FFF2-40B4-BE49-F238E27FC236}">
                <a16:creationId xmlns:a16="http://schemas.microsoft.com/office/drawing/2014/main" id="{0294C105-4BC4-44B0-B2E5-97A5C10DC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013" y="618443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3DCDA99B-9B72-46D0-BCCB-1904BFAD0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618443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11384A00-84D3-427F-A2D8-F012041E7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975" y="4744573"/>
            <a:ext cx="1944688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958B672D-40BC-40EA-9226-2B0F287E9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6186023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C6F89B0F-1CE6-4B85-BE61-B7BD010CF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88" y="445723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2ABFFE45-53F9-4908-B536-29EAD6A8DE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6050" y="4816011"/>
            <a:ext cx="1557338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DC683C17-C969-4834-B9C5-E888A8D46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445723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2C76BF28-FE0E-4E92-AD35-622B1BB65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6186023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1322392C-5ED3-4776-82FC-DDB5366D9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618443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6A58C285-F521-4B2C-8067-E3EEB0F56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8443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5" name="Line 19">
            <a:extLst>
              <a:ext uri="{FF2B5EF4-FFF2-40B4-BE49-F238E27FC236}">
                <a16:creationId xmlns:a16="http://schemas.microsoft.com/office/drawing/2014/main" id="{6465F03F-6FB1-43C7-81B3-D24151AC26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9150" y="4817598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10  29  48  15  44;  </a:t>
            </a:r>
            <a:r>
              <a:rPr lang="vi-VN" sz="2800" b="1" dirty="0">
                <a:solidFill>
                  <a:srgbClr val="FF0000"/>
                </a:solidFill>
              </a:rPr>
              <a:t>7</a:t>
            </a:r>
            <a:r>
              <a:rPr lang="vi-VN" sz="2800" dirty="0"/>
              <a:t>  24  20  28;  9  37  17;</a:t>
            </a:r>
            <a:endParaRPr lang="en-US" sz="2800" dirty="0"/>
          </a:p>
          <a:p>
            <a:r>
              <a:rPr lang="en-US" altLang="en-US" sz="2800" dirty="0" err="1"/>
              <a:t>Xóa</a:t>
            </a:r>
            <a:r>
              <a:rPr lang="en-US" altLang="en-US" sz="2800" dirty="0"/>
              <a:t> 7, </a:t>
            </a:r>
            <a:r>
              <a:rPr lang="en-US" altLang="en-US" sz="2800" dirty="0" err="1"/>
              <a:t>mượn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phải</a:t>
            </a:r>
            <a:endParaRPr lang="en-US" alt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35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54544B1-E28C-418E-BB86-0B57F4531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524" y="369642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9222A6E-A615-4740-80B9-9D65F9489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437" y="369642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E7A21144-F8AF-4BD7-A46D-AEAA04944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812" y="369483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9E97967A-4768-4920-BBE0-C010C6F46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237" y="369483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FA24490A-88E4-4A92-AF0A-885557A6C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549" y="369483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9BC65868-989F-4F5D-94A0-CBE8BF7D5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199" y="2254970"/>
            <a:ext cx="1944688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B0CA3F70-8203-4EA1-97F0-0CEAE2BDE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399" y="369642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6DB76AA3-F43D-4AB4-AE5F-DE4202842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012" y="196763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67CF5354-D517-49BB-82C7-16BA59ABC7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3274" y="2326408"/>
            <a:ext cx="1557338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8137C5FC-A2F1-4401-820E-FE509D56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399" y="196763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015C61EC-DE09-4DFE-8BAD-E60DB339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512" y="3696420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  <a:p>
            <a:pPr eaLnBrk="0" hangingPunct="0"/>
            <a:endParaRPr lang="en-US" altLang="en-US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1A084D48-FFB9-4B54-AC5C-9D6B44594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649" y="369483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EB3B6A97-81E1-4B80-B78E-247920D4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824" y="369483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0040CB56-902F-4CA9-9134-E3D9E3E788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6374" y="2327995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7ED8B6EF-12ED-43AD-A304-CDD18A434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278" y="6036353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721E17E0-8BCC-4479-AE79-D36392F03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190" y="603635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4C4D2004-0583-40EC-AFEF-E3B5234EC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2565" y="603476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0A04F91E-19F3-460E-A1C3-2EA783DE0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990" y="603476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66B90AF4-D690-4E3E-B7BB-3ACAC488B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03" y="603476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8D2144C5-97B2-4C98-8895-AB8D30037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953" y="4594903"/>
            <a:ext cx="1944687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3EC17DA0-2242-46A5-A9ED-7A8B07B77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115" y="6036353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C91B982F-4A96-44F9-8BE7-782A781E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765" y="430756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B11049AE-F339-42F5-B7EB-0C27FFCF62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9865" y="4666341"/>
            <a:ext cx="107950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FAD6C352-0523-4E65-923B-CB13DF468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153" y="430756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19DF35A8-6915-4881-A7ED-DC15C667A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0403" y="603476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" name="Text Box 34">
            <a:extLst>
              <a:ext uri="{FF2B5EF4-FFF2-40B4-BE49-F238E27FC236}">
                <a16:creationId xmlns:a16="http://schemas.microsoft.com/office/drawing/2014/main" id="{CFB760F5-8983-470F-99E1-DB68E882A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6578" y="603476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20E37415-4A10-4B47-9D2C-DF656D6848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5128" y="4667928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9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10  29  48  15  44;  7  </a:t>
            </a:r>
            <a:r>
              <a:rPr lang="vi-VN" sz="2800" b="1" dirty="0">
                <a:solidFill>
                  <a:srgbClr val="FF0000"/>
                </a:solidFill>
              </a:rPr>
              <a:t>24</a:t>
            </a:r>
            <a:r>
              <a:rPr lang="vi-VN" sz="2800" dirty="0"/>
              <a:t>  20  28;  9  37  17;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altLang="en-US" sz="2800" dirty="0" err="1"/>
              <a:t>Xóa</a:t>
            </a:r>
            <a:r>
              <a:rPr lang="en-US" altLang="en-US" sz="2800" dirty="0"/>
              <a:t> 24, ta </a:t>
            </a:r>
            <a:r>
              <a:rPr lang="en-US" altLang="en-US" sz="2800" dirty="0" err="1"/>
              <a:t>đem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khóa</a:t>
            </a:r>
            <a:r>
              <a:rPr lang="en-US" altLang="en-US" sz="2800" dirty="0"/>
              <a:t> 22 </a:t>
            </a:r>
            <a:r>
              <a:rPr lang="en-US" altLang="en-US" sz="2800" dirty="0" err="1"/>
              <a:t>lên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thay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thế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trang</a:t>
            </a:r>
            <a:r>
              <a:rPr lang="en-US" altLang="en-US" sz="2800" dirty="0"/>
              <a:t> 20,22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còn</a:t>
            </a:r>
            <a:r>
              <a:rPr lang="en-US" altLang="en-US" sz="2800" dirty="0"/>
              <a:t> 20 (</a:t>
            </a:r>
            <a:r>
              <a:rPr lang="en-US" altLang="en-US" sz="2800" dirty="0" err="1"/>
              <a:t>phạm</a:t>
            </a:r>
            <a:r>
              <a:rPr lang="en-US" altLang="en-US" sz="2800" dirty="0"/>
              <a:t>), </a:t>
            </a:r>
            <a:r>
              <a:rPr lang="en-US" altLang="en-US" sz="2800" dirty="0" err="1"/>
              <a:t>Nên</a:t>
            </a:r>
            <a:r>
              <a:rPr lang="en-US" altLang="en-US" sz="2800" dirty="0"/>
              <a:t> ta </a:t>
            </a:r>
            <a:r>
              <a:rPr lang="en-US" altLang="en-US" sz="2800" dirty="0" err="1"/>
              <a:t>phải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khóa</a:t>
            </a:r>
            <a:r>
              <a:rPr lang="en-US" altLang="en-US" sz="2800" dirty="0"/>
              <a:t> 22 </a:t>
            </a:r>
            <a:r>
              <a:rPr lang="en-US" altLang="en-US" sz="2800" dirty="0" err="1"/>
              <a:t>trở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trang</a:t>
            </a:r>
            <a:r>
              <a:rPr lang="en-US" altLang="en-US" sz="2800" dirty="0"/>
              <a:t> 20,22. </a:t>
            </a:r>
            <a:r>
              <a:rPr lang="en-US" altLang="en-US" sz="2800" dirty="0" err="1"/>
              <a:t>Mang</a:t>
            </a:r>
            <a:r>
              <a:rPr lang="en-US" altLang="en-US" sz="2800" dirty="0"/>
              <a:t> 28 </a:t>
            </a:r>
            <a:r>
              <a:rPr lang="en-US" altLang="en-US" sz="2800" dirty="0" err="1"/>
              <a:t>lên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thếm</a:t>
            </a:r>
            <a:endParaRPr lang="en-US" alt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36</a:t>
            </a:fld>
            <a:endParaRPr lang="en-US"/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65FA15ED-0BCB-4BAF-9D56-AA91B7D6A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0996" y="3733201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23">
            <a:extLst>
              <a:ext uri="{FF2B5EF4-FFF2-40B4-BE49-F238E27FC236}">
                <a16:creationId xmlns:a16="http://schemas.microsoft.com/office/drawing/2014/main" id="{42D902EE-E9AC-46A3-871D-616AF2D69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6908" y="373320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24">
            <a:extLst>
              <a:ext uri="{FF2B5EF4-FFF2-40B4-BE49-F238E27FC236}">
                <a16:creationId xmlns:a16="http://schemas.microsoft.com/office/drawing/2014/main" id="{D96447AE-36B9-4FC8-B307-77B0619BF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283" y="373161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849CDFBF-E62D-4A9B-97DE-EAD41FC0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708" y="373161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Text Box 26">
            <a:extLst>
              <a:ext uri="{FF2B5EF4-FFF2-40B4-BE49-F238E27FC236}">
                <a16:creationId xmlns:a16="http://schemas.microsoft.com/office/drawing/2014/main" id="{A8A54E00-1349-488B-8CCB-C74AA5033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021" y="373161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Line 27">
            <a:extLst>
              <a:ext uri="{FF2B5EF4-FFF2-40B4-BE49-F238E27FC236}">
                <a16:creationId xmlns:a16="http://schemas.microsoft.com/office/drawing/2014/main" id="{C752E1F8-EAB1-4975-AA3B-596688BBC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3671" y="2291751"/>
            <a:ext cx="1944687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F7B8FDF9-9C1D-4266-9143-F2F2170DB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8833" y="3733201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02D3BDF9-4DC2-4714-BAA5-C9A50F935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483" y="200441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Line 30">
            <a:extLst>
              <a:ext uri="{FF2B5EF4-FFF2-40B4-BE49-F238E27FC236}">
                <a16:creationId xmlns:a16="http://schemas.microsoft.com/office/drawing/2014/main" id="{925BEA8F-1F33-4902-922D-184A2EC3E2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3583" y="2363189"/>
            <a:ext cx="107950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31">
            <a:extLst>
              <a:ext uri="{FF2B5EF4-FFF2-40B4-BE49-F238E27FC236}">
                <a16:creationId xmlns:a16="http://schemas.microsoft.com/office/drawing/2014/main" id="{7EB35257-6CA1-4CD1-8EAF-B29490FA9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1871" y="200441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33">
            <a:extLst>
              <a:ext uri="{FF2B5EF4-FFF2-40B4-BE49-F238E27FC236}">
                <a16:creationId xmlns:a16="http://schemas.microsoft.com/office/drawing/2014/main" id="{31DEF144-DBD9-469B-964F-2828D82AC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121" y="373161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Text Box 34">
            <a:extLst>
              <a:ext uri="{FF2B5EF4-FFF2-40B4-BE49-F238E27FC236}">
                <a16:creationId xmlns:a16="http://schemas.microsoft.com/office/drawing/2014/main" id="{538FECAD-367B-442D-A755-D6435690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296" y="373161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dirty="0">
                <a:solidFill>
                  <a:srgbClr val="220FB1"/>
                </a:solidFill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 dirty="0">
              <a:solidFill>
                <a:srgbClr val="220FB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Line 35">
            <a:extLst>
              <a:ext uri="{FF2B5EF4-FFF2-40B4-BE49-F238E27FC236}">
                <a16:creationId xmlns:a16="http://schemas.microsoft.com/office/drawing/2014/main" id="{8840B8E4-0F03-47F8-A5FF-1DF928848D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8846" y="2364776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33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10  29  48  15  44;  7  </a:t>
            </a:r>
            <a:r>
              <a:rPr lang="vi-VN" sz="2800" b="1" dirty="0">
                <a:solidFill>
                  <a:srgbClr val="FF0000"/>
                </a:solidFill>
              </a:rPr>
              <a:t>24</a:t>
            </a:r>
            <a:r>
              <a:rPr lang="vi-VN" sz="2800" dirty="0"/>
              <a:t>  20  28;  9  37  17;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37</a:t>
            </a:fld>
            <a:endParaRPr lang="en-US"/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65FA15ED-0BCB-4BAF-9D56-AA91B7D6A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0996" y="3733201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23">
            <a:extLst>
              <a:ext uri="{FF2B5EF4-FFF2-40B4-BE49-F238E27FC236}">
                <a16:creationId xmlns:a16="http://schemas.microsoft.com/office/drawing/2014/main" id="{42D902EE-E9AC-46A3-871D-616AF2D69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6908" y="373320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24">
            <a:extLst>
              <a:ext uri="{FF2B5EF4-FFF2-40B4-BE49-F238E27FC236}">
                <a16:creationId xmlns:a16="http://schemas.microsoft.com/office/drawing/2014/main" id="{D96447AE-36B9-4FC8-B307-77B0619BF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283" y="373161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849CDFBF-E62D-4A9B-97DE-EAD41FC0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708" y="373161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Text Box 26">
            <a:extLst>
              <a:ext uri="{FF2B5EF4-FFF2-40B4-BE49-F238E27FC236}">
                <a16:creationId xmlns:a16="http://schemas.microsoft.com/office/drawing/2014/main" id="{A8A54E00-1349-488B-8CCB-C74AA5033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021" y="373161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Line 27">
            <a:extLst>
              <a:ext uri="{FF2B5EF4-FFF2-40B4-BE49-F238E27FC236}">
                <a16:creationId xmlns:a16="http://schemas.microsoft.com/office/drawing/2014/main" id="{C752E1F8-EAB1-4975-AA3B-596688BBC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3671" y="2291751"/>
            <a:ext cx="1944687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F7B8FDF9-9C1D-4266-9143-F2F2170DB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8833" y="3733201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02D3BDF9-4DC2-4714-BAA5-C9A50F935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483" y="200441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Line 30">
            <a:extLst>
              <a:ext uri="{FF2B5EF4-FFF2-40B4-BE49-F238E27FC236}">
                <a16:creationId xmlns:a16="http://schemas.microsoft.com/office/drawing/2014/main" id="{925BEA8F-1F33-4902-922D-184A2EC3E2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3583" y="2363189"/>
            <a:ext cx="107950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31">
            <a:extLst>
              <a:ext uri="{FF2B5EF4-FFF2-40B4-BE49-F238E27FC236}">
                <a16:creationId xmlns:a16="http://schemas.microsoft.com/office/drawing/2014/main" id="{7EB35257-6CA1-4CD1-8EAF-B29490FA9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1871" y="200441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33">
            <a:extLst>
              <a:ext uri="{FF2B5EF4-FFF2-40B4-BE49-F238E27FC236}">
                <a16:creationId xmlns:a16="http://schemas.microsoft.com/office/drawing/2014/main" id="{31DEF144-DBD9-469B-964F-2828D82AC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121" y="373161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Text Box 34">
            <a:extLst>
              <a:ext uri="{FF2B5EF4-FFF2-40B4-BE49-F238E27FC236}">
                <a16:creationId xmlns:a16="http://schemas.microsoft.com/office/drawing/2014/main" id="{538FECAD-367B-442D-A755-D6435690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296" y="373161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dirty="0">
                <a:solidFill>
                  <a:srgbClr val="220FB1"/>
                </a:solidFill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 dirty="0">
              <a:solidFill>
                <a:srgbClr val="220FB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Line 35">
            <a:extLst>
              <a:ext uri="{FF2B5EF4-FFF2-40B4-BE49-F238E27FC236}">
                <a16:creationId xmlns:a16="http://schemas.microsoft.com/office/drawing/2014/main" id="{8840B8E4-0F03-47F8-A5FF-1DF928848D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8846" y="2364776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10957F18-50A2-4D30-A047-819EFB58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864" y="6036978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DED4AA67-E936-4569-B3A7-FF16B8DCA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776" y="603697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73D71B2F-0B9C-40B9-9B98-8792423F4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151" y="603539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DB6730F8-D015-4FB2-80FE-9A3EE9D2D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3889" y="603539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552A5679-77EB-4F82-8F1E-444CFC6CF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0539" y="4595528"/>
            <a:ext cx="1944687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AA30EDB6-4086-43EC-BF27-052CE76C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701" y="6036978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E8FB526D-C88E-4D3C-BA05-A11D242B2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351" y="430819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9A5F63A1-DFBD-44E0-8A2B-F427E7B041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0451" y="4666966"/>
            <a:ext cx="107950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98254628-F8B2-4C3B-8A64-C539EF735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739" y="430819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ECC0FCF8-1846-4D66-8066-AA6746F4D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989" y="603539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5B09A93E-BD20-4B4B-8FC1-45437A760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164" y="603539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86756BFE-C614-4F47-BCD8-48ADD6899D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5714" y="4668553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10  29  48  15  44;  7  24  </a:t>
            </a:r>
            <a:r>
              <a:rPr lang="vi-VN" sz="2800" b="1" dirty="0">
                <a:solidFill>
                  <a:srgbClr val="FF0000"/>
                </a:solidFill>
              </a:rPr>
              <a:t>20</a:t>
            </a:r>
            <a:r>
              <a:rPr lang="vi-VN" sz="2800" dirty="0"/>
              <a:t>  28;  9  37  17;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altLang="en-US" sz="2800" dirty="0" err="1"/>
              <a:t>Xóa</a:t>
            </a:r>
            <a:r>
              <a:rPr lang="en-US" altLang="en-US" sz="2800" dirty="0"/>
              <a:t> 20: </a:t>
            </a:r>
            <a:r>
              <a:rPr lang="en-US" altLang="en-US" sz="2800" dirty="0" err="1"/>
              <a:t>mượn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phải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tử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Tức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mang</a:t>
            </a:r>
            <a:r>
              <a:rPr lang="en-US" altLang="en-US" sz="2800" dirty="0"/>
              <a:t> 32 </a:t>
            </a:r>
            <a:r>
              <a:rPr lang="en-US" altLang="en-US" sz="2800" dirty="0" err="1"/>
              <a:t>lên</a:t>
            </a:r>
            <a:r>
              <a:rPr lang="en-US" altLang="en-US" sz="2800" dirty="0"/>
              <a:t> cha, 28 </a:t>
            </a:r>
            <a:r>
              <a:rPr lang="en-US" altLang="en-US" sz="2800" dirty="0" err="1"/>
              <a:t>xuống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khóa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22 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38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61460EC-38EA-4C2E-A3A5-1E92EB766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388" y="3701990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410AB69-3D76-49BC-85F0-88FB0B43D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370199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415E98D-D093-4D70-A853-7531B068F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370040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CE4465C-166A-420B-AE3B-91ABB54F9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70040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ACD7231-4A37-48CC-B491-1D63D2121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7063" y="2260540"/>
            <a:ext cx="1944687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3E32894-CD1B-4762-AA4E-7D4CABDA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370199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86A53D82-A30D-4D67-8383-FF5AFC44F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197320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9625B1AB-71C6-4CC0-A9EC-CDB2C2E4D2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6975" y="2331978"/>
            <a:ext cx="107950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766D9B7A-2030-4A57-9702-1CDC4A894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3" y="197320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FC741F4-0B20-4AEE-99FD-DB3DC6CE7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13" y="370040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BCAD93EF-35F1-4D52-B200-4801D6AB5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370040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28470E7A-525E-472B-A91D-762219A969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2238" y="2333565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9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10  29  48  15  44;  7  24  </a:t>
            </a:r>
            <a:r>
              <a:rPr lang="vi-VN" sz="2800" b="1" dirty="0">
                <a:solidFill>
                  <a:srgbClr val="FF0000"/>
                </a:solidFill>
              </a:rPr>
              <a:t>20</a:t>
            </a:r>
            <a:r>
              <a:rPr lang="vi-VN" sz="2800" dirty="0"/>
              <a:t>  28;  9  37  17;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39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61460EC-38EA-4C2E-A3A5-1E92EB766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388" y="3701990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410AB69-3D76-49BC-85F0-88FB0B43D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370199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</a:p>
          <a:p>
            <a:pPr eaLnBrk="0" hangingPunct="0"/>
            <a:endParaRPr lang="en-US" altLang="en-US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415E98D-D093-4D70-A853-7531B068F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370040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CE4465C-166A-420B-AE3B-91ABB54F9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370040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ACD7231-4A37-48CC-B491-1D63D2121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7063" y="2260540"/>
            <a:ext cx="1944687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3E32894-CD1B-4762-AA4E-7D4CABDA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370199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86A53D82-A30D-4D67-8383-FF5AFC44F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1973203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9625B1AB-71C6-4CC0-A9EC-CDB2C2E4D2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6975" y="2331978"/>
            <a:ext cx="107950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766D9B7A-2030-4A57-9702-1CDC4A894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3" y="197320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FC741F4-0B20-4AEE-99FD-DB3DC6CE7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13" y="370040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BCAD93EF-35F1-4D52-B200-4801D6AB5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3700403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28470E7A-525E-472B-A91D-762219A969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2238" y="2333565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6024BE79-3519-40F1-BE35-C55F3A943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388" y="5997575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D122F8FF-DC64-4A48-AD13-FFA11679D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1" y="599757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C12D2089-D5C8-4A22-A910-4C2FB5614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1" y="5995988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E18C7A31-EE38-4B16-9E89-90DE7BE44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7063" y="4556125"/>
            <a:ext cx="1681163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6E723935-5F11-4199-8F78-9A2E35FDB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6" y="599757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857ABF35-E9F2-423C-9F42-F14723C1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6" y="4268788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8F26A30A-90D6-49B7-B836-9B229F54E8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6976" y="4627563"/>
            <a:ext cx="107950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253891E2-5293-4B35-969F-D3D669B5F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3" y="426878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69DA090D-2495-4DF3-8423-228411462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599598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6613EC65-3B69-4651-AD64-85477F698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599598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F09A8E41-FDF4-40CA-906C-D8BCE1CABB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2238" y="4629150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6344-C7DF-4296-A798-E044E426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AE953-DD80-4153-A532-1FCA6DBD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n </a:t>
            </a:r>
            <a:r>
              <a:rPr lang="en-US" dirty="0" err="1"/>
              <a:t>khóa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 + 1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con</a:t>
            </a:r>
          </a:p>
          <a:p>
            <a:r>
              <a:rPr lang="en-US" dirty="0"/>
              <a:t>Node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node con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mức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1FAD-0154-4CBE-9164-81B6A761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A8C73-A96E-45B8-AD6A-0080D1DA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33">
            <a:extLst>
              <a:ext uri="{FF2B5EF4-FFF2-40B4-BE49-F238E27FC236}">
                <a16:creationId xmlns:a16="http://schemas.microsoft.com/office/drawing/2014/main" id="{EF5F1375-AF66-4612-A868-2B011EB6A3E6}"/>
              </a:ext>
            </a:extLst>
          </p:cNvPr>
          <p:cNvGrpSpPr>
            <a:grpSpLocks/>
          </p:cNvGrpSpPr>
          <p:nvPr/>
        </p:nvGrpSpPr>
        <p:grpSpPr bwMode="auto">
          <a:xfrm>
            <a:off x="1874630" y="6012402"/>
            <a:ext cx="958850" cy="358775"/>
            <a:chOff x="1215" y="3658"/>
            <a:chExt cx="604" cy="226"/>
          </a:xfrm>
        </p:grpSpPr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F0A34395-B5D9-45A8-BB53-EC93DF1A7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9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509A4E0C-EFF7-45D0-8D93-7126B4ED6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Text Box 37">
            <a:extLst>
              <a:ext uri="{FF2B5EF4-FFF2-40B4-BE49-F238E27FC236}">
                <a16:creationId xmlns:a16="http://schemas.microsoft.com/office/drawing/2014/main" id="{7387068D-4291-41F5-8E29-2127FE5C2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355" y="5904452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Text Box 38">
            <a:extLst>
              <a:ext uri="{FF2B5EF4-FFF2-40B4-BE49-F238E27FC236}">
                <a16:creationId xmlns:a16="http://schemas.microsoft.com/office/drawing/2014/main" id="{758CF7BF-56B1-4C3B-8E6E-D72E76FA1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918" y="4393152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Line 39">
            <a:extLst>
              <a:ext uri="{FF2B5EF4-FFF2-40B4-BE49-F238E27FC236}">
                <a16:creationId xmlns:a16="http://schemas.microsoft.com/office/drawing/2014/main" id="{089246E5-88BE-4E31-8F82-66DAD8F80A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3893" y="4751927"/>
            <a:ext cx="2376487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0">
            <a:extLst>
              <a:ext uri="{FF2B5EF4-FFF2-40B4-BE49-F238E27FC236}">
                <a16:creationId xmlns:a16="http://schemas.microsoft.com/office/drawing/2014/main" id="{AD3C4352-426E-4D50-99EB-DA0FB7178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518" y="4751927"/>
            <a:ext cx="1728787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43">
            <a:extLst>
              <a:ext uri="{FF2B5EF4-FFF2-40B4-BE49-F238E27FC236}">
                <a16:creationId xmlns:a16="http://schemas.microsoft.com/office/drawing/2014/main" id="{F4E7B8A0-09DB-4FB2-824B-6C5EA1212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380" y="590604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Text Box 44">
            <a:extLst>
              <a:ext uri="{FF2B5EF4-FFF2-40B4-BE49-F238E27FC236}">
                <a16:creationId xmlns:a16="http://schemas.microsoft.com/office/drawing/2014/main" id="{CCE1B3BB-17BD-49E8-91D4-E509A268B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8818" y="590604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45">
            <a:extLst>
              <a:ext uri="{FF2B5EF4-FFF2-40B4-BE49-F238E27FC236}">
                <a16:creationId xmlns:a16="http://schemas.microsoft.com/office/drawing/2014/main" id="{4A070522-253F-47A9-A8F3-21005F099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718" y="4393152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46">
            <a:extLst>
              <a:ext uri="{FF2B5EF4-FFF2-40B4-BE49-F238E27FC236}">
                <a16:creationId xmlns:a16="http://schemas.microsoft.com/office/drawing/2014/main" id="{173AD588-E2A0-4BC6-86D8-42F9E9FF3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880" y="593937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24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Text Box 47">
            <a:extLst>
              <a:ext uri="{FF2B5EF4-FFF2-40B4-BE49-F238E27FC236}">
                <a16:creationId xmlns:a16="http://schemas.microsoft.com/office/drawing/2014/main" id="{33C41F34-1010-4DF2-B7BF-59A0DB15E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655" y="5940965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Line 48">
            <a:extLst>
              <a:ext uri="{FF2B5EF4-FFF2-40B4-BE49-F238E27FC236}">
                <a16:creationId xmlns:a16="http://schemas.microsoft.com/office/drawing/2014/main" id="{AFBC85BC-4B04-4458-B946-A1EB1C342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4718" y="4751927"/>
            <a:ext cx="0" cy="1187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" name="Group 49">
            <a:extLst>
              <a:ext uri="{FF2B5EF4-FFF2-40B4-BE49-F238E27FC236}">
                <a16:creationId xmlns:a16="http://schemas.microsoft.com/office/drawing/2014/main" id="{8DF18139-4005-4E89-898A-DB6762408FCA}"/>
              </a:ext>
            </a:extLst>
          </p:cNvPr>
          <p:cNvGrpSpPr>
            <a:grpSpLocks/>
          </p:cNvGrpSpPr>
          <p:nvPr/>
        </p:nvGrpSpPr>
        <p:grpSpPr bwMode="auto">
          <a:xfrm>
            <a:off x="2787443" y="6012402"/>
            <a:ext cx="958850" cy="358775"/>
            <a:chOff x="1215" y="3658"/>
            <a:chExt cx="604" cy="226"/>
          </a:xfrm>
        </p:grpSpPr>
        <p:sp>
          <p:nvSpPr>
            <p:cNvPr id="20" name="Text Box 50">
              <a:extLst>
                <a:ext uri="{FF2B5EF4-FFF2-40B4-BE49-F238E27FC236}">
                  <a16:creationId xmlns:a16="http://schemas.microsoft.com/office/drawing/2014/main" id="{29144108-CB60-42E5-A272-90161842D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51">
              <a:extLst>
                <a:ext uri="{FF2B5EF4-FFF2-40B4-BE49-F238E27FC236}">
                  <a16:creationId xmlns:a16="http://schemas.microsoft.com/office/drawing/2014/main" id="{873B77FF-9E23-488F-9CA1-880271847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20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892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10  29  48  15  44;  7  24  20  </a:t>
            </a:r>
            <a:r>
              <a:rPr lang="vi-VN" sz="2800" b="1" dirty="0">
                <a:solidFill>
                  <a:srgbClr val="FF0000"/>
                </a:solidFill>
              </a:rPr>
              <a:t>28</a:t>
            </a:r>
            <a:r>
              <a:rPr lang="vi-VN" sz="2800" dirty="0"/>
              <a:t>;  9  37  17;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40</a:t>
            </a:fld>
            <a:endParaRPr lang="en-US"/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5E832489-B68B-4FAD-B75A-9FE81DD61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2" y="3764651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19">
            <a:extLst>
              <a:ext uri="{FF2B5EF4-FFF2-40B4-BE49-F238E27FC236}">
                <a16:creationId xmlns:a16="http://schemas.microsoft.com/office/drawing/2014/main" id="{D38878D9-E1A2-4708-8593-0B271384F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376465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E3F1DA0E-1536-4312-BFAB-79113E366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925" y="376306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Line 22">
            <a:extLst>
              <a:ext uri="{FF2B5EF4-FFF2-40B4-BE49-F238E27FC236}">
                <a16:creationId xmlns:a16="http://schemas.microsoft.com/office/drawing/2014/main" id="{0120533A-7186-4206-B18F-ADBD7B123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587" y="2323201"/>
            <a:ext cx="1681163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0F158769-A72A-40F0-B53C-B52F30C37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3764651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Text Box 24">
            <a:extLst>
              <a:ext uri="{FF2B5EF4-FFF2-40B4-BE49-F238E27FC236}">
                <a16:creationId xmlns:a16="http://schemas.microsoft.com/office/drawing/2014/main" id="{F045AEFA-0106-4249-BD66-E404DA166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400" y="2035864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5204C1A1-614F-4106-BF58-342483146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500" y="2394639"/>
            <a:ext cx="107950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26">
            <a:extLst>
              <a:ext uri="{FF2B5EF4-FFF2-40B4-BE49-F238E27FC236}">
                <a16:creationId xmlns:a16="http://schemas.microsoft.com/office/drawing/2014/main" id="{F9E6AB67-A842-4D6D-9343-3838B2F8B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87" y="203586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Text Box 27">
            <a:extLst>
              <a:ext uri="{FF2B5EF4-FFF2-40B4-BE49-F238E27FC236}">
                <a16:creationId xmlns:a16="http://schemas.microsoft.com/office/drawing/2014/main" id="{4219AFB8-0709-4980-A963-524A8E02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62" y="376306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7134433D-EC66-46B4-A4CB-BD08900E9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2" y="3763064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28</a:t>
            </a:r>
          </a:p>
          <a:p>
            <a:pPr eaLnBrk="0" hangingPunct="0"/>
            <a:endParaRPr lang="en-US" altLang="en-US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21AD995D-A336-4558-9BBF-1EDDC62C1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7762" y="2396226"/>
            <a:ext cx="730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BEB3F326-713A-46AC-A513-2F9CA2F57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7" y="6049708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1F7ABB82-65EB-4AD3-90FD-726D549AE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2" y="604970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E3EAEBC4-E572-4BED-84FC-0D12A7DB4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04812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9B47FBA2-0B52-4FAC-854F-EFF439206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6049708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66159D40-4C66-48D8-9B23-D725BC3D3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225" y="432092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FE1B60EB-2719-458E-B65D-2068B2C667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6325" y="4679695"/>
            <a:ext cx="1079500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1F985612-545B-471E-AFFD-3B3EF9F4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4912" y="604970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43D62BF3-DECC-4A3F-9BE1-488575880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587" y="604812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6AE6A29B-0734-4937-9C24-B1301596D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612" y="4681283"/>
            <a:ext cx="160813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0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10  29  48  15  44;  7  24  20  28;  </a:t>
            </a:r>
            <a:r>
              <a:rPr lang="vi-VN" sz="2800" b="1" dirty="0">
                <a:solidFill>
                  <a:srgbClr val="FF0000"/>
                </a:solidFill>
              </a:rPr>
              <a:t>9 </a:t>
            </a:r>
            <a:r>
              <a:rPr lang="vi-VN" sz="2800" dirty="0"/>
              <a:t> 37  17;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41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3E7D372-9507-4E19-8C78-98442FD3C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020" y="3753659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  <a:p>
            <a:pPr eaLnBrk="0" hangingPunct="0"/>
            <a:endParaRPr lang="en-US" altLang="en-US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8E33F1A-7575-42D3-B66B-B31279785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2395" y="3753659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981F046-1A1D-4270-8432-6D199C8B7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033" y="375207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C4EEB4B-258E-48CD-A6BE-0A72E869D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858" y="3753659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4CB43850-4ADA-45B6-82BC-5162EFDF1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508" y="2024871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7E517794-9071-4E98-82DD-A2E950814E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5608" y="2383646"/>
            <a:ext cx="1079500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60D519E-E786-441A-8989-7F6B01CB7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195" y="3753659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DEDB8445-59F9-4E69-9463-A0DD6C62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870" y="3752071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78A40612-AB0E-4C4A-A42C-8E1C22A5E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3895" y="2385234"/>
            <a:ext cx="160813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5B169699-60E6-4FEC-8F4E-0FD45DD5A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021" y="5997575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CFAC163F-239E-4B7C-9D5A-E6E36C92E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033" y="599598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F5044642-AEA3-4799-8868-2FA8F219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858" y="5997575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82F2F492-7F4A-432C-99EB-A0330C066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508" y="4268788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CD0CCE19-61B0-4689-AA3A-4637924ED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5608" y="4627563"/>
            <a:ext cx="107950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C684FFE5-47DB-4D28-8C74-30FF83DAD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196" y="599757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ACA1B1AF-0CFD-4EF3-A81E-9893D1315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871" y="5995988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F8DC608A-1E8F-4C68-A83B-CF95892F5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7708" y="4629150"/>
            <a:ext cx="1727200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10  29  48  15  44;  7  24  20  28;  9</a:t>
            </a:r>
            <a:r>
              <a:rPr lang="vi-VN" sz="2800" b="1" dirty="0">
                <a:solidFill>
                  <a:srgbClr val="FF0000"/>
                </a:solidFill>
              </a:rPr>
              <a:t> </a:t>
            </a:r>
            <a:r>
              <a:rPr lang="vi-VN" sz="2800" dirty="0"/>
              <a:t> </a:t>
            </a:r>
            <a:r>
              <a:rPr lang="vi-VN" sz="2800" b="1" dirty="0">
                <a:solidFill>
                  <a:srgbClr val="FF0000"/>
                </a:solidFill>
              </a:rPr>
              <a:t>37</a:t>
            </a:r>
            <a:r>
              <a:rPr lang="vi-VN" sz="2800" dirty="0"/>
              <a:t>  17;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42</a:t>
            </a:fld>
            <a:endParaRPr lang="en-US"/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EEE60FF2-9EB2-4A17-81D4-6CB4D4615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442" y="3723856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696469AD-5C71-48CF-8463-1B4C38F40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454" y="3722269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37</a:t>
            </a:r>
          </a:p>
          <a:p>
            <a:pPr eaLnBrk="0" hangingPunct="0"/>
            <a:endParaRPr lang="en-US" alt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B1BD16C9-A208-44A4-83BD-C307AE160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279" y="3723856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6DC69AE4-8C00-47FB-A62F-D6F3D7D55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929" y="1995069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" name="Line 21">
            <a:extLst>
              <a:ext uri="{FF2B5EF4-FFF2-40B4-BE49-F238E27FC236}">
                <a16:creationId xmlns:a16="http://schemas.microsoft.com/office/drawing/2014/main" id="{4EF61C4F-C187-4444-8AAC-2483BE1CF9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0029" y="2353844"/>
            <a:ext cx="107950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92AD8977-CADE-4434-909C-6ECB9092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617" y="372385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dirty="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2AAD97C0-8883-4B6A-90CA-6771341D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292" y="3722269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63FA2E16-935A-4039-B34B-57FB30C61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2129" y="2355431"/>
            <a:ext cx="1727200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C5A75EAA-3090-4BD5-B62E-B363C0CF3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317" y="5952827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BEE32E19-985C-472D-835F-253EDE547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154" y="5952827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27438F6A-86A2-4D89-8C31-3C9F7263D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804" y="422404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0BF390F9-68A1-48D3-9C92-756C8D5A92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2904" y="4582815"/>
            <a:ext cx="107950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EB6E02E-FE13-435B-8A03-ABD29ADFF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492" y="5952827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6F5AC26B-87D1-4693-B4C6-20DAAB3D8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329" y="5952827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30664A0D-D60C-4806-8B5A-B0E49FD17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5004" y="4584402"/>
            <a:ext cx="1584325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D40-3CC1-41D8-8D8F-5CB4D2B2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0DB8-6CFC-4FAA-9344-6E7086A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27  47  26;40  34;  10  29  48  15  44;  7  24  20  28;  9</a:t>
            </a:r>
            <a:r>
              <a:rPr lang="vi-VN" sz="2800" b="1" dirty="0">
                <a:solidFill>
                  <a:srgbClr val="FF0000"/>
                </a:solidFill>
              </a:rPr>
              <a:t> </a:t>
            </a:r>
            <a:r>
              <a:rPr lang="vi-VN" sz="2800" dirty="0"/>
              <a:t> 37  </a:t>
            </a:r>
            <a:r>
              <a:rPr lang="vi-VN" sz="2800" b="1" dirty="0">
                <a:solidFill>
                  <a:srgbClr val="FF0000"/>
                </a:solidFill>
              </a:rPr>
              <a:t>17</a:t>
            </a:r>
            <a:r>
              <a:rPr lang="vi-VN" sz="2800" dirty="0"/>
              <a:t>;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6573-EFA5-41C6-9DC3-106FB7E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4D11F-7FCD-4845-B7D5-3B49B2B0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43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C3996B7-BDAE-45CA-9287-E18AAFFD6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299" y="3837976"/>
            <a:ext cx="481012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B1DA91D9-F5C3-4421-9138-4F25FA8B7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136" y="3837976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17</a:t>
            </a:r>
          </a:p>
          <a:p>
            <a:pPr eaLnBrk="0" hangingPunct="0"/>
            <a:endParaRPr lang="en-US" altLang="en-US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E2449022-2A8C-484A-A71E-08B5769D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6786" y="2109189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7F884A9-856E-4697-9996-6A9113A12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1886" y="2467964"/>
            <a:ext cx="107950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51244B6-254B-46CD-B2A1-DD154917C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474" y="3837976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FB8CAB1A-5603-4D13-A0D2-8AF03C947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311" y="3837976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EDABC7A4-EC3C-423D-8DFB-4C9A4587F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3986" y="2469551"/>
            <a:ext cx="1584325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5094BB66-7199-48A7-913F-20C93F39A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132" y="5010240"/>
            <a:ext cx="48101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12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87D19E22-B5CB-487A-ACE9-E139B68F7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145" y="501024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1A81CB95-4312-4F16-ABA0-CD8C12485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345" y="5010240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32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1039016A-AB28-4ACE-9522-361632253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182" y="5010240"/>
            <a:ext cx="477838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42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58E5-017E-4357-AB98-51FBF856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AF40-4591-42FA-AFD5-0944365E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B-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2: 10. 20, 60, 45, 05, 70, 15, 25, 50, 40, 35, 90, 80, 45, 55, 65, 95, 85, 06, 46, 69, 54, 32.</a:t>
            </a:r>
          </a:p>
          <a:p>
            <a:r>
              <a:rPr lang="en-US" dirty="0" err="1"/>
              <a:t>Bài</a:t>
            </a:r>
            <a:r>
              <a:rPr lang="en-US" dirty="0"/>
              <a:t> 2: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B-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2 ở </a:t>
            </a:r>
            <a:r>
              <a:rPr lang="en-US" dirty="0" err="1"/>
              <a:t>bài</a:t>
            </a:r>
            <a:r>
              <a:rPr lang="en-US" dirty="0"/>
              <a:t> 1,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1B46-BE44-4480-83A7-2B3E1E45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83BE7-8E75-4BE6-909B-79C18266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13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58E2-B563-45D1-86FE-3FDA5E83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6D76-51A6-4B69-8F90-A544D089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3: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B-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2,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B-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B-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B-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2 </a:t>
            </a:r>
            <a:r>
              <a:rPr lang="en-US" dirty="0" err="1"/>
              <a:t>trên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B-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2 </a:t>
            </a:r>
            <a:r>
              <a:rPr lang="en-US" dirty="0" err="1"/>
              <a:t>trên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AA091-A5AA-4819-830A-E74C691C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D2F87-384E-4A60-A785-0FD12E05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2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5009-E76D-449B-8526-3A9F59B3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37D8-B2BF-479C-A03A-210E81A8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Truong, Le Xuan.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ĐH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Tp.HCM</a:t>
            </a:r>
            <a:r>
              <a:rPr lang="en-US" dirty="0"/>
              <a:t>, 2015 (chapter 4).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 err="1"/>
              <a:t>Cormen</a:t>
            </a:r>
            <a:r>
              <a:rPr lang="en-US" dirty="0"/>
              <a:t>, Thomas H., et al. </a:t>
            </a:r>
            <a:r>
              <a:rPr lang="en-US" i="1" dirty="0"/>
              <a:t>Introduction to algorithms</a:t>
            </a:r>
            <a:r>
              <a:rPr lang="en-US" dirty="0"/>
              <a:t>. MIT press, 2009 (III.11).</a:t>
            </a:r>
          </a:p>
          <a:p>
            <a:pPr marL="0" indent="0">
              <a:buNone/>
            </a:pPr>
            <a:r>
              <a:rPr lang="en-US" dirty="0"/>
              <a:t>[3] Drozdek, Adam. </a:t>
            </a:r>
            <a:r>
              <a:rPr lang="en-US" i="1" dirty="0"/>
              <a:t>Data Structures and algorithms in C++</a:t>
            </a:r>
            <a:r>
              <a:rPr lang="en-US" dirty="0"/>
              <a:t>. Cengage Learning, 2012 (chapter 10).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3F2B-360A-4133-8DE1-42872CF8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B6838-E9D0-4476-B918-4A596907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124E-4BF9-4641-88DF-71D79466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61D3-5E1D-4F05-B200-80F2A9561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B-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t (t </a:t>
            </a:r>
            <a:r>
              <a:rPr lang="en-US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≥ 2)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node (</a:t>
            </a:r>
            <a:r>
              <a:rPr lang="en-US" dirty="0" err="1"/>
              <a:t>trừ</a:t>
            </a:r>
            <a:r>
              <a:rPr lang="en-US" dirty="0"/>
              <a:t> node </a:t>
            </a:r>
            <a:r>
              <a:rPr lang="en-US" dirty="0" err="1"/>
              <a:t>gốc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t con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2t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/>
              <a:t>khóa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2t + 1 con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node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2t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/>
              <a:t>khóa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/>
            <a:r>
              <a:rPr lang="en-US" dirty="0"/>
              <a:t>B-tree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t = 2, </a:t>
            </a:r>
            <a:r>
              <a:rPr lang="en-US" dirty="0" err="1"/>
              <a:t>mỗi</a:t>
            </a:r>
            <a:r>
              <a:rPr lang="en-US" dirty="0"/>
              <a:t>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3, 4, 5 con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522B-00F8-4B5D-848B-D1063D55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0C226-E4C9-45E2-B5C5-4BA7A3E7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2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4F30-63AE-4B45-B56B-8EA12CAB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3B31-0726-487A-9078-069EEE4B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(Insert):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khóa</a:t>
            </a:r>
            <a:r>
              <a:rPr lang="en-US" dirty="0"/>
              <a:t> x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pPr lvl="1"/>
            <a:r>
              <a:rPr lang="en-US" dirty="0" err="1"/>
              <a:t>Thêm</a:t>
            </a:r>
            <a:r>
              <a:rPr lang="en-US" dirty="0"/>
              <a:t> v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: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ra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cha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B311-C012-4284-B287-E8471E7A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355AB-D1CA-486D-A470-B7237D95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1B60-AC24-49E7-AD8A-83EB413E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F352-ABF7-45D5-9C51-D30FB5198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B-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bậc</a:t>
            </a:r>
            <a:r>
              <a:rPr lang="en-US" sz="2800" dirty="0"/>
              <a:t> t = 2  </a:t>
            </a:r>
            <a:r>
              <a:rPr lang="en-US" altLang="en-US" sz="2800" dirty="0"/>
              <a:t>22;  42  12  32  17;  37  9  28  20  24;  7;  44  15  48  29  10  34;  40  26  47  27; </a:t>
            </a:r>
          </a:p>
          <a:p>
            <a:pPr lvl="1"/>
            <a:r>
              <a:rPr lang="en-US" altLang="en-US" dirty="0" err="1"/>
              <a:t>Thêm</a:t>
            </a:r>
            <a:r>
              <a:rPr lang="en-US" altLang="en-US" dirty="0"/>
              <a:t> 22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Thêm</a:t>
            </a:r>
            <a:r>
              <a:rPr lang="en-US" altLang="en-US" dirty="0"/>
              <a:t> 42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Thêm</a:t>
            </a:r>
            <a:r>
              <a:rPr lang="en-US" altLang="en-US" dirty="0"/>
              <a:t> 12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Thêm</a:t>
            </a:r>
            <a:r>
              <a:rPr lang="en-US" altLang="en-US" dirty="0"/>
              <a:t> 12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4F90-8352-4406-98FA-58EF7713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8A9D2-C33A-4A2C-A176-E1B6383E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7</a:t>
            </a:fld>
            <a:endParaRPr lang="en-US"/>
          </a:p>
        </p:txBody>
      </p:sp>
      <p:sp>
        <p:nvSpPr>
          <p:cNvPr id="6" name="Text Box 33">
            <a:extLst>
              <a:ext uri="{FF2B5EF4-FFF2-40B4-BE49-F238E27FC236}">
                <a16:creationId xmlns:a16="http://schemas.microsoft.com/office/drawing/2014/main" id="{8BD7CE6A-8ECA-4214-BE72-AA7F6FEA8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762185"/>
            <a:ext cx="477837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grpSp>
        <p:nvGrpSpPr>
          <p:cNvPr id="7" name="Group 56">
            <a:extLst>
              <a:ext uri="{FF2B5EF4-FFF2-40B4-BE49-F238E27FC236}">
                <a16:creationId xmlns:a16="http://schemas.microsoft.com/office/drawing/2014/main" id="{68A27C78-2E13-4BC7-9C96-BCF25F13DEAD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636978"/>
            <a:ext cx="958850" cy="376238"/>
            <a:chOff x="2167" y="1752"/>
            <a:chExt cx="604" cy="226"/>
          </a:xfrm>
        </p:grpSpPr>
        <p:sp>
          <p:nvSpPr>
            <p:cNvPr id="8" name="Text Box 37">
              <a:extLst>
                <a:ext uri="{FF2B5EF4-FFF2-40B4-BE49-F238E27FC236}">
                  <a16:creationId xmlns:a16="http://schemas.microsoft.com/office/drawing/2014/main" id="{D8C2C5A7-00BF-4187-B857-9A2DC81DA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7" y="1752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38">
              <a:extLst>
                <a:ext uri="{FF2B5EF4-FFF2-40B4-BE49-F238E27FC236}">
                  <a16:creationId xmlns:a16="http://schemas.microsoft.com/office/drawing/2014/main" id="{3FF0CEB7-BAAD-4935-AC09-D1505112F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" y="175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57">
            <a:extLst>
              <a:ext uri="{FF2B5EF4-FFF2-40B4-BE49-F238E27FC236}">
                <a16:creationId xmlns:a16="http://schemas.microsoft.com/office/drawing/2014/main" id="{4B4CFB53-0F60-4E09-AE5F-1B81CBF2DEB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484343"/>
            <a:ext cx="1414462" cy="376238"/>
            <a:chOff x="2167" y="2750"/>
            <a:chExt cx="891" cy="226"/>
          </a:xfrm>
        </p:grpSpPr>
        <p:sp>
          <p:nvSpPr>
            <p:cNvPr id="11" name="Text Box 43">
              <a:extLst>
                <a:ext uri="{FF2B5EF4-FFF2-40B4-BE49-F238E27FC236}">
                  <a16:creationId xmlns:a16="http://schemas.microsoft.com/office/drawing/2014/main" id="{741135F9-037D-44D4-8E26-1A123CE9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7" y="2750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44">
              <a:extLst>
                <a:ext uri="{FF2B5EF4-FFF2-40B4-BE49-F238E27FC236}">
                  <a16:creationId xmlns:a16="http://schemas.microsoft.com/office/drawing/2014/main" id="{6D63289D-76A3-481E-A467-37F4BE923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" y="2750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47">
              <a:extLst>
                <a:ext uri="{FF2B5EF4-FFF2-40B4-BE49-F238E27FC236}">
                  <a16:creationId xmlns:a16="http://schemas.microsoft.com/office/drawing/2014/main" id="{DDB1A0BE-0CD8-4498-994A-A0D1262C7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7" y="2750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58">
            <a:extLst>
              <a:ext uri="{FF2B5EF4-FFF2-40B4-BE49-F238E27FC236}">
                <a16:creationId xmlns:a16="http://schemas.microsoft.com/office/drawing/2014/main" id="{0942CCC4-3247-4179-996A-98000E59638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409536"/>
            <a:ext cx="1790700" cy="376238"/>
            <a:chOff x="2213" y="3567"/>
            <a:chExt cx="1128" cy="226"/>
          </a:xfrm>
        </p:grpSpPr>
        <p:sp>
          <p:nvSpPr>
            <p:cNvPr id="15" name="Text Box 52">
              <a:extLst>
                <a:ext uri="{FF2B5EF4-FFF2-40B4-BE49-F238E27FC236}">
                  <a16:creationId xmlns:a16="http://schemas.microsoft.com/office/drawing/2014/main" id="{3B3C6F5A-A515-47A0-93EF-29DF9D3F0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3567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53">
              <a:extLst>
                <a:ext uri="{FF2B5EF4-FFF2-40B4-BE49-F238E27FC236}">
                  <a16:creationId xmlns:a16="http://schemas.microsoft.com/office/drawing/2014/main" id="{C30D6282-2386-4B76-AD3D-1C5D6B73B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3567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54">
              <a:extLst>
                <a:ext uri="{FF2B5EF4-FFF2-40B4-BE49-F238E27FC236}">
                  <a16:creationId xmlns:a16="http://schemas.microsoft.com/office/drawing/2014/main" id="{D8513AB4-432A-4F11-B7F4-F22AEA052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3" y="3567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55">
              <a:extLst>
                <a:ext uri="{FF2B5EF4-FFF2-40B4-BE49-F238E27FC236}">
                  <a16:creationId xmlns:a16="http://schemas.microsoft.com/office/drawing/2014/main" id="{30D142DB-5F06-4FAC-A8F2-7B307E62C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" y="3567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88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E063-2C72-4AC2-BC73-45FA38BE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AB7D-912F-460F-B274-99A8D506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22;  42  12  32  </a:t>
            </a:r>
            <a:r>
              <a:rPr lang="en-US" altLang="en-US" b="1" dirty="0">
                <a:solidFill>
                  <a:srgbClr val="220FB1"/>
                </a:solidFill>
              </a:rPr>
              <a:t>17</a:t>
            </a:r>
            <a:r>
              <a:rPr lang="en-US" altLang="en-US" dirty="0"/>
              <a:t>;  37  9  28  20  24;  7;  44  15  48  29  10  34;  40  26  47  27; </a:t>
            </a:r>
          </a:p>
          <a:p>
            <a:pPr lvl="1"/>
            <a:r>
              <a:rPr lang="en-US" altLang="en-US" sz="3200" dirty="0" err="1"/>
              <a:t>Thêm</a:t>
            </a:r>
            <a:r>
              <a:rPr lang="en-US" altLang="en-US" sz="3200" dirty="0"/>
              <a:t> 12</a:t>
            </a:r>
          </a:p>
          <a:p>
            <a:pPr lvl="1"/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220FB1"/>
                </a:solidFill>
              </a:rPr>
              <a:t>17</a:t>
            </a:r>
            <a:r>
              <a:rPr lang="en-US" altLang="en-US" dirty="0"/>
              <a:t> </a:t>
            </a:r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trang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 (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trang</a:t>
            </a:r>
            <a:r>
              <a:rPr lang="en-US" altLang="en-US" dirty="0"/>
              <a:t> B-</a:t>
            </a:r>
            <a:r>
              <a:rPr lang="en-US" altLang="en-US" dirty="0" err="1"/>
              <a:t>cây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2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đa</a:t>
            </a:r>
            <a:r>
              <a:rPr lang="en-US" altLang="en-US" dirty="0"/>
              <a:t> </a:t>
            </a:r>
            <a:r>
              <a:rPr lang="en-US" altLang="en-US" dirty="0" err="1"/>
              <a:t>bốn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). </a:t>
            </a:r>
          </a:p>
          <a:p>
            <a:pPr lvl="2"/>
            <a:r>
              <a:rPr lang="en-US" altLang="en-US" dirty="0" err="1"/>
              <a:t>Dãy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12 17 22 32 42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trang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tách</a:t>
            </a:r>
            <a:r>
              <a:rPr lang="en-US" altLang="en-US" dirty="0"/>
              <a:t> ra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trang</a:t>
            </a:r>
            <a:r>
              <a:rPr lang="en-US" altLang="en-US" dirty="0"/>
              <a:t>: </a:t>
            </a:r>
          </a:p>
          <a:p>
            <a:pPr lvl="3"/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trang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(12  17)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trang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(32  42),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 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trang</a:t>
            </a:r>
            <a:r>
              <a:rPr lang="en-US" altLang="en-US" dirty="0"/>
              <a:t> </a:t>
            </a:r>
            <a:r>
              <a:rPr lang="en-US" altLang="en-US" dirty="0" err="1"/>
              <a:t>mới</a:t>
            </a:r>
            <a:r>
              <a:rPr lang="en-US" altLang="en-US" dirty="0"/>
              <a:t> </a:t>
            </a:r>
            <a:r>
              <a:rPr lang="en-US" altLang="en-US" dirty="0" err="1"/>
              <a:t>chứ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22 (</a:t>
            </a:r>
            <a:r>
              <a:rPr lang="en-US" altLang="en-US" dirty="0" err="1"/>
              <a:t>trang</a:t>
            </a:r>
            <a:r>
              <a:rPr lang="en-US" altLang="en-US" dirty="0"/>
              <a:t> cha).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0E7B-B009-42E9-BFB9-0CCC5F7E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B8239-858D-4187-811B-F6D92DCD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8">
            <a:extLst>
              <a:ext uri="{FF2B5EF4-FFF2-40B4-BE49-F238E27FC236}">
                <a16:creationId xmlns:a16="http://schemas.microsoft.com/office/drawing/2014/main" id="{B1002E47-A339-4276-8D2B-D74772762262}"/>
              </a:ext>
            </a:extLst>
          </p:cNvPr>
          <p:cNvGrpSpPr>
            <a:grpSpLocks/>
          </p:cNvGrpSpPr>
          <p:nvPr/>
        </p:nvGrpSpPr>
        <p:grpSpPr bwMode="auto">
          <a:xfrm>
            <a:off x="3697854" y="2290762"/>
            <a:ext cx="1790700" cy="376238"/>
            <a:chOff x="2213" y="3567"/>
            <a:chExt cx="1128" cy="226"/>
          </a:xfrm>
        </p:grpSpPr>
        <p:sp>
          <p:nvSpPr>
            <p:cNvPr id="7" name="Text Box 52">
              <a:extLst>
                <a:ext uri="{FF2B5EF4-FFF2-40B4-BE49-F238E27FC236}">
                  <a16:creationId xmlns:a16="http://schemas.microsoft.com/office/drawing/2014/main" id="{3BF0C4CA-019F-4365-A31B-4E7A10A41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3567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 dirty="0">
                  <a:latin typeface="Times New Roman" panose="02020603050405020304" pitchFamily="18" charset="0"/>
                </a:rPr>
                <a:t>12</a:t>
              </a:r>
            </a:p>
            <a:p>
              <a:pPr eaLnBrk="0" hangingPunct="0"/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53">
              <a:extLst>
                <a:ext uri="{FF2B5EF4-FFF2-40B4-BE49-F238E27FC236}">
                  <a16:creationId xmlns:a16="http://schemas.microsoft.com/office/drawing/2014/main" id="{918C1DC1-3D28-446B-878C-F7D40F45D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3567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54">
              <a:extLst>
                <a:ext uri="{FF2B5EF4-FFF2-40B4-BE49-F238E27FC236}">
                  <a16:creationId xmlns:a16="http://schemas.microsoft.com/office/drawing/2014/main" id="{9C13B7E3-3904-441A-84C0-99FAEC383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3" y="3567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55">
              <a:extLst>
                <a:ext uri="{FF2B5EF4-FFF2-40B4-BE49-F238E27FC236}">
                  <a16:creationId xmlns:a16="http://schemas.microsoft.com/office/drawing/2014/main" id="{52D6D094-B431-4B19-A648-65A55B4BF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" y="3567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2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E063-2C72-4AC2-BC73-45FA38BE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AB7D-912F-460F-B274-99A8D506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22;  42  12  32  </a:t>
            </a:r>
            <a:r>
              <a:rPr lang="en-US" altLang="en-US" sz="2800" b="1" dirty="0">
                <a:solidFill>
                  <a:srgbClr val="220FB1"/>
                </a:solidFill>
              </a:rPr>
              <a:t>17</a:t>
            </a:r>
            <a:r>
              <a:rPr lang="en-US" altLang="en-US" sz="2800" dirty="0"/>
              <a:t>;  37  9  28  20  24;  7;  44  15  48  29  10  34;  40  26  47  27; </a:t>
            </a:r>
          </a:p>
          <a:p>
            <a:pPr lvl="1"/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220FB1"/>
                </a:solidFill>
              </a:rPr>
              <a:t>17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0E7B-B009-42E9-BFB9-0CCC5F7E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9E9F-36ED-4EF8-A7F1-0AF7BC037371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B8239-858D-4187-811B-F6D92DCD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22">
            <a:extLst>
              <a:ext uri="{FF2B5EF4-FFF2-40B4-BE49-F238E27FC236}">
                <a16:creationId xmlns:a16="http://schemas.microsoft.com/office/drawing/2014/main" id="{A223C013-044A-4263-8D13-FBF424DF94C0}"/>
              </a:ext>
            </a:extLst>
          </p:cNvPr>
          <p:cNvGrpSpPr>
            <a:grpSpLocks/>
          </p:cNvGrpSpPr>
          <p:nvPr/>
        </p:nvGrpSpPr>
        <p:grpSpPr bwMode="auto">
          <a:xfrm>
            <a:off x="3714750" y="4516438"/>
            <a:ext cx="1871663" cy="358775"/>
            <a:chOff x="2213" y="3159"/>
            <a:chExt cx="1179" cy="226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43B0854-054A-47C3-B175-8A1891FCD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3159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4EDE3396-136D-403F-BEED-038854FCB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315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EE1E22A-CC0C-4E20-883D-E535D5E8A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315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D268F292-6B08-4701-8408-C2D069295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1" y="3159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23">
            <a:extLst>
              <a:ext uri="{FF2B5EF4-FFF2-40B4-BE49-F238E27FC236}">
                <a16:creationId xmlns:a16="http://schemas.microsoft.com/office/drawing/2014/main" id="{9CA5EF1C-46A0-4D13-B370-C1F1B14D89BE}"/>
              </a:ext>
            </a:extLst>
          </p:cNvPr>
          <p:cNvGrpSpPr>
            <a:grpSpLocks/>
          </p:cNvGrpSpPr>
          <p:nvPr/>
        </p:nvGrpSpPr>
        <p:grpSpPr bwMode="auto">
          <a:xfrm>
            <a:off x="3570288" y="4516438"/>
            <a:ext cx="2349500" cy="358775"/>
            <a:chOff x="2213" y="3522"/>
            <a:chExt cx="1480" cy="226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90B7C58A-D829-438A-9A34-89DE28956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3522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858EE2F5-4D12-43F6-9874-7FC44DBC2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352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EC2A5102-8D50-4764-B874-C1AFCCF2B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352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22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D72190EF-40C3-436F-B166-3EAFFE506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1" y="352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705EF5F1-B339-4EA4-87CA-99EAD5129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" y="3522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24">
            <a:extLst>
              <a:ext uri="{FF2B5EF4-FFF2-40B4-BE49-F238E27FC236}">
                <a16:creationId xmlns:a16="http://schemas.microsoft.com/office/drawing/2014/main" id="{12E119BB-992E-48FC-8861-EB0A3D6346CF}"/>
              </a:ext>
            </a:extLst>
          </p:cNvPr>
          <p:cNvGrpSpPr>
            <a:grpSpLocks/>
          </p:cNvGrpSpPr>
          <p:nvPr/>
        </p:nvGrpSpPr>
        <p:grpSpPr bwMode="auto">
          <a:xfrm>
            <a:off x="3498850" y="4516438"/>
            <a:ext cx="958850" cy="358775"/>
            <a:chOff x="1215" y="3658"/>
            <a:chExt cx="604" cy="226"/>
          </a:xfrm>
        </p:grpSpPr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F4E913E7-3529-4DB6-9FFE-C3E439A42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" y="3658"/>
              <a:ext cx="30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F7863A3E-9923-4032-B50C-2C0541736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17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" name="Group 25">
            <a:extLst>
              <a:ext uri="{FF2B5EF4-FFF2-40B4-BE49-F238E27FC236}">
                <a16:creationId xmlns:a16="http://schemas.microsoft.com/office/drawing/2014/main" id="{B50E273D-5479-469A-A690-33419AD8A6F6}"/>
              </a:ext>
            </a:extLst>
          </p:cNvPr>
          <p:cNvGrpSpPr>
            <a:grpSpLocks/>
          </p:cNvGrpSpPr>
          <p:nvPr/>
        </p:nvGrpSpPr>
        <p:grpSpPr bwMode="auto">
          <a:xfrm>
            <a:off x="4992688" y="4516438"/>
            <a:ext cx="955675" cy="358775"/>
            <a:chOff x="4060" y="3658"/>
            <a:chExt cx="602" cy="226"/>
          </a:xfrm>
        </p:grpSpPr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FDE487BF-E0FF-44DE-9A5E-23F9E9527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32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9144B27B-FAE0-40A4-99AA-A54D9B5F7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1" y="3658"/>
              <a:ext cx="301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</a:rPr>
                <a:t>42</a:t>
              </a:r>
            </a:p>
            <a:p>
              <a:pPr eaLnBrk="0" hangingPunct="0"/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Text Box 21">
            <a:extLst>
              <a:ext uri="{FF2B5EF4-FFF2-40B4-BE49-F238E27FC236}">
                <a16:creationId xmlns:a16="http://schemas.microsoft.com/office/drawing/2014/main" id="{EFF16D32-1793-450A-8BDB-9730B0FF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3" y="4518025"/>
            <a:ext cx="477837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22</a:t>
            </a:r>
          </a:p>
          <a:p>
            <a:pPr eaLnBrk="0" hangingPunct="0"/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2403FC35-2F30-41A9-8729-F7CCE72DF9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436938"/>
            <a:ext cx="259397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28633233-810C-4F30-9F0D-1F49B4174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2813" y="3436938"/>
            <a:ext cx="23764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7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-0.00225 -0.2046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10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22222E-6 L -0.21337 -0.005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-25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2222E-6 L 0.18455 -0.0053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9478</TotalTime>
  <Words>1434</Words>
  <Application>Microsoft Office PowerPoint</Application>
  <PresentationFormat>On-screen Show (4:3)</PresentationFormat>
  <Paragraphs>1017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Yu Mincho Light</vt:lpstr>
      <vt:lpstr>Arial</vt:lpstr>
      <vt:lpstr>Calibri</vt:lpstr>
      <vt:lpstr>Tahoma</vt:lpstr>
      <vt:lpstr>Times New Roman</vt:lpstr>
      <vt:lpstr>Wingdings</vt:lpstr>
      <vt:lpstr>Office Theme</vt:lpstr>
      <vt:lpstr>CHƯƠNG 5: B-Tree</vt:lpstr>
      <vt:lpstr>MỤC TIÊU</vt:lpstr>
      <vt:lpstr>Giới thiệu</vt:lpstr>
      <vt:lpstr>B-Cây</vt:lpstr>
      <vt:lpstr>B-Cây</vt:lpstr>
      <vt:lpstr>Thêm phần tử</vt:lpstr>
      <vt:lpstr>Thêm phần tử</vt:lpstr>
      <vt:lpstr>Thêm phần tử</vt:lpstr>
      <vt:lpstr>Thêm phần tử</vt:lpstr>
      <vt:lpstr>Thêm phần tử</vt:lpstr>
      <vt:lpstr>Thêm phần tử</vt:lpstr>
      <vt:lpstr>Thêm phần tử</vt:lpstr>
      <vt:lpstr>Thêm phần tử</vt:lpstr>
      <vt:lpstr>Thêm phần tử</vt:lpstr>
      <vt:lpstr>Thêm phần tử</vt:lpstr>
      <vt:lpstr>Thêm phần tử</vt:lpstr>
      <vt:lpstr>Thêm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Xóa phần tử</vt:lpstr>
      <vt:lpstr>Bài tập</vt:lpstr>
      <vt:lpstr>Bài tập làm thêm</vt:lpstr>
      <vt:lpstr>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LeThanh</dc:creator>
  <cp:lastModifiedBy>tuan le</cp:lastModifiedBy>
  <cp:revision>1841</cp:revision>
  <dcterms:created xsi:type="dcterms:W3CDTF">2017-08-13T14:27:50Z</dcterms:created>
  <dcterms:modified xsi:type="dcterms:W3CDTF">2019-06-15T05:58:32Z</dcterms:modified>
</cp:coreProperties>
</file>