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54DB-8C70-D442-D02C-E22798D28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3566-80B2-5011-DF85-EF8CA7B7D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C47D-5C66-7C2B-EC64-D59E15E5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B07-AAA7-4C7A-8181-A3BED9143B0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12C22-E460-17D4-B6D9-0587988A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01AA-5C43-ABCD-BF0F-389CEA69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4920-0CAF-4DE9-8DC9-6ABAA506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3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FCF3-D95D-2073-93AF-B3A9865F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72AAF-94E3-B964-A537-F952E8EC4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D081E-8529-D3EF-DDC4-09FCD574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B07-AAA7-4C7A-8181-A3BED9143B0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4A236-298F-3D16-1EED-046E233A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F4502-0815-FC7A-FA55-89A59C10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4920-0CAF-4DE9-8DC9-6ABAA506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4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AE76AC-E2DA-C98D-3DCC-45F024880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8EC0B-2635-8D0D-EDFD-A351E8FEC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E2F8-F9FB-ECDA-C4B0-0CCEC7E8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B07-AAA7-4C7A-8181-A3BED9143B0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3E9FA-2D93-F8D4-D550-40171358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8355-A4CE-D49B-C45E-DB9C1B6C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4920-0CAF-4DE9-8DC9-6ABAA506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7DE6-A0A9-4DF4-9599-4918CA7F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4214-FA86-9698-B42E-F7256CAA7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BB0E-F9D0-520B-3774-B5D74957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B07-AAA7-4C7A-8181-A3BED9143B0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4B6A-F50D-5770-4B37-CD330B02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9CC1-4128-36B2-0127-1003378B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4920-0CAF-4DE9-8DC9-6ABAA506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5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29DB-03BB-28A9-E651-6634C41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3F7A9-4815-67C6-4AD7-C2F29D936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4E37-6895-620B-2490-ED7FDD6D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B07-AAA7-4C7A-8181-A3BED9143B0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D9655-BF34-4CA0-B950-C63903EF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40B49-B76F-C500-9C6C-E643828E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4920-0CAF-4DE9-8DC9-6ABAA506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2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D779-5AE5-F22F-38FE-67B6B5DF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2BC3D-B816-40AB-8715-94CB18A32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03678-2435-FFA5-8640-565B3015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2D171-CD69-5DF7-2C38-8B4CE4E4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B07-AAA7-4C7A-8181-A3BED9143B0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0284C-5074-E003-29F8-6F2E2882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F261C-7D22-EBF5-5196-090EEF2D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4920-0CAF-4DE9-8DC9-6ABAA506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3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926A-B259-D086-DDF6-781B0703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FD405-84E9-2858-EF05-8DE6C33B4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18414-B2A5-0206-ACB2-4014FC696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9645D0-76BC-1E9F-7B2A-02DE85677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4B364-0C35-0E24-0401-B3190B764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FFD87-E780-36AD-5CB9-54EB7A32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B07-AAA7-4C7A-8181-A3BED9143B0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4162A-8EC0-EF03-716A-E567ECCE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F730C-561C-4AD7-C90E-5FFECF2E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4920-0CAF-4DE9-8DC9-6ABAA506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4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9E67-082A-8889-7E48-D82EDE1C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AE900-6483-A150-8078-36242E7B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B07-AAA7-4C7A-8181-A3BED9143B0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8B792-FFB7-470C-7E34-DFD3D100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9E3C2-9FE5-E44F-F0EA-6A8DA701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4920-0CAF-4DE9-8DC9-6ABAA506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2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C4120-22E1-75EC-E5AA-A13C1463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B07-AAA7-4C7A-8181-A3BED9143B0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1DC6D-B55E-01D3-37EE-2221FFDD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6C7B4-6AEA-559D-6F6E-3AF0D5EB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4920-0CAF-4DE9-8DC9-6ABAA506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5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D7FB-8BA6-7C8F-1D76-907918F5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C1D3A-B036-3641-BED1-24E811AD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EF4F9-EE7E-9853-1AD5-4BFCB5FEC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B4F2D-8241-880A-EF1C-5ACE3A9E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B07-AAA7-4C7A-8181-A3BED9143B0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7F839-DB92-95C5-630E-103B9B30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5D48A-5DC8-9BF4-0935-0B9A9251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4920-0CAF-4DE9-8DC9-6ABAA506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0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5DA3-C253-F32D-4743-7FDBF2C0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BE0DB-9BD6-6742-2BBF-1883F1E1D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BD5AA-7F69-BE7A-0A32-DAAE730D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8984-E64D-A168-7FB8-3008C3F6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FB07-AAA7-4C7A-8181-A3BED9143B0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2B60C-B8F2-76E1-14C7-9C5B84DD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62760-25C6-36BB-2B91-39FD98A1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4920-0CAF-4DE9-8DC9-6ABAA506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1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1F3AE-DDF4-75C7-5243-E4A384EE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A4D68-6160-7FDE-F91B-C00D70278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DB98A-4474-8DA7-BC69-9F861AC0D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58FB07-AAA7-4C7A-8181-A3BED9143B0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72910-69BB-1F64-AD23-237B50285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10DEA-7489-C383-FD63-DD5AF7A07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6D4920-0CAF-4DE9-8DC9-6ABAA5066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4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71189F96-09F1-7CA6-F861-2E6953A7F307}"/>
              </a:ext>
            </a:extLst>
          </p:cNvPr>
          <p:cNvSpPr/>
          <p:nvPr/>
        </p:nvSpPr>
        <p:spPr>
          <a:xfrm>
            <a:off x="1621766" y="1457863"/>
            <a:ext cx="1035170" cy="9057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</a:t>
            </a:r>
          </a:p>
          <a:p>
            <a:pPr algn="ctr"/>
            <a:r>
              <a:rPr lang="en-US" dirty="0"/>
              <a:t>BIG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6878DB-4C18-855D-793B-DA542E0D1A2D}"/>
              </a:ext>
            </a:extLst>
          </p:cNvPr>
          <p:cNvSpPr/>
          <p:nvPr/>
        </p:nvSpPr>
        <p:spPr>
          <a:xfrm>
            <a:off x="1539816" y="422694"/>
            <a:ext cx="1199071" cy="508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r>
              <a:rPr lang="en-US" i="1" dirty="0"/>
              <a:t>sil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B25DC3-47BB-9553-C4BD-CF98C41B3189}"/>
              </a:ext>
            </a:extLst>
          </p:cNvPr>
          <p:cNvCxnSpPr>
            <a:stCxn id="9" idx="2"/>
            <a:endCxn id="8" idx="0"/>
          </p:cNvCxnSpPr>
          <p:nvPr/>
        </p:nvCxnSpPr>
        <p:spPr>
          <a:xfrm flipH="1">
            <a:off x="2139351" y="931653"/>
            <a:ext cx="1" cy="5262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B15026-4D6B-3AEF-9E57-DD294AD3CB84}"/>
              </a:ext>
            </a:extLst>
          </p:cNvPr>
          <p:cNvSpPr/>
          <p:nvPr/>
        </p:nvSpPr>
        <p:spPr>
          <a:xfrm>
            <a:off x="3316856" y="422693"/>
            <a:ext cx="1199071" cy="508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r>
              <a:rPr lang="en-US" i="1" dirty="0"/>
              <a:t>dan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EF4B44-44D7-05D4-38BF-BAFBF00C0F0E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flipH="1">
            <a:off x="2139351" y="931652"/>
            <a:ext cx="1777041" cy="5262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E9CB4D4-D1EA-9E05-76E8-47199976D832}"/>
              </a:ext>
            </a:extLst>
          </p:cNvPr>
          <p:cNvSpPr/>
          <p:nvPr/>
        </p:nvSpPr>
        <p:spPr>
          <a:xfrm>
            <a:off x="4961627" y="422693"/>
            <a:ext cx="1199071" cy="508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r>
              <a:rPr lang="en-US" i="1" dirty="0"/>
              <a:t>nem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8E2A46-DD01-A8B2-8246-4E21C6F7BF93}"/>
              </a:ext>
            </a:extLst>
          </p:cNvPr>
          <p:cNvSpPr/>
          <p:nvPr/>
        </p:nvSpPr>
        <p:spPr>
          <a:xfrm>
            <a:off x="6558954" y="1457863"/>
            <a:ext cx="1035170" cy="9057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SG</a:t>
            </a:r>
          </a:p>
          <a:p>
            <a:pPr algn="ctr"/>
            <a:r>
              <a:rPr lang="en-US" dirty="0"/>
              <a:t>DIM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B725B6-BE5D-75F4-366B-F2041ECBE60E}"/>
              </a:ext>
            </a:extLst>
          </p:cNvPr>
          <p:cNvSpPr/>
          <p:nvPr/>
        </p:nvSpPr>
        <p:spPr>
          <a:xfrm>
            <a:off x="6477004" y="422693"/>
            <a:ext cx="1199071" cy="508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r>
              <a:rPr lang="en-US" i="1" dirty="0"/>
              <a:t>shoon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7E47D1-F548-4997-EEE6-3412473AF0AE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7076539" y="931652"/>
            <a:ext cx="1" cy="5262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B9FA4-D8DA-72E8-32CB-F1291E8709A8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5561163" y="931652"/>
            <a:ext cx="1515376" cy="5262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80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Zachary Houghton</dc:creator>
  <cp:lastModifiedBy>Zachary Houghton</cp:lastModifiedBy>
  <cp:revision>1</cp:revision>
  <dcterms:created xsi:type="dcterms:W3CDTF">2025-04-27T23:09:04Z</dcterms:created>
  <dcterms:modified xsi:type="dcterms:W3CDTF">2025-04-27T23:13:25Z</dcterms:modified>
</cp:coreProperties>
</file>