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747" r:id="rId2"/>
    <p:sldId id="748" r:id="rId3"/>
    <p:sldId id="612" r:id="rId4"/>
    <p:sldId id="613" r:id="rId5"/>
    <p:sldId id="711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66" r:id="rId24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374" y="-348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6/5/2012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6/5/2012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thems-1/2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Theme.Dialog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 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显示为对话框模式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Theme.NoTitleBar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不显示应用程序标题栏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Theme.NoTitleBar.Fullscreen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不显示应用程序标题栏，并全屏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Theme.Light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背景为白色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Theme.Light.NoTitleBar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白色背景并无标题栏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Theme.Light.NoTitleBar.Fullscreen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白色背景，无标题栏，全屏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Theme.Black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背景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黑色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Theme.Black.NoTitleBar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黑色背景并无标题栏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thems-2/2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Theme.Black.NoTitleBar.Fullscreen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黑色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背景，无标题栏，全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Theme.Wallpaper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用系统桌面为应用程序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Theme.Wallpaper.NoTitleBar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用系统桌面为应用程序背景，且无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标题栏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Theme.Wallpaper.NoTitleBar.Fullscreen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用系统桌面为应用程序背景，无标题栏，全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/Translucent"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半透明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效果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Theme.Translucent.NoTitleBar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半透明并无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标题栏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android:theme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android:style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Theme.Translucent.NoTitleBar.Fullscreen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 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半透明效果，无标题栏，全屏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自带的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-1/2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AndroidProgressBar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style="?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progressBarStyleHorizontal</a:t>
            </a:r>
            <a:r>
              <a:rPr lang="en-US" altLang="zh-CN" sz="2000" dirty="0" smtClean="0"/>
              <a:t>"</a:t>
            </a:r>
          </a:p>
          <a:p>
            <a:pPr lvl="1"/>
            <a:r>
              <a:rPr lang="en-US" altLang="zh-CN" sz="2000" dirty="0" smtClean="0"/>
              <a:t>style="?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progressBarStyleLarge</a:t>
            </a:r>
            <a:r>
              <a:rPr lang="en-US" altLang="zh-CN" sz="2000" dirty="0" smtClean="0"/>
              <a:t>"</a:t>
            </a:r>
          </a:p>
          <a:p>
            <a:pPr lvl="1"/>
            <a:r>
              <a:rPr lang="en-US" altLang="zh-CN" sz="2000" dirty="0" smtClean="0"/>
              <a:t>style="?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progressBarStyleSmall</a:t>
            </a:r>
            <a:r>
              <a:rPr lang="en-US" altLang="zh-CN" sz="2000" dirty="0" smtClean="0"/>
              <a:t>"</a:t>
            </a:r>
          </a:p>
          <a:p>
            <a:pPr lvl="1"/>
            <a:r>
              <a:rPr lang="en-US" altLang="zh-CN" sz="2000" dirty="0" smtClean="0"/>
              <a:t>style="?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progressBarStyleSmallTitle</a:t>
            </a:r>
            <a:r>
              <a:rPr lang="en-US" altLang="zh-CN" sz="2000" dirty="0" smtClean="0"/>
              <a:t>"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3.4.4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自带的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-2/2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字体颜色</a:t>
            </a:r>
          </a:p>
          <a:p>
            <a:pPr lvl="1"/>
            <a:r>
              <a:rPr lang="en-US" altLang="zh-CN" sz="2000" dirty="0" err="1" smtClean="0"/>
              <a:t>android:textColor</a:t>
            </a:r>
            <a:r>
              <a:rPr lang="en-US" altLang="zh-CN" sz="2000" dirty="0" smtClean="0"/>
              <a:t>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textColorPrimary</a:t>
            </a:r>
            <a:r>
              <a:rPr lang="en-US" altLang="zh-CN" sz="2000" dirty="0" smtClean="0"/>
              <a:t>"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android:textColor</a:t>
            </a:r>
            <a:r>
              <a:rPr lang="en-US" altLang="zh-CN" sz="2000" dirty="0" smtClean="0"/>
              <a:t>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textColorSecondary</a:t>
            </a:r>
            <a:r>
              <a:rPr lang="en-US" altLang="zh-CN" sz="2000" dirty="0" smtClean="0"/>
              <a:t>"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android:textColor</a:t>
            </a:r>
            <a:r>
              <a:rPr lang="en-US" altLang="zh-CN" sz="2000" dirty="0" smtClean="0"/>
              <a:t>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textColorTertiary</a:t>
            </a:r>
            <a:r>
              <a:rPr lang="en-US" altLang="zh-CN" sz="2000" dirty="0" smtClean="0"/>
              <a:t>"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android:textColor</a:t>
            </a:r>
            <a:r>
              <a:rPr lang="en-US" altLang="zh-CN" sz="2000" dirty="0" smtClean="0"/>
              <a:t>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textColorPrimaryInverse</a:t>
            </a:r>
            <a:r>
              <a:rPr lang="en-US" altLang="zh-CN" sz="2000" dirty="0" smtClean="0"/>
              <a:t>"</a:t>
            </a:r>
          </a:p>
          <a:p>
            <a:pPr lvl="1"/>
            <a:r>
              <a:rPr lang="en-US" altLang="zh-CN" sz="2000" dirty="0" err="1" smtClean="0"/>
              <a:t>android:textColor</a:t>
            </a:r>
            <a:r>
              <a:rPr lang="en-US" altLang="zh-CN" sz="2000" dirty="0" smtClean="0"/>
              <a:t>="?</a:t>
            </a:r>
            <a:r>
              <a:rPr lang="en-US" altLang="zh-CN" sz="2000" dirty="0" err="1" smtClean="0"/>
              <a:t>android:attr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textColorSecondaryInverse</a:t>
            </a:r>
            <a:r>
              <a:rPr lang="en-US" altLang="zh-CN" sz="2000" dirty="0" smtClean="0"/>
              <a:t>"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3.4.5 selector-1/4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Android-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动态改变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背景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做应用时，可能会需要动态改变控件的背景图片，如果仅仅是简单的点击，选中之类的事件，如果靠程序中写监听的代码就显得太麻烦了，在这种情况下，你可以使用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selector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动态改变控件背景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3.4.5 selector-2/4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首先创建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文件，位置：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/xxx.xml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在跟元素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&lt;selector&gt;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中配置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元素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布局文件中配置</a:t>
            </a:r>
          </a:p>
          <a:p>
            <a:pPr lvl="1">
              <a:buFontTx/>
              <a:buNone/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  <a:cs typeface="+mn-cs"/>
              </a:rPr>
              <a:t>android:background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+mn-cs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  <a:cs typeface="+mn-cs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+mn-cs"/>
              </a:rPr>
              <a:t>/xxx.xml"&gt;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3.4.5 selector-3/4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相关属性：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android:state_selected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选中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android:state_focused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是获得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焦点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android:state_pressed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点击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android:state_enabled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是设置是否响应事件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指所有事件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3.4.5 selector-4/4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相关属性：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默认时的背景图片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/pic1"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没有焦点时的背景图片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	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android:state_window_focused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="false"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/pic1"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非触摸模式下获得焦点并单击时的背景图片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	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android:state_focused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="true"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android:state_pressed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="true"  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 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/pic2"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      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触摸模式下单击时的背景图片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	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android:state_focused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="false"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android:state_pressed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="true"  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/pic3"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     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选中时的图片背景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	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android:state_selected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="true"  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/pic4"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    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&lt;!--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获得焦点时的图片背景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--&gt;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	&lt;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android:state_focused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="true"  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="@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/pic5"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/&gt;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  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3.4.6 shape-1/4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solid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：填充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android:color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指定填充的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gradient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：渐变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android:startColor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android:endColor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分别为起始和结束颜色，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ndroid:angle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是渐变角度，必须为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的整数倍。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另外渐变默认的模式为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="linear"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，即线性渐变，可以指定渐变为径向渐变，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android:type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="radial"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，径向渐变需要指定半径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android:gradientRadius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="50"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3.4.6 shape-2/4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stroke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：描边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android:width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="2dp"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描边的宽度，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android:color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描边的颜色。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我们还可以把描边弄成虚线的形式，设置方式为：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android:dashWidth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="5dp" 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android:dashGap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="3dp"</a:t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android:dashWidth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'-'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这样一个横线的宽度，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android:dashGap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表示之间隔开的距离。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_3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3.1  </a:t>
            </a:r>
            <a:r>
              <a:rPr lang="zh-CN" altLang="en-US" sz="2200" dirty="0" smtClean="0"/>
              <a:t>了解各种用户界面的控件的使用方法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3.2  </a:t>
            </a:r>
            <a:r>
              <a:rPr lang="zh-CN" altLang="en-US" sz="2200" dirty="0" smtClean="0"/>
              <a:t>掌握各种界面布局的特点和使用方法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3.3  </a:t>
            </a:r>
            <a:r>
              <a:rPr lang="zh-CN" altLang="en-US" sz="2200" dirty="0" smtClean="0"/>
              <a:t>掌握选项菜单、子菜单和快捷菜单的使用方法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3.4  </a:t>
            </a:r>
            <a:r>
              <a:rPr lang="zh-CN" altLang="en-US" sz="2200" u="sng" dirty="0" smtClean="0"/>
              <a:t>样式</a:t>
            </a:r>
            <a:r>
              <a:rPr lang="zh-CN" altLang="en-US" sz="2200" u="sng" dirty="0" smtClean="0"/>
              <a:t>、主题、选择器的应用</a:t>
            </a:r>
            <a:endParaRPr lang="en-US" altLang="zh-CN" sz="2200" u="sng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3.4.6 shape-3/4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corners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：圆角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android:radius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为角的弧度，值越大角越圆。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我们还可以把四个角设定成不同的角度，方法为：</a:t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padding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：间隔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571472" y="2357430"/>
            <a:ext cx="8147050" cy="264320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&lt;corners 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 </a:t>
            </a:r>
            <a:r>
              <a:rPr lang="en-US" altLang="zh-CN" sz="2000" dirty="0" err="1" smtClean="0"/>
              <a:t>android:topRightRadius</a:t>
            </a:r>
            <a:r>
              <a:rPr lang="en-US" altLang="zh-CN" sz="2000" dirty="0" smtClean="0"/>
              <a:t>="20dp"    </a:t>
            </a:r>
            <a:r>
              <a:rPr lang="zh-CN" altLang="en-US" sz="2000" dirty="0" smtClean="0"/>
              <a:t>右上角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 </a:t>
            </a:r>
            <a:r>
              <a:rPr lang="en-US" altLang="zh-CN" sz="2000" dirty="0" err="1" smtClean="0"/>
              <a:t>android:bottomLeftRadius</a:t>
            </a:r>
            <a:r>
              <a:rPr lang="en-US" altLang="zh-CN" sz="2000" dirty="0" smtClean="0"/>
              <a:t>="20dp"    </a:t>
            </a:r>
            <a:r>
              <a:rPr lang="zh-CN" altLang="en-US" sz="2000" dirty="0" smtClean="0"/>
              <a:t>右下角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 </a:t>
            </a:r>
            <a:r>
              <a:rPr lang="en-US" altLang="zh-CN" sz="2000" dirty="0" err="1" smtClean="0"/>
              <a:t>android:topLeftRadius</a:t>
            </a:r>
            <a:r>
              <a:rPr lang="en-US" altLang="zh-CN" sz="2000" dirty="0" smtClean="0"/>
              <a:t>="1dp"    </a:t>
            </a:r>
            <a:r>
              <a:rPr lang="zh-CN" altLang="en-US" sz="2000" dirty="0" smtClean="0"/>
              <a:t>左上角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 </a:t>
            </a:r>
            <a:r>
              <a:rPr lang="en-US" altLang="zh-CN" sz="2000" dirty="0" err="1" smtClean="0"/>
              <a:t>android:bottomRightRadius</a:t>
            </a:r>
            <a:r>
              <a:rPr lang="en-US" altLang="zh-CN" sz="2000" dirty="0" smtClean="0"/>
              <a:t>="0dp"    </a:t>
            </a:r>
            <a:r>
              <a:rPr lang="zh-CN" altLang="en-US" sz="2000" dirty="0" smtClean="0"/>
              <a:t>左下角</a:t>
            </a:r>
            <a:br>
              <a:rPr lang="zh-CN" altLang="en-US" sz="2000" dirty="0" smtClean="0"/>
            </a:br>
            <a:r>
              <a:rPr lang="zh-CN" altLang="en-US" sz="2000" dirty="0" smtClean="0"/>
              <a:t> </a:t>
            </a:r>
            <a:r>
              <a:rPr lang="en-US" altLang="zh-CN" sz="2000" dirty="0" smtClean="0"/>
              <a:t>/&gt;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3.4.6 shape-4/4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zh-CN" altLang="en-US" sz="2000" dirty="0" smtClean="0">
                <a:latin typeface="宋体" pitchFamily="2" charset="-122"/>
                <a:ea typeface="宋体" pitchFamily="2" charset="-122"/>
              </a:rPr>
            </a:b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500034" y="1714488"/>
            <a:ext cx="8147050" cy="392909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dirty="0" smtClean="0"/>
              <a:t>&lt;shape&gt;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&lt;!-- </a:t>
            </a:r>
            <a:r>
              <a:rPr lang="zh-CN" altLang="en-US" sz="2000" dirty="0" smtClean="0"/>
              <a:t>渐变 </a:t>
            </a:r>
            <a:r>
              <a:rPr lang="en-US" altLang="zh-CN" sz="2000" dirty="0" smtClean="0"/>
              <a:t>--&gt;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&lt;gradient  </a:t>
            </a:r>
            <a:r>
              <a:rPr lang="en-US" altLang="zh-CN" sz="2000" dirty="0" err="1" smtClean="0"/>
              <a:t>android:startColor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"#ff8c00"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 </a:t>
            </a:r>
            <a:r>
              <a:rPr lang="en-US" altLang="zh-CN" sz="2000" i="1" dirty="0" smtClean="0"/>
              <a:t>	 	        	</a:t>
            </a:r>
            <a:r>
              <a:rPr lang="en-US" altLang="zh-CN" sz="2000" dirty="0" err="1" smtClean="0"/>
              <a:t>android:endColor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"#FFFFFF"</a:t>
            </a:r>
            <a:r>
              <a:rPr lang="en-US" altLang="zh-CN" sz="2000" dirty="0" smtClean="0"/>
              <a:t>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android:type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"radial"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 </a:t>
            </a:r>
            <a:r>
              <a:rPr lang="en-US" altLang="zh-CN" sz="2000" dirty="0" err="1" smtClean="0"/>
              <a:t>android:gradientRadius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"50"</a:t>
            </a:r>
            <a:r>
              <a:rPr lang="en-US" altLang="zh-CN" sz="2000" dirty="0" smtClean="0"/>
              <a:t> /&gt;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&lt;!-- </a:t>
            </a:r>
            <a:r>
              <a:rPr lang="zh-CN" altLang="en-US" sz="2000" dirty="0" smtClean="0"/>
              <a:t>描边 </a:t>
            </a:r>
            <a:r>
              <a:rPr lang="en-US" altLang="zh-CN" sz="2000" dirty="0" smtClean="0"/>
              <a:t>--&gt;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&lt;stroke  </a:t>
            </a:r>
            <a:r>
              <a:rPr lang="en-US" altLang="zh-CN" sz="2000" dirty="0" err="1" smtClean="0"/>
              <a:t>android:width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"2dp"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 </a:t>
            </a:r>
            <a:r>
              <a:rPr lang="en-US" altLang="zh-CN" sz="2000" dirty="0" err="1" smtClean="0"/>
              <a:t>android:color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"#</a:t>
            </a:r>
            <a:r>
              <a:rPr lang="en-US" altLang="zh-CN" sz="2000" i="1" dirty="0" err="1" smtClean="0"/>
              <a:t>dcdcdc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android:dashWidth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"5dp"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 </a:t>
            </a:r>
            <a:r>
              <a:rPr lang="en-US" altLang="zh-CN" sz="2000" dirty="0" err="1" smtClean="0"/>
              <a:t>android:dashGap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"3dp"</a:t>
            </a:r>
            <a:r>
              <a:rPr lang="en-US" altLang="zh-CN" sz="2000" dirty="0" smtClean="0"/>
              <a:t> /&gt;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 &lt;!-- </a:t>
            </a:r>
            <a:r>
              <a:rPr lang="zh-CN" altLang="en-US" sz="2000" dirty="0" smtClean="0"/>
              <a:t>圆角 </a:t>
            </a:r>
            <a:r>
              <a:rPr lang="en-US" altLang="zh-CN" sz="2000" dirty="0" smtClean="0"/>
              <a:t>--&gt;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&lt;corners  </a:t>
            </a:r>
            <a:r>
              <a:rPr lang="en-US" altLang="zh-CN" sz="2000" dirty="0" err="1" smtClean="0"/>
              <a:t>android:radius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"2dp"</a:t>
            </a:r>
            <a:r>
              <a:rPr lang="en-US" altLang="zh-CN" sz="2000" dirty="0" smtClean="0"/>
              <a:t> /&gt;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   &lt;padding  </a:t>
            </a:r>
            <a:r>
              <a:rPr lang="en-US" altLang="zh-CN" sz="2000" dirty="0" err="1" smtClean="0"/>
              <a:t>android:left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"10dp"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android:top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"10dp"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android:right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"10dp"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android:bottom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"10dp"</a:t>
            </a:r>
            <a:r>
              <a:rPr lang="en-US" altLang="zh-CN" sz="2000" dirty="0" smtClean="0"/>
              <a:t> /&gt;  </a:t>
            </a:r>
            <a:endParaRPr lang="en-US" altLang="zh-CN" sz="2000" dirty="0" smtClean="0"/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&lt;/shape&gt; 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掌握样式、主题、选择器的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应用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style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为了提升用户体验，布局合理而且美观</a:t>
            </a:r>
            <a:r>
              <a:rPr lang="en-US" altLang="zh-CN" dirty="0" smtClean="0"/>
              <a:t>.......Android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设计就是提升用户体验的关键之一。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分为了两个方面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Theme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是针对窗体级别的，改变窗体样式；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Style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是针对窗体元素级别的，改变指定控件或者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的样式。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-1/3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res/values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目录下新建一个名叫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style.xml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的文件。增加一个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&lt;resources&gt;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根节点。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增加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style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节点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&lt;style&gt;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增加一个全局唯一的名字，也可以选择增加一个父类属性。在后边我们可以用这个名字来应用风格，而父类属性标识了当前风格是继承于哪个风格。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&lt;style&gt;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元素内部，申明一个或者多个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&lt;item&gt;,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每一个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&lt;item&gt;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定义了一个名字属性，并且在元素内部定义了这个风格的值。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在布局文件中指定控件使用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style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-2/3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8596" y="1357298"/>
            <a:ext cx="8147050" cy="34305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dirty="0" smtClean="0"/>
              <a:t>&lt;?xml version=</a:t>
            </a:r>
            <a:r>
              <a:rPr lang="en-US" altLang="zh-CN" sz="2000" i="1" dirty="0" smtClean="0"/>
              <a:t>"1.0"</a:t>
            </a:r>
            <a:r>
              <a:rPr lang="en-US" altLang="zh-CN" sz="2000" dirty="0" smtClean="0"/>
              <a:t> encoding=</a:t>
            </a:r>
            <a:r>
              <a:rPr lang="en-US" altLang="zh-CN" sz="2000" i="1" dirty="0" smtClean="0"/>
              <a:t>"utf-8"</a:t>
            </a:r>
            <a:r>
              <a:rPr lang="en-US" altLang="zh-CN" sz="2000" dirty="0" smtClean="0"/>
              <a:t>?&gt;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&lt;resources&gt;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&lt;</a:t>
            </a:r>
            <a:r>
              <a:rPr lang="en-US" altLang="zh-CN" sz="2000" dirty="0" smtClean="0"/>
              <a:t>style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textStyle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smtClean="0"/>
              <a:t>   &lt;</a:t>
            </a:r>
            <a:r>
              <a:rPr lang="en-US" altLang="zh-CN" sz="2000" dirty="0" smtClean="0"/>
              <a:t>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android:layout_width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wrap_content</a:t>
            </a:r>
            <a:r>
              <a:rPr lang="en-US" altLang="zh-CN" sz="2000" dirty="0" smtClean="0"/>
              <a:t>&lt;/item&gt;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&lt;</a:t>
            </a:r>
            <a:r>
              <a:rPr lang="en-US" altLang="zh-CN" sz="2000" dirty="0" smtClean="0"/>
              <a:t>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android:layout_height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wrap_content</a:t>
            </a:r>
            <a:r>
              <a:rPr lang="en-US" altLang="zh-CN" sz="2000" dirty="0" smtClean="0"/>
              <a:t>&lt;/item&gt;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&lt;</a:t>
            </a:r>
            <a:r>
              <a:rPr lang="en-US" altLang="zh-CN" sz="2000" dirty="0" smtClean="0"/>
              <a:t>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android:textColor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&gt;#</a:t>
            </a:r>
            <a:r>
              <a:rPr lang="en-US" altLang="zh-CN" sz="2000" u="sng" dirty="0" err="1" smtClean="0"/>
              <a:t>aadfdd</a:t>
            </a:r>
            <a:r>
              <a:rPr lang="en-US" altLang="zh-CN" sz="2000" dirty="0" smtClean="0"/>
              <a:t>&lt;/item&gt;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&lt;/</a:t>
            </a:r>
            <a:r>
              <a:rPr lang="en-US" altLang="zh-CN" sz="2000" dirty="0" smtClean="0"/>
              <a:t>style&gt;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&lt;style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subTextStyle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 parent=</a:t>
            </a:r>
            <a:r>
              <a:rPr lang="en-US" altLang="zh-CN" sz="2000" i="1" dirty="0" smtClean="0"/>
              <a:t>"@style/</a:t>
            </a:r>
            <a:r>
              <a:rPr lang="en-US" altLang="zh-CN" sz="2000" i="1" dirty="0" err="1" smtClean="0"/>
              <a:t>textStyle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&lt;item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android:textSize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&gt;20dp&lt;/item&gt;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    &lt;item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android:textColor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&gt;#ff22df&lt;/item&gt;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    &lt;/style&gt;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&lt;/resources&gt;</a:t>
            </a:r>
            <a:endParaRPr lang="en-US" altLang="zh-CN" sz="2000" dirty="0"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-3/3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8596" y="1357298"/>
            <a:ext cx="8147050" cy="34305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TextView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android:id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"@+id/textView4"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android:text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TextView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 smtClean="0"/>
              <a:t>         style=</a:t>
            </a:r>
            <a:r>
              <a:rPr lang="en-US" altLang="zh-CN" sz="2000" i="1" dirty="0" smtClean="0"/>
              <a:t>"@style/</a:t>
            </a:r>
            <a:r>
              <a:rPr lang="en-US" altLang="zh-CN" sz="2000" i="1" dirty="0" err="1" smtClean="0"/>
              <a:t>textStyle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/&gt;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TextView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android:id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"@+id/textView5"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android:text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TextView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    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style=</a:t>
            </a:r>
            <a:r>
              <a:rPr lang="en-US" altLang="zh-CN" sz="2000" i="1" dirty="0" smtClean="0"/>
              <a:t>"@style/</a:t>
            </a:r>
            <a:r>
              <a:rPr lang="en-US" altLang="zh-CN" sz="2000" i="1" dirty="0" err="1" smtClean="0"/>
              <a:t>subTextStyle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thems-1/3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就像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style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一样，主题依然在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&lt;style&gt;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元素里边申明，也是以同样的方式引用。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不同的是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thems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只能在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 Manifest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中定义的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&lt;application&gt;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&lt;activity&gt;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元素将主题添加到整个程序或者某个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但是主题是不能应用在某一个单独的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里。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thems-2/3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定义</a:t>
            </a:r>
            <a:r>
              <a:rPr lang="zh-CN" altLang="en-US" sz="2000" dirty="0" smtClean="0"/>
              <a:t>主题</a:t>
            </a:r>
            <a:endParaRPr lang="zh-CN" altLang="en-US" sz="20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428596" y="1785927"/>
            <a:ext cx="8147050" cy="25717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&lt;style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CustomTheme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    </a:t>
            </a:r>
          </a:p>
          <a:p>
            <a:pPr algn="l"/>
            <a:r>
              <a:rPr lang="en-US" altLang="zh-CN" sz="2000" dirty="0" smtClean="0"/>
              <a:t>    &lt;item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android:windowNoTitle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dirty="0" smtClean="0"/>
              <a:t>true</a:t>
            </a:r>
          </a:p>
          <a:p>
            <a:pPr algn="l"/>
            <a:r>
              <a:rPr lang="en-US" altLang="zh-CN" sz="2000" dirty="0" smtClean="0"/>
              <a:t> </a:t>
            </a:r>
            <a:r>
              <a:rPr lang="en-US" altLang="zh-CN" sz="2000" dirty="0" smtClean="0"/>
              <a:t>   &lt;/</a:t>
            </a:r>
            <a:r>
              <a:rPr lang="en-US" altLang="zh-CN" sz="2000" dirty="0" smtClean="0"/>
              <a:t>item&gt;    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smtClean="0"/>
              <a:t>  &lt;item 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android:windowBackground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u="sng" dirty="0" smtClean="0"/>
              <a:t>@</a:t>
            </a:r>
            <a:r>
              <a:rPr lang="en-US" altLang="zh-CN" sz="2000" u="sng" dirty="0" err="1" smtClean="0"/>
              <a:t>drawable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ic_launcher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</a:t>
            </a:r>
            <a:r>
              <a:rPr lang="en-US" altLang="zh-CN" sz="2000" dirty="0" smtClean="0"/>
              <a:t>   &lt;/</a:t>
            </a:r>
            <a:r>
              <a:rPr lang="en-US" altLang="zh-CN" sz="2000" dirty="0" smtClean="0"/>
              <a:t>item&gt;</a:t>
            </a:r>
          </a:p>
          <a:p>
            <a:pPr algn="l"/>
            <a:r>
              <a:rPr lang="en-US" altLang="zh-CN" sz="2000" dirty="0" smtClean="0"/>
              <a:t> &lt;/style&gt;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thems-3/3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使用主题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428596" y="1785927"/>
            <a:ext cx="8147050" cy="207170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000" dirty="0" smtClean="0"/>
              <a:t>&lt;activity</a:t>
            </a:r>
          </a:p>
          <a:p>
            <a:pPr algn="l"/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android:label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"@string/</a:t>
            </a:r>
            <a:r>
              <a:rPr lang="en-US" altLang="zh-CN" sz="2000" i="1" dirty="0" err="1" smtClean="0"/>
              <a:t>app_name</a:t>
            </a:r>
            <a:r>
              <a:rPr lang="en-US" altLang="zh-CN" sz="2000" i="1" dirty="0" smtClean="0"/>
              <a:t>"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".</a:t>
            </a:r>
            <a:r>
              <a:rPr lang="en-US" altLang="zh-CN" sz="2000" i="1" dirty="0" err="1" smtClean="0"/>
              <a:t>UidemoActivity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android:theme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"@style/</a:t>
            </a:r>
            <a:r>
              <a:rPr lang="en-US" altLang="zh-CN" sz="2000" i="1" dirty="0" err="1" smtClean="0"/>
              <a:t>CustomTheme</a:t>
            </a:r>
            <a:r>
              <a:rPr lang="en-US" altLang="zh-CN" sz="2000" i="1" dirty="0" smtClean="0"/>
              <a:t>"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      &gt;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15197</TotalTime>
  <Words>898</Words>
  <Application>Microsoft Office PowerPoint</Application>
  <PresentationFormat>全屏显示(4:3)</PresentationFormat>
  <Paragraphs>195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3_默认设计模板</vt:lpstr>
      <vt:lpstr>幻灯片 1</vt:lpstr>
      <vt:lpstr>第3章 Android UI组件_3</vt:lpstr>
      <vt:lpstr>3.4 style</vt:lpstr>
      <vt:lpstr>3.4.1 使用style方法-1/3</vt:lpstr>
      <vt:lpstr>3.4.1 使用style方法-2/3</vt:lpstr>
      <vt:lpstr>3.4.1 使用style方法-3/3</vt:lpstr>
      <vt:lpstr>3.4.2 thems-1/3</vt:lpstr>
      <vt:lpstr>3.4.2 thems-2/3</vt:lpstr>
      <vt:lpstr>3.4.2 thems-3/3</vt:lpstr>
      <vt:lpstr>3.4.3 系统自带的thems-1/2</vt:lpstr>
      <vt:lpstr>3.4.3 系统自带的thems-2/2</vt:lpstr>
      <vt:lpstr>3.4.4 系统自带的样式-1/2</vt:lpstr>
      <vt:lpstr>3.4.4 系统自带的样式-2/2</vt:lpstr>
      <vt:lpstr>3.4.5 selector-1/4</vt:lpstr>
      <vt:lpstr>3.4.5 selector-2/4</vt:lpstr>
      <vt:lpstr>3.4.5 selector-3/4</vt:lpstr>
      <vt:lpstr>3.4.5 selector-4/4</vt:lpstr>
      <vt:lpstr>3.4.6 shape-1/4</vt:lpstr>
      <vt:lpstr>3.4.6 shape-2/4</vt:lpstr>
      <vt:lpstr>3.4.6 shape-3/4</vt:lpstr>
      <vt:lpstr>3.4.6 shape-4/4</vt:lpstr>
      <vt:lpstr>本章小结</vt:lpstr>
      <vt:lpstr>幻灯片 23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3258</cp:revision>
  <dcterms:created xsi:type="dcterms:W3CDTF">2007-09-10T03:19:36Z</dcterms:created>
  <dcterms:modified xsi:type="dcterms:W3CDTF">2012-06-05T08:20:47Z</dcterms:modified>
</cp:coreProperties>
</file>