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9"/>
  </p:notesMasterIdLst>
  <p:handoutMasterIdLst>
    <p:handoutMasterId r:id="rId20"/>
  </p:handoutMasterIdLst>
  <p:sldIdLst>
    <p:sldId id="291" r:id="rId2"/>
    <p:sldId id="561" r:id="rId3"/>
    <p:sldId id="612" r:id="rId4"/>
    <p:sldId id="613" r:id="rId5"/>
    <p:sldId id="711" r:id="rId6"/>
    <p:sldId id="712" r:id="rId7"/>
    <p:sldId id="713" r:id="rId8"/>
    <p:sldId id="714" r:id="rId9"/>
    <p:sldId id="747" r:id="rId10"/>
    <p:sldId id="507" r:id="rId11"/>
    <p:sldId id="618" r:id="rId12"/>
    <p:sldId id="748" r:id="rId13"/>
    <p:sldId id="617" r:id="rId14"/>
    <p:sldId id="749" r:id="rId15"/>
    <p:sldId id="750" r:id="rId16"/>
    <p:sldId id="751" r:id="rId17"/>
    <p:sldId id="752" r:id="rId18"/>
  </p:sldIdLst>
  <p:sldSz cx="9144000" cy="6858000" type="screen4x3"/>
  <p:notesSz cx="7099300" cy="10234613"/>
  <p:defaultTextStyle>
    <a:defPPr>
      <a:defRPr lang="zh-CN"/>
    </a:defPPr>
    <a:lvl1pPr algn="ctr" rtl="0" fontAlgn="base">
      <a:lnSpc>
        <a:spcPct val="120000"/>
      </a:lnSpc>
      <a:spcBef>
        <a:spcPct val="0"/>
      </a:spcBef>
      <a:spcAft>
        <a:spcPct val="0"/>
      </a:spcAft>
      <a:buClr>
        <a:srgbClr val="777777"/>
      </a:buClr>
      <a:buSzPct val="85000"/>
      <a:defRPr b="1" kern="1200">
        <a:solidFill>
          <a:schemeClr val="tx1"/>
        </a:solidFill>
        <a:latin typeface="Times New Roman" pitchFamily="18" charset="0"/>
        <a:ea typeface="宋体" pitchFamily="2" charset="-122"/>
        <a:cs typeface="+mn-cs"/>
      </a:defRPr>
    </a:lvl1pPr>
    <a:lvl2pPr marL="457200" algn="ctr" rtl="0" fontAlgn="base">
      <a:lnSpc>
        <a:spcPct val="120000"/>
      </a:lnSpc>
      <a:spcBef>
        <a:spcPct val="0"/>
      </a:spcBef>
      <a:spcAft>
        <a:spcPct val="0"/>
      </a:spcAft>
      <a:buClr>
        <a:srgbClr val="777777"/>
      </a:buClr>
      <a:buSzPct val="85000"/>
      <a:defRPr b="1" kern="1200">
        <a:solidFill>
          <a:schemeClr val="tx1"/>
        </a:solidFill>
        <a:latin typeface="Times New Roman" pitchFamily="18" charset="0"/>
        <a:ea typeface="宋体" pitchFamily="2" charset="-122"/>
        <a:cs typeface="+mn-cs"/>
      </a:defRPr>
    </a:lvl2pPr>
    <a:lvl3pPr marL="914400" algn="ctr" rtl="0" fontAlgn="base">
      <a:lnSpc>
        <a:spcPct val="120000"/>
      </a:lnSpc>
      <a:spcBef>
        <a:spcPct val="0"/>
      </a:spcBef>
      <a:spcAft>
        <a:spcPct val="0"/>
      </a:spcAft>
      <a:buClr>
        <a:srgbClr val="777777"/>
      </a:buClr>
      <a:buSzPct val="85000"/>
      <a:defRPr b="1" kern="1200">
        <a:solidFill>
          <a:schemeClr val="tx1"/>
        </a:solidFill>
        <a:latin typeface="Times New Roman" pitchFamily="18" charset="0"/>
        <a:ea typeface="宋体" pitchFamily="2" charset="-122"/>
        <a:cs typeface="+mn-cs"/>
      </a:defRPr>
    </a:lvl3pPr>
    <a:lvl4pPr marL="1371600" algn="ctr" rtl="0" fontAlgn="base">
      <a:lnSpc>
        <a:spcPct val="120000"/>
      </a:lnSpc>
      <a:spcBef>
        <a:spcPct val="0"/>
      </a:spcBef>
      <a:spcAft>
        <a:spcPct val="0"/>
      </a:spcAft>
      <a:buClr>
        <a:srgbClr val="777777"/>
      </a:buClr>
      <a:buSzPct val="85000"/>
      <a:defRPr b="1" kern="1200">
        <a:solidFill>
          <a:schemeClr val="tx1"/>
        </a:solidFill>
        <a:latin typeface="Times New Roman" pitchFamily="18" charset="0"/>
        <a:ea typeface="宋体" pitchFamily="2" charset="-122"/>
        <a:cs typeface="+mn-cs"/>
      </a:defRPr>
    </a:lvl4pPr>
    <a:lvl5pPr marL="1828800" algn="ctr" rtl="0" fontAlgn="base">
      <a:lnSpc>
        <a:spcPct val="120000"/>
      </a:lnSpc>
      <a:spcBef>
        <a:spcPct val="0"/>
      </a:spcBef>
      <a:spcAft>
        <a:spcPct val="0"/>
      </a:spcAft>
      <a:buClr>
        <a:srgbClr val="777777"/>
      </a:buClr>
      <a:buSzPct val="85000"/>
      <a:defRPr b="1" kern="1200">
        <a:solidFill>
          <a:schemeClr val="tx1"/>
        </a:solidFill>
        <a:latin typeface="Times New Roman" pitchFamily="18" charset="0"/>
        <a:ea typeface="宋体" pitchFamily="2" charset="-122"/>
        <a:cs typeface="+mn-cs"/>
      </a:defRPr>
    </a:lvl5pPr>
    <a:lvl6pPr marL="2286000" algn="l" defTabSz="914400" rtl="0" eaLnBrk="1" latinLnBrk="0" hangingPunct="1">
      <a:defRPr b="1" kern="1200">
        <a:solidFill>
          <a:schemeClr val="tx1"/>
        </a:solidFill>
        <a:latin typeface="Times New Roman" pitchFamily="18" charset="0"/>
        <a:ea typeface="宋体" pitchFamily="2" charset="-122"/>
        <a:cs typeface="+mn-cs"/>
      </a:defRPr>
    </a:lvl6pPr>
    <a:lvl7pPr marL="2743200" algn="l" defTabSz="914400" rtl="0" eaLnBrk="1" latinLnBrk="0" hangingPunct="1">
      <a:defRPr b="1" kern="1200">
        <a:solidFill>
          <a:schemeClr val="tx1"/>
        </a:solidFill>
        <a:latin typeface="Times New Roman" pitchFamily="18" charset="0"/>
        <a:ea typeface="宋体" pitchFamily="2" charset="-122"/>
        <a:cs typeface="+mn-cs"/>
      </a:defRPr>
    </a:lvl7pPr>
    <a:lvl8pPr marL="3200400" algn="l" defTabSz="914400" rtl="0" eaLnBrk="1" latinLnBrk="0" hangingPunct="1">
      <a:defRPr b="1" kern="1200">
        <a:solidFill>
          <a:schemeClr val="tx1"/>
        </a:solidFill>
        <a:latin typeface="Times New Roman" pitchFamily="18" charset="0"/>
        <a:ea typeface="宋体" pitchFamily="2" charset="-122"/>
        <a:cs typeface="+mn-cs"/>
      </a:defRPr>
    </a:lvl8pPr>
    <a:lvl9pPr marL="3657600" algn="l" defTabSz="914400" rtl="0" eaLnBrk="1" latinLnBrk="0" hangingPunct="1">
      <a:defRPr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CC6600"/>
    <a:srgbClr val="FF6600"/>
    <a:srgbClr val="FF3399"/>
    <a:srgbClr val="CC0066"/>
    <a:srgbClr val="000099"/>
    <a:srgbClr val="005782"/>
    <a:srgbClr val="00679A"/>
    <a:srgbClr val="0078B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41" autoAdjust="0"/>
    <p:restoredTop sz="83824" autoAdjust="0"/>
  </p:normalViewPr>
  <p:slideViewPr>
    <p:cSldViewPr>
      <p:cViewPr>
        <p:scale>
          <a:sx n="75" d="100"/>
          <a:sy n="75" d="100"/>
        </p:scale>
        <p:origin x="-1374" y="-90"/>
      </p:cViewPr>
      <p:guideLst>
        <p:guide orient="horz" pos="3612"/>
        <p:guide orient="horz" pos="119"/>
        <p:guide orient="horz" pos="864"/>
        <p:guide orient="horz" pos="3657"/>
        <p:guide orient="horz" pos="2784"/>
        <p:guide orient="horz" pos="2928"/>
        <p:guide orient="horz" pos="2640"/>
        <p:guide pos="3408"/>
        <p:guide pos="385"/>
        <p:guide pos="5647"/>
        <p:guide pos="5136"/>
        <p:guide pos="3787"/>
        <p:guide pos="20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6" tIns="49523" rIns="99046" bIns="49523" numCol="1" anchor="t" anchorCtr="0" compatLnSpc="1">
            <a:prstTxWarp prst="textNoShape">
              <a:avLst/>
            </a:prstTxWarp>
          </a:bodyPr>
          <a:lstStyle>
            <a:lvl1pPr algn="l" defTabSz="990600">
              <a:lnSpc>
                <a:spcPct val="100000"/>
              </a:lnSpc>
              <a:buClrTx/>
              <a:buSzTx/>
              <a:defRPr sz="1300" b="0">
                <a:latin typeface="Arial" charset="0"/>
              </a:defRPr>
            </a:lvl1pPr>
          </a:lstStyle>
          <a:p>
            <a:endParaRPr lang="zh-CN" altLang="en-US"/>
          </a:p>
        </p:txBody>
      </p:sp>
      <p:sp>
        <p:nvSpPr>
          <p:cNvPr id="25600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6" tIns="49523" rIns="99046" bIns="49523" numCol="1" anchor="t" anchorCtr="0" compatLnSpc="1">
            <a:prstTxWarp prst="textNoShape">
              <a:avLst/>
            </a:prstTxWarp>
          </a:bodyPr>
          <a:lstStyle>
            <a:lvl1pPr algn="r" defTabSz="990600">
              <a:lnSpc>
                <a:spcPct val="100000"/>
              </a:lnSpc>
              <a:buClrTx/>
              <a:buSzTx/>
              <a:defRPr sz="1300" b="0">
                <a:latin typeface="Arial" charset="0"/>
              </a:defRPr>
            </a:lvl1pPr>
          </a:lstStyle>
          <a:p>
            <a:fld id="{2E8BA0FF-A84D-4EC7-A5E2-FA650CE33327}" type="datetime1">
              <a:rPr lang="en-US" altLang="zh-CN"/>
              <a:pPr/>
              <a:t>6/7/2012</a:t>
            </a:fld>
            <a:endParaRPr lang="en-US" altLang="zh-CN"/>
          </a:p>
        </p:txBody>
      </p:sp>
      <p:sp>
        <p:nvSpPr>
          <p:cNvPr id="25600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6" tIns="49523" rIns="99046" bIns="49523" numCol="1" anchor="b" anchorCtr="0" compatLnSpc="1">
            <a:prstTxWarp prst="textNoShape">
              <a:avLst/>
            </a:prstTxWarp>
          </a:bodyPr>
          <a:lstStyle>
            <a:lvl1pPr algn="l" defTabSz="990600">
              <a:lnSpc>
                <a:spcPct val="100000"/>
              </a:lnSpc>
              <a:buClrTx/>
              <a:buSzTx/>
              <a:defRPr sz="1300" b="0">
                <a:latin typeface="Arial" charset="0"/>
              </a:defRPr>
            </a:lvl1pPr>
          </a:lstStyle>
          <a:p>
            <a:endParaRPr lang="en-US" altLang="zh-CN"/>
          </a:p>
        </p:txBody>
      </p:sp>
      <p:sp>
        <p:nvSpPr>
          <p:cNvPr id="25600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6" tIns="49523" rIns="99046" bIns="49523" numCol="1" anchor="b" anchorCtr="0" compatLnSpc="1">
            <a:prstTxWarp prst="textNoShape">
              <a:avLst/>
            </a:prstTxWarp>
          </a:bodyPr>
          <a:lstStyle>
            <a:lvl1pPr algn="r" defTabSz="990600">
              <a:lnSpc>
                <a:spcPct val="100000"/>
              </a:lnSpc>
              <a:buClrTx/>
              <a:buSzTx/>
              <a:defRPr sz="1300" b="0">
                <a:latin typeface="Arial" charset="0"/>
                <a:ea typeface="宋体" pitchFamily="2" charset="-122"/>
              </a:defRPr>
            </a:lvl1pPr>
          </a:lstStyle>
          <a:p>
            <a:pPr>
              <a:defRPr/>
            </a:pPr>
            <a:fld id="{033DDBB0-FC5E-4502-961F-EE5A775DBD7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6" tIns="49523" rIns="99046" bIns="49523" numCol="1" anchor="t" anchorCtr="0" compatLnSpc="1">
            <a:prstTxWarp prst="textNoShape">
              <a:avLst/>
            </a:prstTxWarp>
          </a:bodyPr>
          <a:lstStyle>
            <a:lvl1pPr algn="l" defTabSz="990600">
              <a:lnSpc>
                <a:spcPct val="100000"/>
              </a:lnSpc>
              <a:buClrTx/>
              <a:buSzTx/>
              <a:defRPr sz="1300" b="0">
                <a:latin typeface="Arial" charset="0"/>
              </a:defRPr>
            </a:lvl1pPr>
          </a:lstStyle>
          <a:p>
            <a:endParaRPr lang="zh-CN" altLang="en-US"/>
          </a:p>
        </p:txBody>
      </p:sp>
      <p:sp>
        <p:nvSpPr>
          <p:cNvPr id="24371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6" tIns="49523" rIns="99046" bIns="49523" numCol="1" anchor="t" anchorCtr="0" compatLnSpc="1">
            <a:prstTxWarp prst="textNoShape">
              <a:avLst/>
            </a:prstTxWarp>
          </a:bodyPr>
          <a:lstStyle>
            <a:lvl1pPr algn="r" defTabSz="990600">
              <a:lnSpc>
                <a:spcPct val="100000"/>
              </a:lnSpc>
              <a:buClrTx/>
              <a:buSzTx/>
              <a:defRPr sz="1300" b="0">
                <a:latin typeface="Arial" charset="0"/>
              </a:defRPr>
            </a:lvl1pPr>
          </a:lstStyle>
          <a:p>
            <a:fld id="{2B9E4078-F322-404D-A988-C1CE6D1E8B19}" type="datetime1">
              <a:rPr lang="en-US" altLang="zh-CN"/>
              <a:pPr/>
              <a:t>6/7/2012</a:t>
            </a:fld>
            <a:endParaRPr lang="en-US" altLang="zh-CN"/>
          </a:p>
        </p:txBody>
      </p:sp>
      <p:sp>
        <p:nvSpPr>
          <p:cNvPr id="118788"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24371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6" tIns="49523" rIns="99046" bIns="4952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4371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6" tIns="49523" rIns="99046" bIns="49523" numCol="1" anchor="b" anchorCtr="0" compatLnSpc="1">
            <a:prstTxWarp prst="textNoShape">
              <a:avLst/>
            </a:prstTxWarp>
          </a:bodyPr>
          <a:lstStyle>
            <a:lvl1pPr algn="l" defTabSz="990600">
              <a:lnSpc>
                <a:spcPct val="100000"/>
              </a:lnSpc>
              <a:buClrTx/>
              <a:buSzTx/>
              <a:defRPr sz="1300" b="0">
                <a:latin typeface="Arial" charset="0"/>
              </a:defRPr>
            </a:lvl1pPr>
          </a:lstStyle>
          <a:p>
            <a:endParaRPr lang="en-US" altLang="zh-CN"/>
          </a:p>
        </p:txBody>
      </p:sp>
      <p:sp>
        <p:nvSpPr>
          <p:cNvPr id="24371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6" tIns="49523" rIns="99046" bIns="49523" numCol="1" anchor="b" anchorCtr="0" compatLnSpc="1">
            <a:prstTxWarp prst="textNoShape">
              <a:avLst/>
            </a:prstTxWarp>
          </a:bodyPr>
          <a:lstStyle>
            <a:lvl1pPr algn="r" defTabSz="990600">
              <a:lnSpc>
                <a:spcPct val="100000"/>
              </a:lnSpc>
              <a:buClrTx/>
              <a:buSzTx/>
              <a:defRPr sz="1300" b="0">
                <a:latin typeface="Arial" charset="0"/>
                <a:ea typeface="宋体" pitchFamily="2" charset="-122"/>
              </a:defRPr>
            </a:lvl1pPr>
          </a:lstStyle>
          <a:p>
            <a:pPr>
              <a:defRPr/>
            </a:pPr>
            <a:fld id="{294C413D-84F5-4504-B153-3A960C72658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512AC3DE-422B-417E-BFBA-5DA226D52653}" type="slidenum">
              <a:rPr lang="en-US" altLang="zh-CN"/>
              <a:pPr>
                <a:defRPr/>
              </a:pPr>
              <a:t>1</a:t>
            </a:fld>
            <a:endParaRPr lang="en-US" altLang="zh-CN"/>
          </a:p>
        </p:txBody>
      </p:sp>
      <p:sp>
        <p:nvSpPr>
          <p:cNvPr id="1291266" name="Rectangle 2"/>
          <p:cNvSpPr>
            <a:spLocks noGrp="1" noRot="1" noChangeAspect="1" noChangeArrowheads="1" noTextEdit="1"/>
          </p:cNvSpPr>
          <p:nvPr>
            <p:ph type="sldImg"/>
          </p:nvPr>
        </p:nvSpPr>
        <p:spPr>
          <a:xfrm>
            <a:off x="992188" y="768350"/>
            <a:ext cx="5114925" cy="3836988"/>
          </a:xfrm>
          <a:ln/>
        </p:spPr>
      </p:sp>
      <p:sp>
        <p:nvSpPr>
          <p:cNvPr id="1291267" name="Rectangle 3"/>
          <p:cNvSpPr>
            <a:spLocks noGrp="1" noChangeArrowheads="1"/>
          </p:cNvSpPr>
          <p:nvPr>
            <p:ph type="body" idx="1"/>
          </p:nvPr>
        </p:nvSpPr>
        <p:spPr>
          <a:noFill/>
          <a:ln/>
        </p:spPr>
        <p:txBody>
          <a:bodyPr/>
          <a:lstStyle/>
          <a:p>
            <a:r>
              <a:rPr lang="en-US" altLang="zh-CN" smtClean="0"/>
              <a:t>C++,++</a:t>
            </a:r>
            <a:r>
              <a:rPr lang="zh-CN" altLang="en-US" smtClean="0"/>
              <a:t>的含义</a:t>
            </a:r>
            <a:r>
              <a:rPr lang="en-US" altLang="zh-CN" smtClean="0"/>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15D685E7-52CF-46C3-9512-57CF5B458876}" type="slidenum">
              <a:rPr lang="en-US" altLang="zh-CN"/>
              <a:pPr>
                <a:defRPr/>
              </a:pPr>
              <a:t>12</a:t>
            </a:fld>
            <a:endParaRPr lang="en-US" altLang="zh-CN"/>
          </a:p>
        </p:txBody>
      </p:sp>
      <p:sp>
        <p:nvSpPr>
          <p:cNvPr id="1260546" name="Rectangle 2"/>
          <p:cNvSpPr>
            <a:spLocks noGrp="1" noRot="1" noChangeAspect="1" noChangeArrowheads="1" noTextEdit="1"/>
          </p:cNvSpPr>
          <p:nvPr>
            <p:ph type="sldImg"/>
          </p:nvPr>
        </p:nvSpPr>
        <p:spPr>
          <a:xfrm>
            <a:off x="992188" y="768350"/>
            <a:ext cx="5114925" cy="3836988"/>
          </a:xfrm>
          <a:ln/>
        </p:spPr>
      </p:sp>
      <p:sp>
        <p:nvSpPr>
          <p:cNvPr id="1260547" name="Rectangle 3"/>
          <p:cNvSpPr>
            <a:spLocks noGrp="1" noChangeArrowheads="1"/>
          </p:cNvSpPr>
          <p:nvPr>
            <p:ph type="body" idx="1"/>
          </p:nvPr>
        </p:nvSpPr>
        <p:spPr>
          <a:noFill/>
          <a:ln/>
        </p:spPr>
        <p:txBody>
          <a:bodyPr/>
          <a:lstStyle/>
          <a:p>
            <a:r>
              <a:rPr lang="en-US" altLang="zh-CN" smtClean="0"/>
              <a:t>#include &lt;stdio.h&gt;</a:t>
            </a:r>
          </a:p>
          <a:p>
            <a:r>
              <a:rPr lang="en-US" altLang="zh-CN" smtClean="0"/>
              <a:t>int main()</a:t>
            </a:r>
          </a:p>
          <a:p>
            <a:r>
              <a:rPr lang="en-US" altLang="zh-CN" smtClean="0"/>
              <a:t>{</a:t>
            </a:r>
          </a:p>
          <a:p>
            <a:r>
              <a:rPr lang="en-US" altLang="zh-CN" smtClean="0"/>
              <a:t>    float f = 4.5F;</a:t>
            </a:r>
          </a:p>
          <a:p>
            <a:r>
              <a:rPr lang="en-US" altLang="zh-CN" smtClean="0"/>
              <a:t>    printf("%d\n",f);</a:t>
            </a:r>
          </a:p>
          <a:p>
            <a:r>
              <a:rPr lang="en-US" altLang="zh-CN" smtClean="0"/>
              <a:t>    printf("%d, %d.\n", f, sizeof(double));</a:t>
            </a:r>
          </a:p>
          <a:p>
            <a:r>
              <a:rPr lang="en-US" altLang="zh-CN" smtClean="0"/>
              <a:t>    return 0;</a:t>
            </a:r>
          </a:p>
          <a:p>
            <a:r>
              <a:rPr lang="en-US" altLang="zh-CN" smtClean="0"/>
              <a:t>}</a:t>
            </a:r>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AEB5801C-103F-4FAB-AA7F-D20B0B8BACC0}" type="slidenum">
              <a:rPr lang="en-US" altLang="zh-CN"/>
              <a:pPr>
                <a:defRPr/>
              </a:pPr>
              <a:t>13</a:t>
            </a:fld>
            <a:endParaRPr lang="en-US" altLang="zh-CN"/>
          </a:p>
        </p:txBody>
      </p:sp>
      <p:sp>
        <p:nvSpPr>
          <p:cNvPr id="1258498" name="Rectangle 2"/>
          <p:cNvSpPr>
            <a:spLocks noGrp="1" noRot="1" noChangeAspect="1" noChangeArrowheads="1" noTextEdit="1"/>
          </p:cNvSpPr>
          <p:nvPr>
            <p:ph type="sldImg"/>
          </p:nvPr>
        </p:nvSpPr>
        <p:spPr>
          <a:xfrm>
            <a:off x="992188" y="768350"/>
            <a:ext cx="5114925" cy="3836988"/>
          </a:xfrm>
          <a:ln/>
        </p:spPr>
      </p:sp>
      <p:sp>
        <p:nvSpPr>
          <p:cNvPr id="1258499" name="Rectangle 3"/>
          <p:cNvSpPr>
            <a:spLocks noGrp="1" noChangeArrowheads="1"/>
          </p:cNvSpPr>
          <p:nvPr>
            <p:ph type="body" idx="1"/>
          </p:nvPr>
        </p:nvSpPr>
        <p:spPr>
          <a:noFill/>
          <a:ln/>
        </p:spPr>
        <p:txBody>
          <a:bodyPr/>
          <a:lstStyle/>
          <a:p>
            <a:endParaRPr lang="zh-CN"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AEB5801C-103F-4FAB-AA7F-D20B0B8BACC0}" type="slidenum">
              <a:rPr lang="en-US" altLang="zh-CN"/>
              <a:pPr>
                <a:defRPr/>
              </a:pPr>
              <a:t>14</a:t>
            </a:fld>
            <a:endParaRPr lang="en-US" altLang="zh-CN"/>
          </a:p>
        </p:txBody>
      </p:sp>
      <p:sp>
        <p:nvSpPr>
          <p:cNvPr id="1258498" name="Rectangle 2"/>
          <p:cNvSpPr>
            <a:spLocks noGrp="1" noRot="1" noChangeAspect="1" noChangeArrowheads="1" noTextEdit="1"/>
          </p:cNvSpPr>
          <p:nvPr>
            <p:ph type="sldImg"/>
          </p:nvPr>
        </p:nvSpPr>
        <p:spPr>
          <a:xfrm>
            <a:off x="992188" y="768350"/>
            <a:ext cx="5114925" cy="3836988"/>
          </a:xfrm>
          <a:ln/>
        </p:spPr>
      </p:sp>
      <p:sp>
        <p:nvSpPr>
          <p:cNvPr id="1258499" name="Rectangle 3"/>
          <p:cNvSpPr>
            <a:spLocks noGrp="1" noChangeArrowheads="1"/>
          </p:cNvSpPr>
          <p:nvPr>
            <p:ph type="body" idx="1"/>
          </p:nvPr>
        </p:nvSpPr>
        <p:spPr>
          <a:noFill/>
          <a:ln/>
        </p:spPr>
        <p:txBody>
          <a:bodyPr/>
          <a:lstStyle/>
          <a:p>
            <a:endParaRPr lang="zh-CN"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AEB5801C-103F-4FAB-AA7F-D20B0B8BACC0}" type="slidenum">
              <a:rPr lang="en-US" altLang="zh-CN"/>
              <a:pPr>
                <a:defRPr/>
              </a:pPr>
              <a:t>15</a:t>
            </a:fld>
            <a:endParaRPr lang="en-US" altLang="zh-CN"/>
          </a:p>
        </p:txBody>
      </p:sp>
      <p:sp>
        <p:nvSpPr>
          <p:cNvPr id="1258498" name="Rectangle 2"/>
          <p:cNvSpPr>
            <a:spLocks noGrp="1" noRot="1" noChangeAspect="1" noChangeArrowheads="1" noTextEdit="1"/>
          </p:cNvSpPr>
          <p:nvPr>
            <p:ph type="sldImg"/>
          </p:nvPr>
        </p:nvSpPr>
        <p:spPr>
          <a:xfrm>
            <a:off x="992188" y="768350"/>
            <a:ext cx="5114925" cy="3836988"/>
          </a:xfrm>
          <a:ln/>
        </p:spPr>
      </p:sp>
      <p:sp>
        <p:nvSpPr>
          <p:cNvPr id="1258499" name="Rectangle 3"/>
          <p:cNvSpPr>
            <a:spLocks noGrp="1" noChangeArrowheads="1"/>
          </p:cNvSpPr>
          <p:nvPr>
            <p:ph type="body" idx="1"/>
          </p:nvPr>
        </p:nvSpPr>
        <p:spPr>
          <a:noFill/>
          <a:ln/>
        </p:spPr>
        <p:txBody>
          <a:bodyPr/>
          <a:lstStyle/>
          <a:p>
            <a:endParaRPr lang="zh-CN"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D67E40EE-80FD-4F7F-87BC-7B403AF7E7CC}" type="slidenum">
              <a:rPr lang="en-US" altLang="zh-CN" smtClean="0">
                <a:latin typeface="Arial" pitchFamily="34" charset="0"/>
              </a:rPr>
              <a:pPr/>
              <a:t>17</a:t>
            </a:fld>
            <a:endParaRPr lang="en-US" altLang="zh-CN" smtClean="0">
              <a:latin typeface="Arial" pitchFamily="34" charset="0"/>
            </a:endParaRPr>
          </a:p>
        </p:txBody>
      </p:sp>
      <p:sp>
        <p:nvSpPr>
          <p:cNvPr id="10243" name="Rectangle 7"/>
          <p:cNvSpPr txBox="1">
            <a:spLocks noGrp="1" noChangeArrowheads="1"/>
          </p:cNvSpPr>
          <p:nvPr/>
        </p:nvSpPr>
        <p:spPr bwMode="auto">
          <a:xfrm>
            <a:off x="4021138" y="9721850"/>
            <a:ext cx="3076575" cy="511175"/>
          </a:xfrm>
          <a:prstGeom prst="rect">
            <a:avLst/>
          </a:prstGeom>
          <a:noFill/>
          <a:ln w="9525">
            <a:noFill/>
            <a:miter lim="800000"/>
            <a:headEnd/>
            <a:tailEnd/>
          </a:ln>
        </p:spPr>
        <p:txBody>
          <a:bodyPr lIns="99038" tIns="49520" rIns="99038" bIns="49520" anchor="b"/>
          <a:lstStyle/>
          <a:p>
            <a:pPr algn="r" defTabSz="990600">
              <a:spcBef>
                <a:spcPct val="0"/>
              </a:spcBef>
              <a:buFontTx/>
              <a:buNone/>
            </a:pPr>
            <a:fld id="{6D61D264-C958-4A4E-A2D9-6D69A58D1354}" type="slidenum">
              <a:rPr lang="zh-CN" altLang="en-US" sz="1300" b="0">
                <a:latin typeface="Arial" pitchFamily="34" charset="0"/>
                <a:ea typeface="宋体" pitchFamily="2" charset="-122"/>
              </a:rPr>
              <a:pPr algn="r" defTabSz="990600">
                <a:spcBef>
                  <a:spcPct val="0"/>
                </a:spcBef>
                <a:buFontTx/>
                <a:buNone/>
              </a:pPr>
              <a:t>17</a:t>
            </a:fld>
            <a:endParaRPr lang="en-US" altLang="zh-CN" sz="1300" b="0">
              <a:latin typeface="Arial" pitchFamily="34" charset="0"/>
              <a:ea typeface="宋体" pitchFamily="2" charset="-122"/>
            </a:endParaRPr>
          </a:p>
        </p:txBody>
      </p:sp>
      <p:sp>
        <p:nvSpPr>
          <p:cNvPr id="10244" name="Rectangle 2"/>
          <p:cNvSpPr>
            <a:spLocks noGrp="1" noRot="1" noChangeAspect="1" noChangeArrowheads="1" noTextEdit="1"/>
          </p:cNvSpPr>
          <p:nvPr>
            <p:ph type="sldImg"/>
          </p:nvPr>
        </p:nvSpPr>
        <p:spPr>
          <a:xfrm>
            <a:off x="992188" y="768350"/>
            <a:ext cx="5114925" cy="3836988"/>
          </a:xfrm>
          <a:ln/>
        </p:spPr>
      </p:sp>
      <p:sp>
        <p:nvSpPr>
          <p:cNvPr id="10245" name="Rectangle 3"/>
          <p:cNvSpPr>
            <a:spLocks noGrp="1" noChangeArrowheads="1"/>
          </p:cNvSpPr>
          <p:nvPr>
            <p:ph type="body" idx="1"/>
          </p:nvPr>
        </p:nvSpPr>
        <p:spPr>
          <a:noFill/>
          <a:ln/>
        </p:spPr>
        <p:txBody>
          <a:bodyPr lIns="99038" tIns="49520" rIns="99038" bIns="49520"/>
          <a:lstStyle/>
          <a:p>
            <a:endParaRPr lang="zh-CN"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D1B4391D-EAF0-4D94-ABC2-2F8989F82F29}" type="slidenum">
              <a:rPr lang="en-US" altLang="zh-CN"/>
              <a:pPr>
                <a:defRPr/>
              </a:pPr>
              <a:t>2</a:t>
            </a:fld>
            <a:endParaRPr lang="en-US" altLang="zh-CN"/>
          </a:p>
        </p:txBody>
      </p:sp>
      <p:sp>
        <p:nvSpPr>
          <p:cNvPr id="1126402" name="Rectangle 2"/>
          <p:cNvSpPr>
            <a:spLocks noGrp="1" noRot="1" noChangeAspect="1" noChangeArrowheads="1" noTextEdit="1"/>
          </p:cNvSpPr>
          <p:nvPr>
            <p:ph type="sldImg"/>
          </p:nvPr>
        </p:nvSpPr>
        <p:spPr>
          <a:xfrm>
            <a:off x="992188" y="768350"/>
            <a:ext cx="5114925" cy="3836988"/>
          </a:xfrm>
          <a:ln/>
        </p:spPr>
      </p:sp>
      <p:sp>
        <p:nvSpPr>
          <p:cNvPr id="1126403" name="Rectangle 3"/>
          <p:cNvSpPr>
            <a:spLocks noGrp="1" noChangeArrowheads="1"/>
          </p:cNvSpPr>
          <p:nvPr>
            <p:ph type="body" idx="1"/>
          </p:nvPr>
        </p:nvSpPr>
        <p:spPr>
          <a:xfrm>
            <a:off x="946150" y="4860925"/>
            <a:ext cx="5207000" cy="4605338"/>
          </a:xfrm>
          <a:noFill/>
          <a:ln/>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29A4039C-2B32-4115-ACC8-E77C4484065D}" type="slidenum">
              <a:rPr lang="en-US" altLang="zh-CN"/>
              <a:pPr>
                <a:defRPr/>
              </a:pPr>
              <a:t>3</a:t>
            </a:fld>
            <a:endParaRPr lang="en-US" altLang="zh-CN"/>
          </a:p>
        </p:txBody>
      </p:sp>
      <p:sp>
        <p:nvSpPr>
          <p:cNvPr id="1248258" name="Rectangle 2"/>
          <p:cNvSpPr>
            <a:spLocks noGrp="1" noRot="1" noChangeAspect="1" noChangeArrowheads="1" noTextEdit="1"/>
          </p:cNvSpPr>
          <p:nvPr>
            <p:ph type="sldImg"/>
          </p:nvPr>
        </p:nvSpPr>
        <p:spPr>
          <a:xfrm>
            <a:off x="992188" y="768350"/>
            <a:ext cx="5114925" cy="3836988"/>
          </a:xfrm>
          <a:ln/>
        </p:spPr>
      </p:sp>
      <p:sp>
        <p:nvSpPr>
          <p:cNvPr id="1248259"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54772BCD-A610-47EE-9086-6D33B48AE8C9}" type="slidenum">
              <a:rPr lang="en-US" altLang="zh-CN"/>
              <a:pPr>
                <a:defRPr/>
              </a:pPr>
              <a:t>4</a:t>
            </a:fld>
            <a:endParaRPr lang="en-US" altLang="zh-CN"/>
          </a:p>
        </p:txBody>
      </p:sp>
      <p:sp>
        <p:nvSpPr>
          <p:cNvPr id="1250306" name="Rectangle 2"/>
          <p:cNvSpPr>
            <a:spLocks noGrp="1" noRot="1" noChangeAspect="1" noChangeArrowheads="1" noTextEdit="1"/>
          </p:cNvSpPr>
          <p:nvPr>
            <p:ph type="sldImg"/>
          </p:nvPr>
        </p:nvSpPr>
        <p:spPr>
          <a:xfrm>
            <a:off x="992188" y="768350"/>
            <a:ext cx="5114925" cy="3836988"/>
          </a:xfrm>
          <a:ln/>
        </p:spPr>
      </p:sp>
      <p:sp>
        <p:nvSpPr>
          <p:cNvPr id="125030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1F1C1F29-B1F2-4B34-87A2-989986680653}" type="slidenum">
              <a:rPr lang="en-US" altLang="zh-CN"/>
              <a:pPr>
                <a:defRPr/>
              </a:pPr>
              <a:t>5</a:t>
            </a:fld>
            <a:endParaRPr lang="en-US" altLang="zh-CN"/>
          </a:p>
        </p:txBody>
      </p:sp>
      <p:sp>
        <p:nvSpPr>
          <p:cNvPr id="1409026" name="Rectangle 2"/>
          <p:cNvSpPr>
            <a:spLocks noGrp="1" noRot="1" noChangeAspect="1" noChangeArrowheads="1" noTextEdit="1"/>
          </p:cNvSpPr>
          <p:nvPr>
            <p:ph type="sldImg"/>
          </p:nvPr>
        </p:nvSpPr>
        <p:spPr>
          <a:xfrm>
            <a:off x="992188" y="768350"/>
            <a:ext cx="5114925" cy="3836988"/>
          </a:xfrm>
          <a:ln/>
        </p:spPr>
      </p:sp>
      <p:sp>
        <p:nvSpPr>
          <p:cNvPr id="1409027" name="Rectangle 3"/>
          <p:cNvSpPr>
            <a:spLocks noGrp="1" noChangeArrowheads="1"/>
          </p:cNvSpPr>
          <p:nvPr>
            <p:ph type="body" idx="1"/>
          </p:nvPr>
        </p:nvSpPr>
        <p:spPr>
          <a:noFill/>
          <a:ln/>
        </p:spPr>
        <p:txBody>
          <a:bodyPr/>
          <a:lstStyle/>
          <a:p>
            <a:r>
              <a:rPr lang="zh-CN" altLang="en-US" smtClean="0"/>
              <a:t>构造函数法</a:t>
            </a:r>
          </a:p>
          <a:p>
            <a:r>
              <a:rPr lang="zh-CN" altLang="en-US" smtClean="0"/>
              <a:t>后面课程你会知道，你的一个简单的“</a:t>
            </a:r>
            <a:r>
              <a:rPr lang="en-US" altLang="zh-CN" smtClean="0"/>
              <a:t>=”</a:t>
            </a:r>
            <a:r>
              <a:rPr lang="zh-CN" altLang="en-US" smtClean="0"/>
              <a:t>不再是内存复制，而将是一次更耗时的函数调用。</a:t>
            </a:r>
          </a:p>
          <a:p>
            <a:r>
              <a:rPr lang="zh-CN" altLang="en-US" smtClean="0"/>
              <a:t>初始化与赋值的区别</a:t>
            </a:r>
          </a:p>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2ABAEA84-DF0E-4E19-882C-6806E65FBA75}" type="slidenum">
              <a:rPr lang="en-US" altLang="zh-CN"/>
              <a:pPr>
                <a:defRPr/>
              </a:pPr>
              <a:t>8</a:t>
            </a:fld>
            <a:endParaRPr lang="en-US" altLang="zh-CN"/>
          </a:p>
        </p:txBody>
      </p:sp>
      <p:sp>
        <p:nvSpPr>
          <p:cNvPr id="1413122" name="Rectangle 2"/>
          <p:cNvSpPr>
            <a:spLocks noGrp="1" noRot="1" noChangeAspect="1" noChangeArrowheads="1" noTextEdit="1"/>
          </p:cNvSpPr>
          <p:nvPr>
            <p:ph type="sldImg"/>
          </p:nvPr>
        </p:nvSpPr>
        <p:spPr>
          <a:xfrm>
            <a:off x="992188" y="768350"/>
            <a:ext cx="5114925" cy="3836988"/>
          </a:xfrm>
          <a:ln/>
        </p:spPr>
      </p:sp>
      <p:sp>
        <p:nvSpPr>
          <p:cNvPr id="1413123" name="Rectangle 3"/>
          <p:cNvSpPr>
            <a:spLocks noGrp="1" noChangeArrowheads="1"/>
          </p:cNvSpPr>
          <p:nvPr>
            <p:ph type="body" idx="1"/>
          </p:nvPr>
        </p:nvSpPr>
        <p:spPr>
          <a:noFill/>
          <a:ln/>
        </p:spPr>
        <p:txBody>
          <a:bodyPr/>
          <a:lstStyle/>
          <a:p>
            <a:r>
              <a:rPr lang="en-US" altLang="zh-CN" smtClean="0"/>
              <a:t>1998</a:t>
            </a:r>
            <a:r>
              <a:rPr lang="zh-CN" altLang="en-US" smtClean="0"/>
              <a:t>年标准库制定</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D1B4391D-EAF0-4D94-ABC2-2F8989F82F29}" type="slidenum">
              <a:rPr lang="en-US" altLang="zh-CN"/>
              <a:pPr>
                <a:defRPr/>
              </a:pPr>
              <a:t>9</a:t>
            </a:fld>
            <a:endParaRPr lang="en-US" altLang="zh-CN"/>
          </a:p>
        </p:txBody>
      </p:sp>
      <p:sp>
        <p:nvSpPr>
          <p:cNvPr id="1126402" name="Rectangle 2"/>
          <p:cNvSpPr>
            <a:spLocks noGrp="1" noRot="1" noChangeAspect="1" noChangeArrowheads="1" noTextEdit="1"/>
          </p:cNvSpPr>
          <p:nvPr>
            <p:ph type="sldImg"/>
          </p:nvPr>
        </p:nvSpPr>
        <p:spPr>
          <a:xfrm>
            <a:off x="992188" y="768350"/>
            <a:ext cx="5114925" cy="3836988"/>
          </a:xfrm>
          <a:ln/>
        </p:spPr>
      </p:sp>
      <p:sp>
        <p:nvSpPr>
          <p:cNvPr id="1126403" name="Rectangle 3"/>
          <p:cNvSpPr>
            <a:spLocks noGrp="1" noChangeArrowheads="1"/>
          </p:cNvSpPr>
          <p:nvPr>
            <p:ph type="body" idx="1"/>
          </p:nvPr>
        </p:nvSpPr>
        <p:spPr>
          <a:xfrm>
            <a:off x="946150" y="4860925"/>
            <a:ext cx="5207000" cy="4605338"/>
          </a:xfrm>
          <a:noFill/>
          <a:ln/>
        </p:spPr>
        <p:txBody>
          <a:bodyPr/>
          <a:lstStyle/>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1BE6D74D-8FEA-4EFE-B506-E59C4CEEC347}" type="slidenum">
              <a:rPr lang="en-US" altLang="zh-CN"/>
              <a:pPr>
                <a:defRPr/>
              </a:pPr>
              <a:t>10</a:t>
            </a:fld>
            <a:endParaRPr lang="en-US" altLang="zh-CN"/>
          </a:p>
        </p:txBody>
      </p:sp>
      <p:sp>
        <p:nvSpPr>
          <p:cNvPr id="1155074" name="Rectangle 2"/>
          <p:cNvSpPr>
            <a:spLocks noGrp="1" noRot="1" noChangeAspect="1" noChangeArrowheads="1" noTextEdit="1"/>
          </p:cNvSpPr>
          <p:nvPr>
            <p:ph type="sldImg"/>
          </p:nvPr>
        </p:nvSpPr>
        <p:spPr>
          <a:xfrm>
            <a:off x="992188" y="768350"/>
            <a:ext cx="5114925" cy="3836988"/>
          </a:xfrm>
          <a:ln/>
        </p:spPr>
      </p:sp>
      <p:sp>
        <p:nvSpPr>
          <p:cNvPr id="1155075" name="Rectangle 3"/>
          <p:cNvSpPr>
            <a:spLocks noGrp="1" noChangeArrowheads="1"/>
          </p:cNvSpPr>
          <p:nvPr>
            <p:ph type="body" idx="1"/>
          </p:nvPr>
        </p:nvSpPr>
        <p:spPr>
          <a:noFill/>
          <a:ln/>
        </p:spPr>
        <p:txBody>
          <a:bodyPr/>
          <a:lstStyle/>
          <a:p>
            <a:pPr>
              <a:spcBef>
                <a:spcPct val="0"/>
              </a:spcBef>
            </a:pPr>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15D685E7-52CF-46C3-9512-57CF5B458876}" type="slidenum">
              <a:rPr lang="en-US" altLang="zh-CN"/>
              <a:pPr>
                <a:defRPr/>
              </a:pPr>
              <a:t>11</a:t>
            </a:fld>
            <a:endParaRPr lang="en-US" altLang="zh-CN"/>
          </a:p>
        </p:txBody>
      </p:sp>
      <p:sp>
        <p:nvSpPr>
          <p:cNvPr id="1260546" name="Rectangle 2"/>
          <p:cNvSpPr>
            <a:spLocks noGrp="1" noRot="1" noChangeAspect="1" noChangeArrowheads="1" noTextEdit="1"/>
          </p:cNvSpPr>
          <p:nvPr>
            <p:ph type="sldImg"/>
          </p:nvPr>
        </p:nvSpPr>
        <p:spPr>
          <a:xfrm>
            <a:off x="992188" y="768350"/>
            <a:ext cx="5114925" cy="3836988"/>
          </a:xfrm>
          <a:ln/>
        </p:spPr>
      </p:sp>
      <p:sp>
        <p:nvSpPr>
          <p:cNvPr id="1260547" name="Rectangle 3"/>
          <p:cNvSpPr>
            <a:spLocks noGrp="1" noChangeArrowheads="1"/>
          </p:cNvSpPr>
          <p:nvPr>
            <p:ph type="body" idx="1"/>
          </p:nvPr>
        </p:nvSpPr>
        <p:spPr>
          <a:noFill/>
          <a:ln/>
        </p:spPr>
        <p:txBody>
          <a:bodyPr/>
          <a:lstStyle/>
          <a:p>
            <a:r>
              <a:rPr lang="en-US" altLang="zh-CN" smtClean="0"/>
              <a:t>#include &lt;stdio.h&gt;</a:t>
            </a:r>
          </a:p>
          <a:p>
            <a:r>
              <a:rPr lang="en-US" altLang="zh-CN" smtClean="0"/>
              <a:t>int main()</a:t>
            </a:r>
          </a:p>
          <a:p>
            <a:r>
              <a:rPr lang="en-US" altLang="zh-CN" smtClean="0"/>
              <a:t>{</a:t>
            </a:r>
          </a:p>
          <a:p>
            <a:r>
              <a:rPr lang="en-US" altLang="zh-CN" smtClean="0"/>
              <a:t>    float f = 4.5F;</a:t>
            </a:r>
          </a:p>
          <a:p>
            <a:r>
              <a:rPr lang="en-US" altLang="zh-CN" smtClean="0"/>
              <a:t>    printf("%d\n",f);</a:t>
            </a:r>
          </a:p>
          <a:p>
            <a:r>
              <a:rPr lang="en-US" altLang="zh-CN" smtClean="0"/>
              <a:t>    printf("%d, %d.\n", f, sizeof(double));</a:t>
            </a:r>
          </a:p>
          <a:p>
            <a:r>
              <a:rPr lang="en-US" altLang="zh-CN" smtClean="0"/>
              <a:t>    return 0;</a:t>
            </a:r>
          </a:p>
          <a:p>
            <a:r>
              <a:rPr lang="en-US" altLang="zh-CN" smtClean="0"/>
              <a:t>}</a:t>
            </a:r>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7488" y="274638"/>
            <a:ext cx="2036762" cy="57467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5957888" cy="57467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283450" cy="7064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52513"/>
            <a:ext cx="3997325" cy="4968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06925" y="1052513"/>
            <a:ext cx="3997325" cy="4968875"/>
          </a:xfrm>
        </p:spPr>
        <p:txBody>
          <a:bodyPr/>
          <a:lstStyle/>
          <a:p>
            <a:endParaRPr lang="zh-CN" alt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283450" cy="7064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52513"/>
            <a:ext cx="3997325" cy="4968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06925" y="1052513"/>
            <a:ext cx="3997325" cy="4968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399732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06925" y="1052513"/>
            <a:ext cx="399732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2364" name="Picture 22" descr="2"/>
          <p:cNvPicPr>
            <a:picLocks noChangeAspect="1" noChangeArrowheads="1"/>
          </p:cNvPicPr>
          <p:nvPr userDrawn="1"/>
        </p:nvPicPr>
        <p:blipFill>
          <a:blip r:embed="rId15"/>
          <a:srcRect/>
          <a:stretch>
            <a:fillRect/>
          </a:stretch>
        </p:blipFill>
        <p:spPr bwMode="auto">
          <a:xfrm>
            <a:off x="0" y="6083300"/>
            <a:ext cx="9150350" cy="774700"/>
          </a:xfrm>
          <a:prstGeom prst="rect">
            <a:avLst/>
          </a:prstGeom>
          <a:noFill/>
          <a:ln w="9525">
            <a:noFill/>
            <a:miter lim="800000"/>
            <a:headEnd/>
            <a:tailEnd/>
          </a:ln>
        </p:spPr>
      </p:pic>
      <p:sp>
        <p:nvSpPr>
          <p:cNvPr id="612365" name="Rectangle 3"/>
          <p:cNvSpPr>
            <a:spLocks noGrp="1" noChangeArrowheads="1"/>
          </p:cNvSpPr>
          <p:nvPr>
            <p:ph type="title"/>
          </p:nvPr>
        </p:nvSpPr>
        <p:spPr bwMode="auto">
          <a:xfrm>
            <a:off x="457200" y="274638"/>
            <a:ext cx="7283450" cy="706437"/>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lvl="0"/>
            <a:r>
              <a:rPr lang="en-US" altLang="zh-CN" smtClean="0"/>
              <a:t>Click to edit Master title style</a:t>
            </a:r>
          </a:p>
        </p:txBody>
      </p:sp>
      <p:sp>
        <p:nvSpPr>
          <p:cNvPr id="612366" name="Rectangle 4"/>
          <p:cNvSpPr>
            <a:spLocks noGrp="1" noChangeArrowheads="1"/>
          </p:cNvSpPr>
          <p:nvPr>
            <p:ph type="body" idx="1"/>
          </p:nvPr>
        </p:nvSpPr>
        <p:spPr bwMode="auto">
          <a:xfrm>
            <a:off x="457200" y="1052513"/>
            <a:ext cx="8147050" cy="4968875"/>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612367" name="Picture 15" descr="LOGO"/>
          <p:cNvPicPr>
            <a:picLocks noChangeAspect="1" noChangeArrowheads="1"/>
          </p:cNvPicPr>
          <p:nvPr userDrawn="1"/>
        </p:nvPicPr>
        <p:blipFill>
          <a:blip r:embed="rId16" cstate="print"/>
          <a:srcRect/>
          <a:stretch>
            <a:fillRect/>
          </a:stretch>
        </p:blipFill>
        <p:spPr bwMode="auto">
          <a:xfrm>
            <a:off x="7908925" y="0"/>
            <a:ext cx="1235075" cy="1295400"/>
          </a:xfrm>
          <a:prstGeom prst="rect">
            <a:avLst/>
          </a:prstGeom>
          <a:noFill/>
        </p:spPr>
      </p:pic>
      <p:sp>
        <p:nvSpPr>
          <p:cNvPr id="612368" name="Text Box 16"/>
          <p:cNvSpPr txBox="1">
            <a:spLocks noChangeArrowheads="1"/>
          </p:cNvSpPr>
          <p:nvPr userDrawn="1"/>
        </p:nvSpPr>
        <p:spPr bwMode="gray">
          <a:xfrm>
            <a:off x="8567738" y="6254750"/>
            <a:ext cx="576262" cy="304800"/>
          </a:xfrm>
          <a:prstGeom prst="rect">
            <a:avLst/>
          </a:prstGeom>
          <a:noFill/>
          <a:ln w="9525" algn="ctr">
            <a:noFill/>
            <a:miter lim="800000"/>
            <a:headEnd/>
            <a:tailEnd/>
          </a:ln>
          <a:effectLst/>
        </p:spPr>
        <p:txBody>
          <a:bodyPr>
            <a:spAutoFit/>
          </a:bodyPr>
          <a:lstStyle/>
          <a:p>
            <a:pPr algn="l" eaLnBrk="0" hangingPunct="0">
              <a:lnSpc>
                <a:spcPct val="100000"/>
              </a:lnSpc>
              <a:buClrTx/>
              <a:buSzTx/>
            </a:pPr>
            <a:fld id="{95A60D5F-900E-496F-8D23-839C99ADC8F6}" type="slidenum">
              <a:rPr lang="zh-CN" altLang="en-US" sz="1400" b="0">
                <a:solidFill>
                  <a:srgbClr val="000000"/>
                </a:solidFill>
              </a:rPr>
              <a:pPr algn="l" eaLnBrk="0" hangingPunct="0">
                <a:lnSpc>
                  <a:spcPct val="100000"/>
                </a:lnSpc>
                <a:buClrTx/>
                <a:buSzTx/>
              </a:pPr>
              <a:t>‹#›</a:t>
            </a:fld>
            <a:endParaRPr lang="en-US" altLang="zh-CN" sz="1400" b="0">
              <a:solidFill>
                <a:srgbClr val="000000"/>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ransition>
    <p:zoom/>
  </p:transition>
  <p:timing>
    <p:tnLst>
      <p:par>
        <p:cTn id="1" dur="indefinite" restart="never" nodeType="tmRoot"/>
      </p:par>
    </p:tnLst>
  </p:timing>
  <p:txStyles>
    <p:titleStyle>
      <a:lvl1pPr algn="l" rtl="0" fontAlgn="base">
        <a:spcBef>
          <a:spcPct val="0"/>
        </a:spcBef>
        <a:spcAft>
          <a:spcPct val="0"/>
        </a:spcAft>
        <a:defRPr sz="3200" b="1">
          <a:solidFill>
            <a:srgbClr val="000099"/>
          </a:solidFill>
          <a:latin typeface="+mj-lt"/>
          <a:ea typeface="+mj-ea"/>
          <a:cs typeface="+mj-cs"/>
        </a:defRPr>
      </a:lvl1pPr>
      <a:lvl2pPr algn="l" rtl="0" fontAlgn="base">
        <a:spcBef>
          <a:spcPct val="0"/>
        </a:spcBef>
        <a:spcAft>
          <a:spcPct val="0"/>
        </a:spcAft>
        <a:defRPr sz="3200" b="1">
          <a:solidFill>
            <a:srgbClr val="000099"/>
          </a:solidFill>
          <a:latin typeface="Frutiger LT 45 Light" pitchFamily="34" charset="0"/>
          <a:ea typeface="黑体" pitchFamily="2" charset="-122"/>
        </a:defRPr>
      </a:lvl2pPr>
      <a:lvl3pPr algn="l" rtl="0" fontAlgn="base">
        <a:spcBef>
          <a:spcPct val="0"/>
        </a:spcBef>
        <a:spcAft>
          <a:spcPct val="0"/>
        </a:spcAft>
        <a:defRPr sz="3200" b="1">
          <a:solidFill>
            <a:srgbClr val="000099"/>
          </a:solidFill>
          <a:latin typeface="Frutiger LT 45 Light" pitchFamily="34" charset="0"/>
          <a:ea typeface="黑体" pitchFamily="2" charset="-122"/>
        </a:defRPr>
      </a:lvl3pPr>
      <a:lvl4pPr algn="l" rtl="0" fontAlgn="base">
        <a:spcBef>
          <a:spcPct val="0"/>
        </a:spcBef>
        <a:spcAft>
          <a:spcPct val="0"/>
        </a:spcAft>
        <a:defRPr sz="3200" b="1">
          <a:solidFill>
            <a:srgbClr val="000099"/>
          </a:solidFill>
          <a:latin typeface="Frutiger LT 45 Light" pitchFamily="34" charset="0"/>
          <a:ea typeface="黑体" pitchFamily="2" charset="-122"/>
        </a:defRPr>
      </a:lvl4pPr>
      <a:lvl5pPr algn="l" rtl="0" fontAlgn="base">
        <a:spcBef>
          <a:spcPct val="0"/>
        </a:spcBef>
        <a:spcAft>
          <a:spcPct val="0"/>
        </a:spcAft>
        <a:defRPr sz="3200" b="1">
          <a:solidFill>
            <a:srgbClr val="000099"/>
          </a:solidFill>
          <a:latin typeface="Frutiger LT 45 Light" pitchFamily="34" charset="0"/>
          <a:ea typeface="黑体" pitchFamily="2" charset="-122"/>
        </a:defRPr>
      </a:lvl5pPr>
      <a:lvl6pPr marL="457200" algn="l" rtl="0" fontAlgn="base">
        <a:spcBef>
          <a:spcPct val="0"/>
        </a:spcBef>
        <a:spcAft>
          <a:spcPct val="0"/>
        </a:spcAft>
        <a:defRPr sz="3200" b="1">
          <a:solidFill>
            <a:srgbClr val="000099"/>
          </a:solidFill>
          <a:latin typeface="Frutiger LT 45 Light" pitchFamily="34" charset="0"/>
          <a:ea typeface="黑体" pitchFamily="2" charset="-122"/>
        </a:defRPr>
      </a:lvl6pPr>
      <a:lvl7pPr marL="914400" algn="l" rtl="0" fontAlgn="base">
        <a:spcBef>
          <a:spcPct val="0"/>
        </a:spcBef>
        <a:spcAft>
          <a:spcPct val="0"/>
        </a:spcAft>
        <a:defRPr sz="3200" b="1">
          <a:solidFill>
            <a:srgbClr val="000099"/>
          </a:solidFill>
          <a:latin typeface="Frutiger LT 45 Light" pitchFamily="34" charset="0"/>
          <a:ea typeface="黑体" pitchFamily="2" charset="-122"/>
        </a:defRPr>
      </a:lvl7pPr>
      <a:lvl8pPr marL="1371600" algn="l" rtl="0" fontAlgn="base">
        <a:spcBef>
          <a:spcPct val="0"/>
        </a:spcBef>
        <a:spcAft>
          <a:spcPct val="0"/>
        </a:spcAft>
        <a:defRPr sz="3200" b="1">
          <a:solidFill>
            <a:srgbClr val="000099"/>
          </a:solidFill>
          <a:latin typeface="Frutiger LT 45 Light" pitchFamily="34" charset="0"/>
          <a:ea typeface="黑体" pitchFamily="2" charset="-122"/>
        </a:defRPr>
      </a:lvl8pPr>
      <a:lvl9pPr marL="1828800" algn="l" rtl="0" fontAlgn="base">
        <a:spcBef>
          <a:spcPct val="0"/>
        </a:spcBef>
        <a:spcAft>
          <a:spcPct val="0"/>
        </a:spcAft>
        <a:defRPr sz="3200" b="1">
          <a:solidFill>
            <a:srgbClr val="000099"/>
          </a:solidFill>
          <a:latin typeface="Frutiger LT 45 Light" pitchFamily="34" charset="0"/>
          <a:ea typeface="黑体" pitchFamily="2" charset="-122"/>
        </a:defRPr>
      </a:lvl9pPr>
    </p:titleStyle>
    <p:bodyStyle>
      <a:lvl1pPr marL="342900" indent="-342900" algn="l" rtl="0" fontAlgn="base">
        <a:lnSpc>
          <a:spcPct val="130000"/>
        </a:lnSpc>
        <a:spcBef>
          <a:spcPct val="0"/>
        </a:spcBef>
        <a:spcAft>
          <a:spcPct val="0"/>
        </a:spcAft>
        <a:buClr>
          <a:srgbClr val="777777"/>
        </a:buClr>
        <a:buSzPct val="85000"/>
        <a:buChar char="•"/>
        <a:defRPr sz="2400">
          <a:solidFill>
            <a:schemeClr val="tx1"/>
          </a:solidFill>
          <a:latin typeface="+mn-lt"/>
          <a:ea typeface="+mn-ea"/>
          <a:cs typeface="+mn-cs"/>
        </a:defRPr>
      </a:lvl1pPr>
      <a:lvl2pPr marL="742950" indent="-285750" algn="l" rtl="0" fontAlgn="base">
        <a:lnSpc>
          <a:spcPct val="130000"/>
        </a:lnSpc>
        <a:spcBef>
          <a:spcPct val="0"/>
        </a:spcBef>
        <a:spcAft>
          <a:spcPct val="0"/>
        </a:spcAft>
        <a:buClr>
          <a:srgbClr val="777777"/>
        </a:buClr>
        <a:buSzPct val="85000"/>
        <a:buChar char="–"/>
        <a:defRPr sz="2200">
          <a:solidFill>
            <a:schemeClr val="tx1"/>
          </a:solidFill>
          <a:latin typeface="+mn-lt"/>
          <a:ea typeface="+mn-ea"/>
        </a:defRPr>
      </a:lvl2pPr>
      <a:lvl3pPr marL="1143000" indent="-228600" algn="l" rtl="0" fontAlgn="base">
        <a:lnSpc>
          <a:spcPct val="130000"/>
        </a:lnSpc>
        <a:spcBef>
          <a:spcPct val="0"/>
        </a:spcBef>
        <a:spcAft>
          <a:spcPct val="0"/>
        </a:spcAft>
        <a:buClr>
          <a:srgbClr val="777777"/>
        </a:buClr>
        <a:buSzPct val="85000"/>
        <a:buChar char="•"/>
        <a:defRPr sz="2200">
          <a:solidFill>
            <a:schemeClr val="tx1"/>
          </a:solidFill>
          <a:latin typeface="+mn-lt"/>
          <a:ea typeface="宋体" pitchFamily="2" charset="-122"/>
        </a:defRPr>
      </a:lvl3pPr>
      <a:lvl4pPr marL="1600200" indent="-228600" algn="l" rtl="0" fontAlgn="base">
        <a:lnSpc>
          <a:spcPct val="130000"/>
        </a:lnSpc>
        <a:spcBef>
          <a:spcPct val="0"/>
        </a:spcBef>
        <a:spcAft>
          <a:spcPct val="0"/>
        </a:spcAft>
        <a:buClr>
          <a:srgbClr val="777777"/>
        </a:buClr>
        <a:buSzPct val="85000"/>
        <a:buChar char="–"/>
        <a:defRPr sz="2200">
          <a:solidFill>
            <a:schemeClr val="tx1"/>
          </a:solidFill>
          <a:latin typeface="+mn-lt"/>
          <a:ea typeface="宋体" pitchFamily="2" charset="-122"/>
        </a:defRPr>
      </a:lvl4pPr>
      <a:lvl5pPr marL="2057400" indent="-228600" algn="l" rtl="0" fontAlgn="base">
        <a:lnSpc>
          <a:spcPct val="130000"/>
        </a:lnSpc>
        <a:spcBef>
          <a:spcPct val="0"/>
        </a:spcBef>
        <a:spcAft>
          <a:spcPct val="0"/>
        </a:spcAft>
        <a:buClr>
          <a:srgbClr val="777777"/>
        </a:buClr>
        <a:buSzPct val="85000"/>
        <a:buChar char="»"/>
        <a:defRPr sz="2200">
          <a:solidFill>
            <a:schemeClr val="tx1"/>
          </a:solidFill>
          <a:latin typeface="+mn-lt"/>
          <a:ea typeface="宋体" pitchFamily="2" charset="-122"/>
        </a:defRPr>
      </a:lvl5pPr>
      <a:lvl6pPr marL="2514600" indent="-228600" algn="l" rtl="0" fontAlgn="base">
        <a:lnSpc>
          <a:spcPct val="130000"/>
        </a:lnSpc>
        <a:spcBef>
          <a:spcPct val="0"/>
        </a:spcBef>
        <a:spcAft>
          <a:spcPct val="0"/>
        </a:spcAft>
        <a:buClr>
          <a:srgbClr val="777777"/>
        </a:buClr>
        <a:buSzPct val="85000"/>
        <a:buChar char="»"/>
        <a:defRPr sz="2200">
          <a:solidFill>
            <a:schemeClr val="tx1"/>
          </a:solidFill>
          <a:latin typeface="+mn-lt"/>
          <a:ea typeface="宋体" pitchFamily="2" charset="-122"/>
        </a:defRPr>
      </a:lvl6pPr>
      <a:lvl7pPr marL="2971800" indent="-228600" algn="l" rtl="0" fontAlgn="base">
        <a:lnSpc>
          <a:spcPct val="130000"/>
        </a:lnSpc>
        <a:spcBef>
          <a:spcPct val="0"/>
        </a:spcBef>
        <a:spcAft>
          <a:spcPct val="0"/>
        </a:spcAft>
        <a:buClr>
          <a:srgbClr val="777777"/>
        </a:buClr>
        <a:buSzPct val="85000"/>
        <a:buChar char="»"/>
        <a:defRPr sz="2200">
          <a:solidFill>
            <a:schemeClr val="tx1"/>
          </a:solidFill>
          <a:latin typeface="+mn-lt"/>
          <a:ea typeface="宋体" pitchFamily="2" charset="-122"/>
        </a:defRPr>
      </a:lvl7pPr>
      <a:lvl8pPr marL="3429000" indent="-228600" algn="l" rtl="0" fontAlgn="base">
        <a:lnSpc>
          <a:spcPct val="130000"/>
        </a:lnSpc>
        <a:spcBef>
          <a:spcPct val="0"/>
        </a:spcBef>
        <a:spcAft>
          <a:spcPct val="0"/>
        </a:spcAft>
        <a:buClr>
          <a:srgbClr val="777777"/>
        </a:buClr>
        <a:buSzPct val="85000"/>
        <a:buChar char="»"/>
        <a:defRPr sz="2200">
          <a:solidFill>
            <a:schemeClr val="tx1"/>
          </a:solidFill>
          <a:latin typeface="+mn-lt"/>
          <a:ea typeface="宋体" pitchFamily="2" charset="-122"/>
        </a:defRPr>
      </a:lvl8pPr>
      <a:lvl9pPr marL="3886200" indent="-228600" algn="l" rtl="0" fontAlgn="base">
        <a:lnSpc>
          <a:spcPct val="130000"/>
        </a:lnSpc>
        <a:spcBef>
          <a:spcPct val="0"/>
        </a:spcBef>
        <a:spcAft>
          <a:spcPct val="0"/>
        </a:spcAft>
        <a:buClr>
          <a:srgbClr val="777777"/>
        </a:buClr>
        <a:buSzPct val="85000"/>
        <a:buChar char="»"/>
        <a:defRPr sz="22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7474" name="Picture 11" descr="1"/>
          <p:cNvPicPr>
            <a:picLocks noChangeAspect="1" noChangeArrowheads="1"/>
          </p:cNvPicPr>
          <p:nvPr/>
        </p:nvPicPr>
        <p:blipFill>
          <a:blip r:embed="rId3"/>
          <a:srcRect/>
          <a:stretch>
            <a:fillRect/>
          </a:stretch>
        </p:blipFill>
        <p:spPr bwMode="auto">
          <a:xfrm>
            <a:off x="0" y="0"/>
            <a:ext cx="9140825" cy="6851650"/>
          </a:xfrm>
          <a:prstGeom prst="rect">
            <a:avLst/>
          </a:prstGeom>
          <a:noFill/>
          <a:ln w="9525">
            <a:noFill/>
            <a:miter lim="800000"/>
            <a:headEnd/>
            <a:tailEnd/>
          </a:ln>
        </p:spPr>
      </p:pic>
      <p:sp>
        <p:nvSpPr>
          <p:cNvPr id="4" name="Text Box 3"/>
          <p:cNvSpPr txBox="1">
            <a:spLocks noChangeArrowheads="1"/>
          </p:cNvSpPr>
          <p:nvPr/>
        </p:nvSpPr>
        <p:spPr bwMode="auto">
          <a:xfrm>
            <a:off x="539750" y="1125538"/>
            <a:ext cx="6335713" cy="641350"/>
          </a:xfrm>
          <a:prstGeom prst="rect">
            <a:avLst/>
          </a:prstGeom>
          <a:noFill/>
          <a:ln w="9525">
            <a:noFill/>
            <a:miter lim="800000"/>
            <a:headEnd/>
            <a:tailEnd/>
          </a:ln>
        </p:spPr>
        <p:txBody>
          <a:bodyPr lIns="91430" tIns="45715" rIns="91430" bIns="45715">
            <a:spAutoFit/>
          </a:bodyPr>
          <a:lstStyle/>
          <a:p>
            <a:pPr algn="l">
              <a:lnSpc>
                <a:spcPct val="100000"/>
              </a:lnSpc>
              <a:buClrTx/>
              <a:buSzTx/>
            </a:pPr>
            <a:r>
              <a:rPr lang="en-US" altLang="zh-CN" sz="3600" dirty="0" smtClean="0">
                <a:solidFill>
                  <a:schemeClr val="tx2"/>
                </a:solidFill>
                <a:ea typeface="黑体" pitchFamily="2" charset="-122"/>
              </a:rPr>
              <a:t>Android</a:t>
            </a:r>
            <a:r>
              <a:rPr lang="zh-CN" altLang="en-US" sz="3600" dirty="0" smtClean="0">
                <a:solidFill>
                  <a:schemeClr val="tx2"/>
                </a:solidFill>
                <a:ea typeface="黑体" pitchFamily="2" charset="-122"/>
              </a:rPr>
              <a:t>移动应用基础</a:t>
            </a:r>
            <a:endParaRPr lang="zh-CN" altLang="en-US" sz="3600" dirty="0">
              <a:solidFill>
                <a:schemeClr val="tx2"/>
              </a:solidFill>
              <a:ea typeface="黑体" pitchFamily="2" charset="-122"/>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3" name="Rectangle 3"/>
          <p:cNvSpPr>
            <a:spLocks noGrp="1" noChangeArrowheads="1"/>
          </p:cNvSpPr>
          <p:nvPr>
            <p:ph type="body" idx="1"/>
          </p:nvPr>
        </p:nvSpPr>
        <p:spPr>
          <a:xfrm>
            <a:off x="468313" y="1123950"/>
            <a:ext cx="8147050" cy="4249738"/>
          </a:xfrm>
        </p:spPr>
        <p:txBody>
          <a:bodyPr/>
          <a:lstStyle/>
          <a:p>
            <a:r>
              <a:rPr lang="en-US" altLang="zh-CN" sz="2000" dirty="0" smtClean="0">
                <a:latin typeface="宋体" pitchFamily="2" charset="-122"/>
                <a:ea typeface="宋体" pitchFamily="2" charset="-122"/>
              </a:rPr>
              <a:t>Files</a:t>
            </a:r>
            <a:r>
              <a:rPr lang="zh-CN" altLang="en-US" sz="2000" dirty="0" smtClean="0">
                <a:latin typeface="宋体" pitchFamily="2" charset="-122"/>
                <a:ea typeface="宋体" pitchFamily="2" charset="-122"/>
              </a:rPr>
              <a:t>通过 </a:t>
            </a:r>
            <a:r>
              <a:rPr lang="en-US" altLang="zh-CN" sz="2000" dirty="0" err="1" smtClean="0">
                <a:latin typeface="宋体" pitchFamily="2" charset="-122"/>
                <a:ea typeface="宋体" pitchFamily="2" charset="-122"/>
              </a:rPr>
              <a:t>FileInputStream</a:t>
            </a: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和 </a:t>
            </a:r>
            <a:r>
              <a:rPr lang="en-US" altLang="zh-CN" sz="2000" dirty="0" err="1" smtClean="0">
                <a:latin typeface="宋体" pitchFamily="2" charset="-122"/>
                <a:ea typeface="宋体" pitchFamily="2" charset="-122"/>
              </a:rPr>
              <a:t>FileOutputStream</a:t>
            </a: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对文件进行操作。</a:t>
            </a:r>
          </a:p>
          <a:p>
            <a:r>
              <a:rPr lang="en-US" altLang="zh-CN" sz="2000" dirty="0" smtClean="0">
                <a:latin typeface="宋体" pitchFamily="2" charset="-122"/>
                <a:ea typeface="宋体" pitchFamily="2" charset="-122"/>
              </a:rPr>
              <a:t>Android </a:t>
            </a:r>
            <a:r>
              <a:rPr lang="zh-CN" altLang="en-US" sz="2000" dirty="0" smtClean="0">
                <a:latin typeface="宋体" pitchFamily="2" charset="-122"/>
                <a:ea typeface="宋体" pitchFamily="2" charset="-122"/>
              </a:rPr>
              <a:t>中可以在设备本身的的存储或者外接的存储设备中创建用于保存数据的文件。同时，在默认状态下，文件是不能在不同的程序间共享的 </a:t>
            </a:r>
          </a:p>
          <a:p>
            <a:r>
              <a:rPr lang="zh-CN" altLang="en-US" sz="2000" dirty="0" smtClean="0">
                <a:latin typeface="宋体" pitchFamily="2" charset="-122"/>
                <a:ea typeface="宋体" pitchFamily="2" charset="-122"/>
              </a:rPr>
              <a:t>获取输出流 </a:t>
            </a:r>
          </a:p>
          <a:p>
            <a:pPr lvl="1"/>
            <a:r>
              <a:rPr lang="en-US" altLang="zh-CN" sz="2000" dirty="0" err="1" smtClean="0">
                <a:latin typeface="宋体" pitchFamily="2" charset="-122"/>
                <a:ea typeface="宋体" pitchFamily="2" charset="-122"/>
              </a:rPr>
              <a:t>openFileOutput</a:t>
            </a:r>
            <a:r>
              <a:rPr lang="en-US" altLang="zh-CN" sz="2000" dirty="0" smtClean="0">
                <a:latin typeface="宋体" pitchFamily="2" charset="-122"/>
                <a:ea typeface="宋体" pitchFamily="2" charset="-122"/>
              </a:rPr>
              <a:t>(String </a:t>
            </a:r>
            <a:r>
              <a:rPr lang="en-US" altLang="zh-CN" sz="2000" dirty="0" err="1" smtClean="0">
                <a:latin typeface="宋体" pitchFamily="2" charset="-122"/>
                <a:ea typeface="宋体" pitchFamily="2" charset="-122"/>
              </a:rPr>
              <a:t>fileName</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int</a:t>
            </a:r>
            <a:r>
              <a:rPr lang="en-US" altLang="zh-CN" sz="2000" dirty="0" smtClean="0">
                <a:latin typeface="宋体" pitchFamily="2" charset="-122"/>
                <a:ea typeface="宋体" pitchFamily="2" charset="-122"/>
              </a:rPr>
              <a:t> mode)</a:t>
            </a:r>
            <a:r>
              <a:rPr lang="zh-CN" altLang="en-US" sz="2000" dirty="0" smtClean="0">
                <a:latin typeface="宋体" pitchFamily="2" charset="-122"/>
                <a:ea typeface="宋体" pitchFamily="2" charset="-122"/>
              </a:rPr>
              <a:t>生成的文件自动存储在</a:t>
            </a:r>
            <a:r>
              <a:rPr lang="en-US" altLang="zh-CN" sz="2000" dirty="0" smtClean="0">
                <a:latin typeface="宋体" pitchFamily="2" charset="-122"/>
                <a:ea typeface="宋体" pitchFamily="2" charset="-122"/>
              </a:rPr>
              <a:t>/data/data/</a:t>
            </a:r>
            <a:r>
              <a:rPr lang="en-US" altLang="zh-CN" sz="2000" b="1" dirty="0" smtClean="0">
                <a:latin typeface="宋体" pitchFamily="2" charset="-122"/>
                <a:ea typeface="宋体" pitchFamily="2" charset="-122"/>
              </a:rPr>
              <a:t>Package Name</a:t>
            </a:r>
            <a:r>
              <a:rPr lang="en-US" altLang="zh-CN" sz="2000" dirty="0" smtClean="0">
                <a:latin typeface="宋体" pitchFamily="2" charset="-122"/>
                <a:ea typeface="宋体" pitchFamily="2" charset="-122"/>
              </a:rPr>
              <a:t>/files</a:t>
            </a:r>
            <a:r>
              <a:rPr lang="zh-CN" altLang="en-US" sz="2000" dirty="0" smtClean="0">
                <a:latin typeface="宋体" pitchFamily="2" charset="-122"/>
                <a:ea typeface="宋体" pitchFamily="2" charset="-122"/>
              </a:rPr>
              <a:t>目录下</a:t>
            </a:r>
            <a:endParaRPr lang="en-US" altLang="zh-CN"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获取输入流</a:t>
            </a:r>
          </a:p>
          <a:p>
            <a:pPr lvl="1"/>
            <a:r>
              <a:rPr lang="en-US" altLang="zh-CN" sz="2000" dirty="0" err="1" smtClean="0">
                <a:latin typeface="宋体" pitchFamily="2" charset="-122"/>
                <a:ea typeface="宋体" pitchFamily="2" charset="-122"/>
              </a:rPr>
              <a:t>openFileInput</a:t>
            </a:r>
            <a:r>
              <a:rPr lang="en-US" altLang="zh-CN" sz="2000" dirty="0" smtClean="0">
                <a:latin typeface="宋体" pitchFamily="2" charset="-122"/>
                <a:ea typeface="宋体" pitchFamily="2" charset="-122"/>
              </a:rPr>
              <a:t>(String </a:t>
            </a:r>
            <a:r>
              <a:rPr lang="en-US" altLang="zh-CN" sz="2000" dirty="0" err="1" smtClean="0">
                <a:latin typeface="宋体" pitchFamily="2" charset="-122"/>
                <a:ea typeface="宋体" pitchFamily="2" charset="-122"/>
              </a:rPr>
              <a:t>fileName</a:t>
            </a:r>
            <a:r>
              <a:rPr lang="en-US" altLang="zh-CN" sz="2000" dirty="0" smtClean="0">
                <a:latin typeface="宋体" pitchFamily="2" charset="-122"/>
                <a:ea typeface="宋体" pitchFamily="2" charset="-122"/>
              </a:rPr>
              <a:t>);</a:t>
            </a:r>
            <a:endParaRPr lang="en-US" altLang="zh-CN" sz="2000" dirty="0">
              <a:latin typeface="宋体" pitchFamily="2" charset="-122"/>
              <a:ea typeface="宋体" pitchFamily="2" charset="-122"/>
            </a:endParaRPr>
          </a:p>
        </p:txBody>
      </p:sp>
      <p:sp>
        <p:nvSpPr>
          <p:cNvPr id="1070085" name="Rectangle 5"/>
          <p:cNvSpPr>
            <a:spLocks noGrp="1" noChangeArrowheads="1"/>
          </p:cNvSpPr>
          <p:nvPr>
            <p:ph type="title"/>
          </p:nvPr>
        </p:nvSpPr>
        <p:spPr>
          <a:xfrm>
            <a:off x="457200" y="273050"/>
            <a:ext cx="7283450" cy="706438"/>
          </a:xfrm>
          <a:noFill/>
        </p:spPr>
        <p:txBody>
          <a:bodyPr/>
          <a:lstStyle/>
          <a:p>
            <a:r>
              <a:rPr lang="en-US" altLang="zh-CN" dirty="0" smtClean="0"/>
              <a:t>4.2 File</a:t>
            </a:r>
            <a:r>
              <a:rPr lang="zh-CN" altLang="en-US" dirty="0" smtClean="0"/>
              <a:t>文件读写</a:t>
            </a:r>
            <a:endParaRPr lang="en-US" altLang="zh-CN" dirty="0">
              <a:solidFill>
                <a:schemeClr val="hlink"/>
              </a:solidFill>
            </a:endParaRP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24" name="Text Box 3"/>
          <p:cNvSpPr txBox="1">
            <a:spLocks noChangeArrowheads="1"/>
          </p:cNvSpPr>
          <p:nvPr/>
        </p:nvSpPr>
        <p:spPr bwMode="gray">
          <a:xfrm>
            <a:off x="539750" y="981074"/>
            <a:ext cx="7993063" cy="4662503"/>
          </a:xfrm>
          <a:prstGeom prst="rect">
            <a:avLst/>
          </a:prstGeom>
          <a:solidFill>
            <a:srgbClr val="FFCC99"/>
          </a:solidFill>
          <a:ln w="25400" algn="ctr">
            <a:solidFill>
              <a:srgbClr val="FF0000"/>
            </a:solidFill>
            <a:miter lim="800000"/>
            <a:headEnd/>
            <a:tailEnd/>
          </a:ln>
        </p:spPr>
        <p:txBody>
          <a:bodyPr/>
          <a:lstStyle/>
          <a:p>
            <a:pPr algn="l"/>
            <a:r>
              <a:rPr lang="en-US" altLang="en-US" b="0" dirty="0" err="1" smtClean="0"/>
              <a:t>FileInputStream</a:t>
            </a:r>
            <a:r>
              <a:rPr lang="en-US" altLang="en-US" b="0" dirty="0" smtClean="0"/>
              <a:t> </a:t>
            </a:r>
            <a:r>
              <a:rPr lang="en-US" altLang="en-US" b="0" dirty="0" err="1" smtClean="0"/>
              <a:t>fis</a:t>
            </a:r>
            <a:r>
              <a:rPr lang="en-US" altLang="en-US" b="0" dirty="0" smtClean="0"/>
              <a:t> = </a:t>
            </a:r>
            <a:r>
              <a:rPr lang="en-US" altLang="en-US" b="0" dirty="0" err="1" smtClean="0"/>
              <a:t>openFileInput</a:t>
            </a:r>
            <a:r>
              <a:rPr lang="en-US" altLang="en-US" b="0" dirty="0" smtClean="0"/>
              <a:t>("</a:t>
            </a:r>
            <a:r>
              <a:rPr lang="en-US" altLang="en-US" b="0" dirty="0" err="1" smtClean="0"/>
              <a:t>abc</a:t>
            </a:r>
            <a:r>
              <a:rPr lang="en-US" altLang="en-US" b="0" dirty="0" smtClean="0"/>
              <a:t>");</a:t>
            </a:r>
          </a:p>
          <a:p>
            <a:pPr algn="l"/>
            <a:r>
              <a:rPr lang="en-US" altLang="en-US" b="0" dirty="0" smtClean="0"/>
              <a:t>//</a:t>
            </a:r>
            <a:r>
              <a:rPr lang="en-US" altLang="en-US" b="0" u="sng" dirty="0" err="1" smtClean="0"/>
              <a:t>int</a:t>
            </a:r>
            <a:r>
              <a:rPr lang="en-US" altLang="en-US" b="0" dirty="0" smtClean="0"/>
              <a:t> x = </a:t>
            </a:r>
            <a:r>
              <a:rPr lang="en-US" altLang="en-US" b="0" dirty="0" err="1" smtClean="0"/>
              <a:t>fis.available</a:t>
            </a:r>
            <a:r>
              <a:rPr lang="en-US" altLang="en-US" b="0" dirty="0" smtClean="0"/>
              <a:t>();</a:t>
            </a:r>
          </a:p>
          <a:p>
            <a:pPr algn="l"/>
            <a:r>
              <a:rPr lang="en-US" altLang="en-US" b="0" dirty="0" smtClean="0"/>
              <a:t>//byte </a:t>
            </a:r>
            <a:r>
              <a:rPr lang="en-US" altLang="en-US" b="0" u="sng" dirty="0" err="1" smtClean="0"/>
              <a:t>buf</a:t>
            </a:r>
            <a:r>
              <a:rPr lang="en-US" altLang="en-US" b="0" dirty="0" smtClean="0"/>
              <a:t>[] = new byte[x];</a:t>
            </a:r>
          </a:p>
          <a:p>
            <a:pPr algn="l"/>
            <a:r>
              <a:rPr lang="en-US" altLang="en-US" b="0" dirty="0" smtClean="0"/>
              <a:t>//</a:t>
            </a:r>
            <a:r>
              <a:rPr lang="en-US" altLang="en-US" b="0" dirty="0" err="1" smtClean="0"/>
              <a:t>fis.read</a:t>
            </a:r>
            <a:r>
              <a:rPr lang="en-US" altLang="en-US" b="0" dirty="0" smtClean="0"/>
              <a:t>(</a:t>
            </a:r>
            <a:r>
              <a:rPr lang="en-US" altLang="en-US" b="0" u="sng" dirty="0" err="1" smtClean="0"/>
              <a:t>buf</a:t>
            </a:r>
            <a:r>
              <a:rPr lang="en-US" altLang="en-US" b="0" dirty="0" smtClean="0"/>
              <a:t>);</a:t>
            </a:r>
          </a:p>
          <a:p>
            <a:pPr algn="l"/>
            <a:r>
              <a:rPr lang="en-US" altLang="en-US" b="0" dirty="0" smtClean="0"/>
              <a:t>byte </a:t>
            </a:r>
            <a:r>
              <a:rPr lang="en-US" altLang="en-US" b="0" dirty="0" err="1" smtClean="0"/>
              <a:t>buf</a:t>
            </a:r>
            <a:r>
              <a:rPr lang="en-US" altLang="en-US" b="0" dirty="0" smtClean="0"/>
              <a:t>[] = new byte[1024];</a:t>
            </a:r>
          </a:p>
          <a:p>
            <a:pPr algn="l"/>
            <a:r>
              <a:rPr lang="en-US" altLang="en-US" b="0" dirty="0" err="1" smtClean="0"/>
              <a:t>StringBuffer</a:t>
            </a:r>
            <a:r>
              <a:rPr lang="en-US" altLang="en-US" b="0" dirty="0" smtClean="0"/>
              <a:t> </a:t>
            </a:r>
            <a:r>
              <a:rPr lang="en-US" altLang="en-US" b="0" dirty="0" err="1" smtClean="0"/>
              <a:t>str</a:t>
            </a:r>
            <a:r>
              <a:rPr lang="en-US" altLang="en-US" b="0" dirty="0" smtClean="0"/>
              <a:t> = new </a:t>
            </a:r>
            <a:r>
              <a:rPr lang="en-US" altLang="en-US" b="0" dirty="0" err="1" smtClean="0"/>
              <a:t>StringBuffer</a:t>
            </a:r>
            <a:r>
              <a:rPr lang="en-US" altLang="en-US" b="0" dirty="0" smtClean="0"/>
              <a:t>();</a:t>
            </a:r>
          </a:p>
          <a:p>
            <a:pPr algn="l"/>
            <a:r>
              <a:rPr lang="en-US" altLang="en-US" b="0" dirty="0" err="1" smtClean="0"/>
              <a:t>int</a:t>
            </a:r>
            <a:r>
              <a:rPr lang="en-US" altLang="en-US" b="0" dirty="0" smtClean="0"/>
              <a:t> x = </a:t>
            </a:r>
            <a:r>
              <a:rPr lang="en-US" altLang="en-US" b="0" dirty="0" err="1" smtClean="0"/>
              <a:t>fis.read</a:t>
            </a:r>
            <a:r>
              <a:rPr lang="en-US" altLang="en-US" b="0" dirty="0" smtClean="0"/>
              <a:t>(</a:t>
            </a:r>
            <a:r>
              <a:rPr lang="en-US" altLang="en-US" b="0" dirty="0" err="1" smtClean="0"/>
              <a:t>buf</a:t>
            </a:r>
            <a:r>
              <a:rPr lang="en-US" altLang="en-US" b="0" dirty="0" smtClean="0"/>
              <a:t>);</a:t>
            </a:r>
          </a:p>
          <a:p>
            <a:pPr algn="l"/>
            <a:r>
              <a:rPr lang="en-US" altLang="en-US" b="0" dirty="0" smtClean="0"/>
              <a:t>while( x &gt; 0){</a:t>
            </a:r>
          </a:p>
          <a:p>
            <a:pPr algn="l"/>
            <a:r>
              <a:rPr lang="en-US" altLang="en-US" b="0" dirty="0" smtClean="0"/>
              <a:t>	</a:t>
            </a:r>
            <a:r>
              <a:rPr lang="en-US" altLang="en-US" b="0" dirty="0" err="1" smtClean="0"/>
              <a:t>str.append</a:t>
            </a:r>
            <a:r>
              <a:rPr lang="en-US" altLang="en-US" b="0" dirty="0" smtClean="0"/>
              <a:t>(new String(buf,0,x));</a:t>
            </a:r>
          </a:p>
          <a:p>
            <a:pPr algn="l"/>
            <a:r>
              <a:rPr lang="en-US" altLang="en-US" b="0" dirty="0" smtClean="0"/>
              <a:t>	</a:t>
            </a:r>
            <a:r>
              <a:rPr lang="en-US" altLang="en-US" b="0" dirty="0" err="1" smtClean="0"/>
              <a:t>System.</a:t>
            </a:r>
            <a:r>
              <a:rPr lang="en-US" altLang="en-US" b="0" i="1" dirty="0" err="1" smtClean="0"/>
              <a:t>out</a:t>
            </a:r>
            <a:r>
              <a:rPr lang="en-US" altLang="en-US" b="0" dirty="0" err="1" smtClean="0"/>
              <a:t>.println</a:t>
            </a:r>
            <a:r>
              <a:rPr lang="en-US" altLang="en-US" b="0" dirty="0" smtClean="0"/>
              <a:t>(x+":" + </a:t>
            </a:r>
            <a:r>
              <a:rPr lang="en-US" altLang="en-US" b="0" dirty="0" err="1" smtClean="0"/>
              <a:t>str</a:t>
            </a:r>
            <a:r>
              <a:rPr lang="en-US" altLang="en-US" b="0" dirty="0" smtClean="0"/>
              <a:t>);</a:t>
            </a:r>
          </a:p>
          <a:p>
            <a:pPr algn="l"/>
            <a:r>
              <a:rPr lang="en-US" altLang="en-US" b="0" dirty="0" smtClean="0"/>
              <a:t>	x = </a:t>
            </a:r>
            <a:r>
              <a:rPr lang="en-US" altLang="en-US" b="0" dirty="0" err="1" smtClean="0"/>
              <a:t>fis.read</a:t>
            </a:r>
            <a:r>
              <a:rPr lang="en-US" altLang="en-US" b="0" dirty="0" smtClean="0"/>
              <a:t>(</a:t>
            </a:r>
            <a:r>
              <a:rPr lang="en-US" altLang="en-US" b="0" dirty="0" err="1" smtClean="0"/>
              <a:t>buf</a:t>
            </a:r>
            <a:r>
              <a:rPr lang="en-US" altLang="en-US" b="0" dirty="0" smtClean="0"/>
              <a:t>);</a:t>
            </a:r>
          </a:p>
          <a:p>
            <a:pPr algn="l"/>
            <a:r>
              <a:rPr lang="en-US" altLang="en-US" b="0" dirty="0" smtClean="0"/>
              <a:t>}</a:t>
            </a:r>
          </a:p>
          <a:p>
            <a:pPr algn="l"/>
            <a:r>
              <a:rPr lang="en-US" altLang="en-US" b="0" dirty="0" err="1" smtClean="0"/>
              <a:t>tv.setText</a:t>
            </a:r>
            <a:r>
              <a:rPr lang="en-US" altLang="en-US" b="0" dirty="0" smtClean="0"/>
              <a:t>(</a:t>
            </a:r>
            <a:r>
              <a:rPr lang="en-US" altLang="en-US" b="0" dirty="0" err="1" smtClean="0"/>
              <a:t>str</a:t>
            </a:r>
            <a:r>
              <a:rPr lang="en-US" altLang="en-US" b="0" dirty="0" smtClean="0"/>
              <a:t>);</a:t>
            </a:r>
          </a:p>
          <a:p>
            <a:pPr algn="l"/>
            <a:r>
              <a:rPr lang="en-US" altLang="en-US" b="0" dirty="0" err="1" smtClean="0"/>
              <a:t>fis.close</a:t>
            </a:r>
            <a:r>
              <a:rPr lang="en-US" altLang="en-US" b="0" dirty="0" smtClean="0"/>
              <a:t>();</a:t>
            </a:r>
            <a:endParaRPr lang="en-US" altLang="en-US" b="0" dirty="0"/>
          </a:p>
        </p:txBody>
      </p:sp>
      <p:sp>
        <p:nvSpPr>
          <p:cNvPr id="1259527" name="Rectangle 7"/>
          <p:cNvSpPr>
            <a:spLocks noGrp="1" noChangeArrowheads="1"/>
          </p:cNvSpPr>
          <p:nvPr>
            <p:ph type="title"/>
          </p:nvPr>
        </p:nvSpPr>
        <p:spPr/>
        <p:txBody>
          <a:bodyPr/>
          <a:lstStyle/>
          <a:p>
            <a:r>
              <a:rPr lang="en-US" altLang="zh-CN" dirty="0" smtClean="0"/>
              <a:t>4.2.1 </a:t>
            </a:r>
            <a:r>
              <a:rPr lang="zh-CN" altLang="en-US" dirty="0" smtClean="0"/>
              <a:t>读取文件</a:t>
            </a:r>
            <a:endParaRPr lang="zh-CN" altLang="en-US" dirty="0">
              <a:solidFill>
                <a:schemeClr val="hlink"/>
              </a:solidFill>
            </a:endParaRP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24" name="Text Box 3"/>
          <p:cNvSpPr txBox="1">
            <a:spLocks noChangeArrowheads="1"/>
          </p:cNvSpPr>
          <p:nvPr/>
        </p:nvSpPr>
        <p:spPr bwMode="gray">
          <a:xfrm>
            <a:off x="539750" y="981074"/>
            <a:ext cx="7993063" cy="4662503"/>
          </a:xfrm>
          <a:prstGeom prst="rect">
            <a:avLst/>
          </a:prstGeom>
          <a:solidFill>
            <a:srgbClr val="FFCC99"/>
          </a:solidFill>
          <a:ln w="25400" algn="ctr">
            <a:solidFill>
              <a:srgbClr val="FF0000"/>
            </a:solidFill>
            <a:miter lim="800000"/>
            <a:headEnd/>
            <a:tailEnd/>
          </a:ln>
        </p:spPr>
        <p:txBody>
          <a:bodyPr/>
          <a:lstStyle/>
          <a:p>
            <a:pPr algn="l"/>
            <a:r>
              <a:rPr lang="en-US" altLang="en-US" b="0" dirty="0" err="1" smtClean="0"/>
              <a:t>FileOutputStream</a:t>
            </a:r>
            <a:r>
              <a:rPr lang="en-US" altLang="en-US" b="0" dirty="0" smtClean="0"/>
              <a:t> </a:t>
            </a:r>
            <a:r>
              <a:rPr lang="en-US" altLang="en-US" b="0" dirty="0" err="1" smtClean="0"/>
              <a:t>fos</a:t>
            </a:r>
            <a:r>
              <a:rPr lang="en-US" altLang="en-US" b="0" dirty="0" smtClean="0"/>
              <a:t> = </a:t>
            </a:r>
            <a:r>
              <a:rPr lang="en-US" altLang="en-US" b="0" dirty="0" err="1" smtClean="0"/>
              <a:t>openFileOutput</a:t>
            </a:r>
            <a:r>
              <a:rPr lang="en-US" altLang="en-US" b="0" dirty="0" smtClean="0"/>
              <a:t>("</a:t>
            </a:r>
            <a:r>
              <a:rPr lang="en-US" altLang="en-US" b="0" dirty="0" err="1" smtClean="0"/>
              <a:t>abc</a:t>
            </a:r>
            <a:r>
              <a:rPr lang="en-US" altLang="en-US" b="0" dirty="0" smtClean="0"/>
              <a:t>", </a:t>
            </a:r>
            <a:r>
              <a:rPr lang="en-US" altLang="en-US" b="0" i="1" dirty="0" smtClean="0"/>
              <a:t>MODE_WORLD_READABLE</a:t>
            </a:r>
            <a:r>
              <a:rPr lang="en-US" altLang="en-US" b="0" dirty="0" smtClean="0"/>
              <a:t>+</a:t>
            </a:r>
            <a:r>
              <a:rPr lang="en-US" altLang="en-US" b="0" i="1" dirty="0" smtClean="0"/>
              <a:t>MODE_WORLD_WRITEABLE</a:t>
            </a:r>
            <a:r>
              <a:rPr lang="en-US" altLang="en-US" b="0" dirty="0" smtClean="0"/>
              <a:t>);</a:t>
            </a:r>
          </a:p>
          <a:p>
            <a:pPr algn="l"/>
            <a:r>
              <a:rPr lang="en-US" altLang="en-US" b="0" dirty="0" smtClean="0"/>
              <a:t>//byte </a:t>
            </a:r>
            <a:r>
              <a:rPr lang="en-US" altLang="en-US" b="0" u="sng" dirty="0" err="1" smtClean="0"/>
              <a:t>buf</a:t>
            </a:r>
            <a:r>
              <a:rPr lang="en-US" altLang="en-US" b="0" dirty="0" smtClean="0"/>
              <a:t>[] = new byte[1024];</a:t>
            </a:r>
          </a:p>
          <a:p>
            <a:pPr algn="l"/>
            <a:r>
              <a:rPr lang="en-US" altLang="en-US" b="0" dirty="0" err="1" smtClean="0"/>
              <a:t>fos.write</a:t>
            </a:r>
            <a:r>
              <a:rPr lang="en-US" altLang="en-US" b="0" dirty="0" smtClean="0"/>
              <a:t>(</a:t>
            </a:r>
            <a:r>
              <a:rPr lang="en-US" altLang="en-US" b="0" dirty="0" err="1" smtClean="0"/>
              <a:t>editText.getText</a:t>
            </a:r>
            <a:r>
              <a:rPr lang="en-US" altLang="en-US" b="0" dirty="0" smtClean="0"/>
              <a:t>().</a:t>
            </a:r>
            <a:r>
              <a:rPr lang="en-US" altLang="en-US" b="0" dirty="0" err="1" smtClean="0"/>
              <a:t>toString</a:t>
            </a:r>
            <a:r>
              <a:rPr lang="en-US" altLang="en-US" b="0" dirty="0" smtClean="0"/>
              <a:t>().</a:t>
            </a:r>
            <a:r>
              <a:rPr lang="en-US" altLang="en-US" b="0" dirty="0" err="1" smtClean="0"/>
              <a:t>getBytes</a:t>
            </a:r>
            <a:r>
              <a:rPr lang="en-US" altLang="en-US" b="0" dirty="0" smtClean="0"/>
              <a:t>());</a:t>
            </a:r>
          </a:p>
          <a:p>
            <a:pPr algn="l"/>
            <a:r>
              <a:rPr lang="en-US" altLang="en-US" b="0" dirty="0" err="1" smtClean="0"/>
              <a:t>fos.flush</a:t>
            </a:r>
            <a:r>
              <a:rPr lang="en-US" altLang="en-US" b="0" dirty="0" smtClean="0"/>
              <a:t>();</a:t>
            </a:r>
          </a:p>
          <a:p>
            <a:pPr algn="l"/>
            <a:r>
              <a:rPr lang="en-US" altLang="en-US" b="0" dirty="0" err="1" smtClean="0"/>
              <a:t>fos.close</a:t>
            </a:r>
            <a:r>
              <a:rPr lang="en-US" altLang="en-US" b="0" dirty="0" smtClean="0"/>
              <a:t>();</a:t>
            </a:r>
          </a:p>
          <a:p>
            <a:pPr algn="l"/>
            <a:r>
              <a:rPr lang="en-US" altLang="en-US" b="0" dirty="0" smtClean="0"/>
              <a:t>} catch (</a:t>
            </a:r>
            <a:r>
              <a:rPr lang="en-US" altLang="en-US" b="0" dirty="0" err="1" smtClean="0"/>
              <a:t>FileNotFoundException</a:t>
            </a:r>
            <a:r>
              <a:rPr lang="en-US" altLang="en-US" b="0" dirty="0" smtClean="0"/>
              <a:t> e) {</a:t>
            </a:r>
          </a:p>
          <a:p>
            <a:pPr algn="l"/>
            <a:r>
              <a:rPr lang="en-US" altLang="en-US" b="0" dirty="0" smtClean="0"/>
              <a:t>// TODO Auto-generated catch block</a:t>
            </a:r>
          </a:p>
          <a:p>
            <a:pPr algn="l"/>
            <a:r>
              <a:rPr lang="en-US" altLang="en-US" b="0" dirty="0" err="1" smtClean="0"/>
              <a:t>e.printStackTrace</a:t>
            </a:r>
            <a:r>
              <a:rPr lang="en-US" altLang="en-US" b="0" dirty="0" smtClean="0"/>
              <a:t>();</a:t>
            </a:r>
          </a:p>
          <a:p>
            <a:pPr algn="l"/>
            <a:r>
              <a:rPr lang="en-US" altLang="en-US" b="0" dirty="0" smtClean="0"/>
              <a:t>} catch (</a:t>
            </a:r>
            <a:r>
              <a:rPr lang="en-US" altLang="en-US" b="0" dirty="0" err="1" smtClean="0"/>
              <a:t>IOException</a:t>
            </a:r>
            <a:r>
              <a:rPr lang="en-US" altLang="en-US" b="0" dirty="0" smtClean="0"/>
              <a:t> e) {</a:t>
            </a:r>
          </a:p>
          <a:p>
            <a:pPr algn="l"/>
            <a:r>
              <a:rPr lang="en-US" altLang="en-US" b="0" dirty="0" smtClean="0"/>
              <a:t>// TODO Auto-generated catch block</a:t>
            </a:r>
          </a:p>
          <a:p>
            <a:pPr algn="l"/>
            <a:r>
              <a:rPr lang="en-US" altLang="en-US" b="0" dirty="0" err="1" smtClean="0"/>
              <a:t>e.printStackTrace</a:t>
            </a:r>
            <a:r>
              <a:rPr lang="en-US" altLang="en-US" b="0" dirty="0" smtClean="0"/>
              <a:t>();</a:t>
            </a:r>
          </a:p>
          <a:p>
            <a:pPr algn="l"/>
            <a:r>
              <a:rPr lang="en-US" altLang="en-US" b="0" dirty="0" smtClean="0"/>
              <a:t>}</a:t>
            </a:r>
            <a:endParaRPr lang="en-US" altLang="en-US" b="0" dirty="0"/>
          </a:p>
        </p:txBody>
      </p:sp>
      <p:sp>
        <p:nvSpPr>
          <p:cNvPr id="1259527" name="Rectangle 7"/>
          <p:cNvSpPr>
            <a:spLocks noGrp="1" noChangeArrowheads="1"/>
          </p:cNvSpPr>
          <p:nvPr>
            <p:ph type="title"/>
          </p:nvPr>
        </p:nvSpPr>
        <p:spPr/>
        <p:txBody>
          <a:bodyPr/>
          <a:lstStyle/>
          <a:p>
            <a:r>
              <a:rPr lang="en-US" altLang="zh-CN" dirty="0" smtClean="0"/>
              <a:t>4.2.2 </a:t>
            </a:r>
            <a:r>
              <a:rPr lang="zh-CN" altLang="en-US" dirty="0" smtClean="0"/>
              <a:t>文件保存</a:t>
            </a:r>
            <a:endParaRPr lang="zh-CN" altLang="en-US" dirty="0">
              <a:solidFill>
                <a:schemeClr val="hlink"/>
              </a:solidFill>
            </a:endParaRP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5" name="Rectangle 3"/>
          <p:cNvSpPr>
            <a:spLocks noGrp="1" noChangeArrowheads="1"/>
          </p:cNvSpPr>
          <p:nvPr>
            <p:ph type="body" idx="1"/>
          </p:nvPr>
        </p:nvSpPr>
        <p:spPr/>
        <p:txBody>
          <a:bodyPr/>
          <a:lstStyle/>
          <a:p>
            <a:r>
              <a:rPr lang="zh-CN" altLang="en-US" sz="2000" dirty="0" smtClean="0">
                <a:latin typeface="宋体" pitchFamily="2" charset="-122"/>
                <a:ea typeface="宋体" pitchFamily="2" charset="-122"/>
              </a:rPr>
              <a:t>如果文件过大就不能存放在手机的文件目录，需要存储到</a:t>
            </a:r>
            <a:r>
              <a:rPr lang="en-US" altLang="zh-CN" sz="2000" dirty="0" err="1" smtClean="0">
                <a:latin typeface="宋体" pitchFamily="2" charset="-122"/>
                <a:ea typeface="宋体" pitchFamily="2" charset="-122"/>
              </a:rPr>
              <a:t>SDCard</a:t>
            </a:r>
            <a:r>
              <a:rPr lang="zh-CN" altLang="en-US" sz="2000" dirty="0" smtClean="0">
                <a:latin typeface="宋体" pitchFamily="2" charset="-122"/>
                <a:ea typeface="宋体" pitchFamily="2" charset="-122"/>
              </a:rPr>
              <a:t>上</a:t>
            </a:r>
            <a:r>
              <a:rPr lang="zh-CN" altLang="en-US" sz="2000" b="1" dirty="0" smtClean="0">
                <a:latin typeface="宋体" pitchFamily="2" charset="-122"/>
                <a:ea typeface="宋体" pitchFamily="2" charset="-122"/>
              </a:rPr>
              <a:t>。</a:t>
            </a:r>
            <a:endParaRPr lang="zh-CN" altLang="en-US"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在程序中访问</a:t>
            </a:r>
            <a:r>
              <a:rPr lang="en-US" altLang="zh-CN" sz="2000" dirty="0" err="1" smtClean="0">
                <a:latin typeface="宋体" pitchFamily="2" charset="-122"/>
                <a:ea typeface="宋体" pitchFamily="2" charset="-122"/>
              </a:rPr>
              <a:t>SDCard</a:t>
            </a:r>
            <a:r>
              <a:rPr lang="zh-CN" altLang="en-US" sz="2000" dirty="0" smtClean="0">
                <a:latin typeface="宋体" pitchFamily="2" charset="-122"/>
                <a:ea typeface="宋体" pitchFamily="2" charset="-122"/>
              </a:rPr>
              <a:t>，你需要申请访问</a:t>
            </a:r>
            <a:r>
              <a:rPr lang="en-US" altLang="zh-CN" sz="2000" dirty="0" err="1" smtClean="0">
                <a:latin typeface="宋体" pitchFamily="2" charset="-122"/>
                <a:ea typeface="宋体" pitchFamily="2" charset="-122"/>
              </a:rPr>
              <a:t>SDCard</a:t>
            </a:r>
            <a:r>
              <a:rPr lang="zh-CN" altLang="en-US" sz="2000" dirty="0" smtClean="0">
                <a:latin typeface="宋体" pitchFamily="2" charset="-122"/>
                <a:ea typeface="宋体" pitchFamily="2" charset="-122"/>
              </a:rPr>
              <a:t>的权限。</a:t>
            </a:r>
          </a:p>
          <a:p>
            <a:r>
              <a:rPr lang="en-US" altLang="zh-CN" sz="2000" dirty="0" smtClean="0">
                <a:latin typeface="宋体" pitchFamily="2" charset="-122"/>
                <a:ea typeface="宋体" pitchFamily="2" charset="-122"/>
              </a:rPr>
              <a:t>&lt;!-- </a:t>
            </a:r>
            <a:r>
              <a:rPr lang="zh-CN" altLang="en-US" sz="2000" dirty="0" smtClean="0">
                <a:latin typeface="宋体" pitchFamily="2" charset="-122"/>
                <a:ea typeface="宋体" pitchFamily="2" charset="-122"/>
              </a:rPr>
              <a:t>在</a:t>
            </a:r>
            <a:r>
              <a:rPr lang="en-US" altLang="zh-CN" sz="2000" dirty="0" err="1" smtClean="0">
                <a:latin typeface="宋体" pitchFamily="2" charset="-122"/>
                <a:ea typeface="宋体" pitchFamily="2" charset="-122"/>
              </a:rPr>
              <a:t>SDCard</a:t>
            </a:r>
            <a:r>
              <a:rPr lang="zh-CN" altLang="en-US" sz="2000" dirty="0" smtClean="0">
                <a:latin typeface="宋体" pitchFamily="2" charset="-122"/>
                <a:ea typeface="宋体" pitchFamily="2" charset="-122"/>
              </a:rPr>
              <a:t>中创建与删除文件权限 </a:t>
            </a:r>
            <a:r>
              <a:rPr lang="en-US" altLang="zh-CN" sz="2000" dirty="0" smtClean="0">
                <a:latin typeface="宋体" pitchFamily="2" charset="-122"/>
                <a:ea typeface="宋体" pitchFamily="2" charset="-122"/>
              </a:rPr>
              <a:t>--&gt;</a:t>
            </a:r>
          </a:p>
          <a:p>
            <a:r>
              <a:rPr lang="en-US" altLang="zh-CN" sz="2000" dirty="0" err="1" smtClean="0">
                <a:latin typeface="宋体" pitchFamily="2" charset="-122"/>
                <a:ea typeface="宋体" pitchFamily="2" charset="-122"/>
              </a:rPr>
              <a:t>android.permission.MOUNT_UNMOUNT_FILESYSTEMS</a:t>
            </a:r>
            <a:endParaRPr lang="en-US" altLang="zh-CN" sz="2000" dirty="0" smtClean="0">
              <a:latin typeface="宋体" pitchFamily="2" charset="-122"/>
              <a:ea typeface="宋体" pitchFamily="2" charset="-122"/>
            </a:endParaRPr>
          </a:p>
          <a:p>
            <a:r>
              <a:rPr lang="en-US" altLang="zh-CN" sz="2000" dirty="0" smtClean="0">
                <a:latin typeface="宋体" pitchFamily="2" charset="-122"/>
                <a:ea typeface="宋体" pitchFamily="2" charset="-122"/>
              </a:rPr>
              <a:t>&lt;!-- </a:t>
            </a:r>
            <a:r>
              <a:rPr lang="zh-CN" altLang="en-US" sz="2000" dirty="0" smtClean="0">
                <a:latin typeface="宋体" pitchFamily="2" charset="-122"/>
                <a:ea typeface="宋体" pitchFamily="2" charset="-122"/>
              </a:rPr>
              <a:t>往</a:t>
            </a:r>
            <a:r>
              <a:rPr lang="en-US" altLang="zh-CN" sz="2000" dirty="0" err="1" smtClean="0">
                <a:latin typeface="宋体" pitchFamily="2" charset="-122"/>
                <a:ea typeface="宋体" pitchFamily="2" charset="-122"/>
              </a:rPr>
              <a:t>SDCard</a:t>
            </a:r>
            <a:r>
              <a:rPr lang="zh-CN" altLang="en-US" sz="2000" dirty="0" smtClean="0">
                <a:latin typeface="宋体" pitchFamily="2" charset="-122"/>
                <a:ea typeface="宋体" pitchFamily="2" charset="-122"/>
              </a:rPr>
              <a:t>写入数据权限 </a:t>
            </a:r>
            <a:r>
              <a:rPr lang="en-US" altLang="zh-CN" sz="2000" dirty="0" smtClean="0">
                <a:latin typeface="宋体" pitchFamily="2" charset="-122"/>
                <a:ea typeface="宋体" pitchFamily="2" charset="-122"/>
              </a:rPr>
              <a:t>--&gt;</a:t>
            </a:r>
          </a:p>
          <a:p>
            <a:r>
              <a:rPr lang="en-US" altLang="zh-CN" sz="2000" dirty="0" err="1" smtClean="0">
                <a:latin typeface="宋体" pitchFamily="2" charset="-122"/>
                <a:ea typeface="宋体" pitchFamily="2" charset="-122"/>
              </a:rPr>
              <a:t>android.permission.WRITE_EXTERNAL_STORAGE</a:t>
            </a:r>
            <a:endParaRPr lang="en-US" altLang="zh-CN"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存放在</a:t>
            </a:r>
            <a:r>
              <a:rPr lang="en-US" altLang="zh-CN" sz="2000" dirty="0" err="1" smtClean="0">
                <a:latin typeface="宋体" pitchFamily="2" charset="-122"/>
                <a:ea typeface="宋体" pitchFamily="2" charset="-122"/>
              </a:rPr>
              <a:t>sdcard</a:t>
            </a:r>
            <a:r>
              <a:rPr lang="zh-CN" altLang="en-US" sz="2000" dirty="0" smtClean="0">
                <a:latin typeface="宋体" pitchFamily="2" charset="-122"/>
                <a:ea typeface="宋体" pitchFamily="2" charset="-122"/>
              </a:rPr>
              <a:t>的文件可以被任何应用访问到的</a:t>
            </a:r>
          </a:p>
          <a:p>
            <a:pPr lvl="1"/>
            <a:endParaRPr lang="zh-CN" altLang="en-US" dirty="0"/>
          </a:p>
        </p:txBody>
      </p:sp>
      <p:sp>
        <p:nvSpPr>
          <p:cNvPr id="1257476" name="Rectangle 4"/>
          <p:cNvSpPr>
            <a:spLocks noGrp="1" noChangeArrowheads="1"/>
          </p:cNvSpPr>
          <p:nvPr>
            <p:ph type="title"/>
          </p:nvPr>
        </p:nvSpPr>
        <p:spPr/>
        <p:txBody>
          <a:bodyPr/>
          <a:lstStyle/>
          <a:p>
            <a:r>
              <a:rPr lang="en-US" altLang="zh-CN" dirty="0" smtClean="0"/>
              <a:t>4.2.3 </a:t>
            </a:r>
            <a:r>
              <a:rPr lang="zh-CN" altLang="en-US" dirty="0" smtClean="0"/>
              <a:t>操作</a:t>
            </a:r>
            <a:r>
              <a:rPr lang="en-US" altLang="zh-CN" dirty="0" smtClean="0"/>
              <a:t>SDCard-1/3</a:t>
            </a:r>
            <a:endParaRPr lang="zh-CN" altLang="en-US" dirty="0">
              <a:solidFill>
                <a:schemeClr val="hlink"/>
              </a:solidFill>
            </a:endParaRPr>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5" name="Rectangle 3"/>
          <p:cNvSpPr>
            <a:spLocks noGrp="1" noChangeArrowheads="1"/>
          </p:cNvSpPr>
          <p:nvPr>
            <p:ph type="body" idx="1"/>
          </p:nvPr>
        </p:nvSpPr>
        <p:spPr/>
        <p:txBody>
          <a:bodyPr/>
          <a:lstStyle/>
          <a:p>
            <a:r>
              <a:rPr lang="en-US" altLang="zh-CN" sz="2000" dirty="0" err="1" smtClean="0">
                <a:latin typeface="宋体" pitchFamily="2" charset="-122"/>
                <a:ea typeface="宋体" pitchFamily="2" charset="-122"/>
              </a:rPr>
              <a:t>SDCard</a:t>
            </a:r>
            <a:r>
              <a:rPr lang="zh-CN" altLang="en-US" sz="2000" dirty="0" smtClean="0">
                <a:latin typeface="宋体" pitchFamily="2" charset="-122"/>
                <a:ea typeface="宋体" pitchFamily="2" charset="-122"/>
              </a:rPr>
              <a:t>目录：</a:t>
            </a:r>
            <a:r>
              <a:rPr lang="en-US" altLang="zh-CN"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sdcard</a:t>
            </a:r>
            <a:r>
              <a:rPr lang="en-US" altLang="zh-CN" sz="2000" dirty="0" smtClean="0">
                <a:latin typeface="宋体" pitchFamily="2" charset="-122"/>
                <a:ea typeface="宋体" pitchFamily="2" charset="-122"/>
              </a:rPr>
              <a:t>/</a:t>
            </a:r>
          </a:p>
          <a:p>
            <a:r>
              <a:rPr lang="en-US" altLang="zh-CN" sz="2000" dirty="0" err="1" smtClean="0">
                <a:latin typeface="宋体" pitchFamily="2" charset="-122"/>
                <a:ea typeface="宋体" pitchFamily="2" charset="-122"/>
              </a:rPr>
              <a:t>Environment.getExternalStorageDirectory</a:t>
            </a:r>
            <a:r>
              <a:rPr lang="en-US" altLang="zh-CN" sz="2000" dirty="0" smtClean="0">
                <a:latin typeface="宋体" pitchFamily="2" charset="-122"/>
                <a:ea typeface="宋体" pitchFamily="2" charset="-122"/>
              </a:rPr>
              <a:t>()</a:t>
            </a:r>
          </a:p>
          <a:p>
            <a:r>
              <a:rPr lang="zh-CN" altLang="en-US" sz="2000" dirty="0" smtClean="0">
                <a:latin typeface="宋体" pitchFamily="2" charset="-122"/>
                <a:ea typeface="宋体" pitchFamily="2" charset="-122"/>
              </a:rPr>
              <a:t>使用</a:t>
            </a:r>
            <a:r>
              <a:rPr lang="en-US" altLang="zh-CN" sz="2000" dirty="0" err="1" smtClean="0">
                <a:latin typeface="宋体" pitchFamily="2" charset="-122"/>
                <a:ea typeface="宋体" pitchFamily="2" charset="-122"/>
              </a:rPr>
              <a:t>SDCard</a:t>
            </a:r>
            <a:r>
              <a:rPr lang="zh-CN" altLang="en-US" sz="2000" dirty="0" smtClean="0">
                <a:latin typeface="宋体" pitchFamily="2" charset="-122"/>
                <a:ea typeface="宋体" pitchFamily="2" charset="-122"/>
              </a:rPr>
              <a:t>目录前，需要判断是否有</a:t>
            </a:r>
            <a:r>
              <a:rPr lang="en-US" altLang="zh-CN" sz="2000" dirty="0" err="1" smtClean="0">
                <a:latin typeface="宋体" pitchFamily="2" charset="-122"/>
                <a:ea typeface="宋体" pitchFamily="2" charset="-122"/>
              </a:rPr>
              <a:t>sdcard</a:t>
            </a:r>
            <a:r>
              <a:rPr lang="zh-CN" altLang="en-US"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Environment.getExternalStorageState</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p>
          <a:p>
            <a:r>
              <a:rPr lang="zh-CN" altLang="en-US" sz="2000" dirty="0" smtClean="0">
                <a:latin typeface="宋体" pitchFamily="2" charset="-122"/>
                <a:ea typeface="宋体" pitchFamily="2" charset="-122"/>
              </a:rPr>
              <a:t>如果相等表示 </a:t>
            </a:r>
            <a:r>
              <a:rPr lang="en-US" altLang="zh-CN" sz="2000" dirty="0" err="1" smtClean="0">
                <a:latin typeface="宋体" pitchFamily="2" charset="-122"/>
                <a:ea typeface="宋体" pitchFamily="2" charset="-122"/>
              </a:rPr>
              <a:t>sdcard</a:t>
            </a:r>
            <a:r>
              <a:rPr lang="zh-CN" altLang="en-US" sz="2000" dirty="0" smtClean="0">
                <a:latin typeface="宋体" pitchFamily="2" charset="-122"/>
                <a:ea typeface="宋体" pitchFamily="2" charset="-122"/>
              </a:rPr>
              <a:t>存在并且可以进行读写</a:t>
            </a:r>
          </a:p>
          <a:p>
            <a:r>
              <a:rPr lang="en-US" altLang="zh-CN" sz="2000" dirty="0" err="1" smtClean="0">
                <a:latin typeface="宋体" pitchFamily="2" charset="-122"/>
                <a:ea typeface="宋体" pitchFamily="2" charset="-122"/>
              </a:rPr>
              <a:t>Environment.</a:t>
            </a:r>
            <a:r>
              <a:rPr lang="en-US" altLang="zh-CN" sz="2000" i="1" dirty="0" err="1" smtClean="0">
                <a:latin typeface="宋体" pitchFamily="2" charset="-122"/>
                <a:ea typeface="宋体" pitchFamily="2" charset="-122"/>
              </a:rPr>
              <a:t>getExternalStorageState</a:t>
            </a:r>
            <a:r>
              <a:rPr lang="en-US" altLang="zh-CN" sz="2000" dirty="0" smtClean="0">
                <a:latin typeface="宋体" pitchFamily="2" charset="-122"/>
                <a:ea typeface="宋体" pitchFamily="2" charset="-122"/>
              </a:rPr>
              <a:t>().equals(</a:t>
            </a:r>
            <a:r>
              <a:rPr lang="en-US" altLang="zh-CN" sz="2000" dirty="0" err="1" smtClean="0">
                <a:latin typeface="宋体" pitchFamily="2" charset="-122"/>
                <a:ea typeface="宋体" pitchFamily="2" charset="-122"/>
              </a:rPr>
              <a:t>Environment.</a:t>
            </a:r>
            <a:r>
              <a:rPr lang="en-US" altLang="zh-CN" sz="2000" i="1" dirty="0" err="1" smtClean="0">
                <a:latin typeface="宋体" pitchFamily="2" charset="-122"/>
                <a:ea typeface="宋体" pitchFamily="2" charset="-122"/>
              </a:rPr>
              <a:t>MEDIA_MOUNTED</a:t>
            </a:r>
            <a:r>
              <a:rPr lang="en-US" altLang="zh-CN" sz="2000" dirty="0" smtClean="0">
                <a:latin typeface="宋体" pitchFamily="2" charset="-122"/>
                <a:ea typeface="宋体" pitchFamily="2" charset="-122"/>
              </a:rPr>
              <a:t> )</a:t>
            </a:r>
          </a:p>
          <a:p>
            <a:r>
              <a:rPr lang="en-US" altLang="zh-CN" sz="2000" dirty="0" smtClean="0">
                <a:latin typeface="宋体" pitchFamily="2" charset="-122"/>
                <a:ea typeface="宋体" pitchFamily="2" charset="-122"/>
              </a:rPr>
              <a:t>File </a:t>
            </a:r>
            <a:r>
              <a:rPr lang="en-US" altLang="zh-CN" sz="2000" dirty="0" err="1" smtClean="0">
                <a:latin typeface="宋体" pitchFamily="2" charset="-122"/>
                <a:ea typeface="宋体" pitchFamily="2" charset="-122"/>
              </a:rPr>
              <a:t>sdCardDir</a:t>
            </a:r>
            <a:r>
              <a:rPr lang="en-US" altLang="zh-CN" sz="2000" dirty="0" smtClean="0">
                <a:latin typeface="宋体" pitchFamily="2" charset="-122"/>
                <a:ea typeface="宋体" pitchFamily="2" charset="-122"/>
              </a:rPr>
              <a:t> = </a:t>
            </a:r>
            <a:r>
              <a:rPr lang="en-US" altLang="zh-CN" sz="2000" dirty="0" err="1" smtClean="0">
                <a:latin typeface="宋体" pitchFamily="2" charset="-122"/>
                <a:ea typeface="宋体" pitchFamily="2" charset="-122"/>
              </a:rPr>
              <a:t>Environment.getExternalStorageDirectory</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获取</a:t>
            </a:r>
            <a:r>
              <a:rPr lang="en-US" altLang="zh-CN" sz="2000" dirty="0" err="1" smtClean="0">
                <a:latin typeface="宋体" pitchFamily="2" charset="-122"/>
                <a:ea typeface="宋体" pitchFamily="2" charset="-122"/>
              </a:rPr>
              <a:t>SDCard</a:t>
            </a:r>
            <a:r>
              <a:rPr lang="zh-CN" altLang="en-US" sz="2000" dirty="0" smtClean="0">
                <a:latin typeface="宋体" pitchFamily="2" charset="-122"/>
                <a:ea typeface="宋体" pitchFamily="2" charset="-122"/>
              </a:rPr>
              <a:t>目录  </a:t>
            </a:r>
          </a:p>
          <a:p>
            <a:r>
              <a:rPr lang="zh-CN" altLang="en-US" sz="2000" dirty="0" smtClean="0">
                <a:latin typeface="宋体" pitchFamily="2" charset="-122"/>
                <a:ea typeface="宋体" pitchFamily="2" charset="-122"/>
              </a:rPr>
              <a:t>等价于  </a:t>
            </a:r>
            <a:r>
              <a:rPr lang="en-US" altLang="zh-CN" sz="2000" dirty="0" smtClean="0">
                <a:latin typeface="宋体" pitchFamily="2" charset="-122"/>
                <a:ea typeface="宋体" pitchFamily="2" charset="-122"/>
              </a:rPr>
              <a:t>File </a:t>
            </a:r>
            <a:r>
              <a:rPr lang="en-US" altLang="zh-CN" sz="2000" dirty="0" err="1" smtClean="0">
                <a:latin typeface="宋体" pitchFamily="2" charset="-122"/>
                <a:ea typeface="宋体" pitchFamily="2" charset="-122"/>
              </a:rPr>
              <a:t>sdCardDir</a:t>
            </a:r>
            <a:r>
              <a:rPr lang="en-US" altLang="zh-CN" sz="2000" dirty="0" smtClean="0">
                <a:latin typeface="宋体" pitchFamily="2" charset="-122"/>
                <a:ea typeface="宋体" pitchFamily="2" charset="-122"/>
              </a:rPr>
              <a:t> = new File("/</a:t>
            </a:r>
            <a:r>
              <a:rPr lang="en-US" altLang="zh-CN" sz="2000" dirty="0" err="1" smtClean="0">
                <a:latin typeface="宋体" pitchFamily="2" charset="-122"/>
                <a:ea typeface="宋体" pitchFamily="2" charset="-122"/>
              </a:rPr>
              <a:t>sdcard</a:t>
            </a: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获取</a:t>
            </a:r>
            <a:r>
              <a:rPr lang="en-US" altLang="zh-CN" sz="2000" dirty="0" err="1" smtClean="0">
                <a:latin typeface="宋体" pitchFamily="2" charset="-122"/>
                <a:ea typeface="宋体" pitchFamily="2" charset="-122"/>
              </a:rPr>
              <a:t>SDCard</a:t>
            </a:r>
            <a:r>
              <a:rPr lang="zh-CN" altLang="en-US" sz="2000" dirty="0" smtClean="0">
                <a:latin typeface="宋体" pitchFamily="2" charset="-122"/>
                <a:ea typeface="宋体" pitchFamily="2" charset="-122"/>
              </a:rPr>
              <a:t>目录</a:t>
            </a:r>
          </a:p>
          <a:p>
            <a:pPr lvl="1"/>
            <a:endParaRPr lang="zh-CN" altLang="en-US" dirty="0"/>
          </a:p>
        </p:txBody>
      </p:sp>
      <p:sp>
        <p:nvSpPr>
          <p:cNvPr id="1257476" name="Rectangle 4"/>
          <p:cNvSpPr>
            <a:spLocks noGrp="1" noChangeArrowheads="1"/>
          </p:cNvSpPr>
          <p:nvPr>
            <p:ph type="title"/>
          </p:nvPr>
        </p:nvSpPr>
        <p:spPr/>
        <p:txBody>
          <a:bodyPr/>
          <a:lstStyle/>
          <a:p>
            <a:r>
              <a:rPr lang="en-US" altLang="zh-CN" dirty="0" smtClean="0"/>
              <a:t>4.2.3 </a:t>
            </a:r>
            <a:r>
              <a:rPr lang="zh-CN" altLang="en-US" dirty="0" smtClean="0"/>
              <a:t>操作</a:t>
            </a:r>
            <a:r>
              <a:rPr lang="en-US" altLang="zh-CN" dirty="0" smtClean="0"/>
              <a:t>SDCard-2/3</a:t>
            </a:r>
            <a:endParaRPr lang="zh-CN" altLang="en-US" dirty="0">
              <a:solidFill>
                <a:schemeClr val="hlink"/>
              </a:solidFill>
            </a:endParaRPr>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5" name="Rectangle 3"/>
          <p:cNvSpPr>
            <a:spLocks noGrp="1" noChangeArrowheads="1"/>
          </p:cNvSpPr>
          <p:nvPr>
            <p:ph type="body" idx="1"/>
          </p:nvPr>
        </p:nvSpPr>
        <p:spPr/>
        <p:txBody>
          <a:bodyPr/>
          <a:lstStyle/>
          <a:p>
            <a:pPr>
              <a:lnSpc>
                <a:spcPct val="90000"/>
              </a:lnSpc>
            </a:pPr>
            <a:r>
              <a:rPr lang="zh-CN" altLang="en-US" sz="2000" dirty="0" smtClean="0">
                <a:latin typeface="宋体" pitchFamily="2" charset="-122"/>
                <a:ea typeface="宋体" pitchFamily="2" charset="-122"/>
              </a:rPr>
              <a:t>从项目工程目录</a:t>
            </a:r>
            <a:r>
              <a:rPr lang="en-US" altLang="zh-CN" sz="2000" dirty="0" smtClean="0">
                <a:latin typeface="宋体" pitchFamily="2" charset="-122"/>
                <a:ea typeface="宋体" pitchFamily="2" charset="-122"/>
              </a:rPr>
              <a:t>assets/</a:t>
            </a:r>
            <a:r>
              <a:rPr lang="zh-CN" altLang="en-US" sz="2000" dirty="0" smtClean="0">
                <a:latin typeface="宋体" pitchFamily="2" charset="-122"/>
                <a:ea typeface="宋体" pitchFamily="2" charset="-122"/>
              </a:rPr>
              <a:t>下的读出数据时，可以通过</a:t>
            </a:r>
            <a:r>
              <a:rPr lang="en-US" altLang="zh-CN" sz="2000" dirty="0" smtClean="0">
                <a:latin typeface="宋体" pitchFamily="2" charset="-122"/>
                <a:ea typeface="宋体" pitchFamily="2" charset="-122"/>
              </a:rPr>
              <a:t>in=</a:t>
            </a:r>
            <a:r>
              <a:rPr lang="en-US" altLang="zh-CN" sz="2000" dirty="0" err="1" smtClean="0">
                <a:latin typeface="宋体" pitchFamily="2" charset="-122"/>
                <a:ea typeface="宋体" pitchFamily="2" charset="-122"/>
              </a:rPr>
              <a:t>this.getAssets.open</a:t>
            </a:r>
            <a:r>
              <a:rPr lang="en-US" altLang="zh-CN" sz="2000" dirty="0" smtClean="0">
                <a:latin typeface="宋体" pitchFamily="2" charset="-122"/>
                <a:ea typeface="宋体" pitchFamily="2" charset="-122"/>
              </a:rPr>
              <a:t>(name);</a:t>
            </a:r>
            <a:r>
              <a:rPr lang="zh-CN" altLang="en-US" sz="2000" dirty="0" smtClean="0">
                <a:latin typeface="宋体" pitchFamily="2" charset="-122"/>
                <a:ea typeface="宋体" pitchFamily="2" charset="-122"/>
              </a:rPr>
              <a:t> 打开</a:t>
            </a:r>
          </a:p>
          <a:p>
            <a:pPr>
              <a:lnSpc>
                <a:spcPct val="90000"/>
              </a:lnSpc>
            </a:pPr>
            <a:endParaRPr lang="en-US" altLang="zh-CN" sz="2000" dirty="0" smtClean="0">
              <a:latin typeface="宋体" pitchFamily="2" charset="-122"/>
              <a:ea typeface="宋体" pitchFamily="2" charset="-122"/>
            </a:endParaRPr>
          </a:p>
          <a:p>
            <a:pPr>
              <a:lnSpc>
                <a:spcPct val="90000"/>
              </a:lnSpc>
            </a:pPr>
            <a:r>
              <a:rPr lang="en-US" altLang="zh-CN" sz="2000" dirty="0" err="1" smtClean="0">
                <a:latin typeface="宋体" pitchFamily="2" charset="-122"/>
                <a:ea typeface="宋体" pitchFamily="2" charset="-122"/>
              </a:rPr>
              <a:t>fileList</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方法来获得私有文件目录下所有的文件名组成的字符串数组</a:t>
            </a:r>
          </a:p>
          <a:p>
            <a:pPr>
              <a:lnSpc>
                <a:spcPct val="90000"/>
              </a:lnSpc>
            </a:pPr>
            <a:r>
              <a:rPr lang="en-US" altLang="zh-CN" sz="2000" dirty="0" err="1" smtClean="0">
                <a:latin typeface="宋体" pitchFamily="2" charset="-122"/>
                <a:ea typeface="宋体" pitchFamily="2" charset="-122"/>
              </a:rPr>
              <a:t>deleteFile</a:t>
            </a:r>
            <a:r>
              <a:rPr lang="en-US" altLang="zh-CN" sz="2000" dirty="0" smtClean="0">
                <a:latin typeface="宋体" pitchFamily="2" charset="-122"/>
                <a:ea typeface="宋体" pitchFamily="2" charset="-122"/>
              </a:rPr>
              <a:t>(String name)</a:t>
            </a:r>
            <a:r>
              <a:rPr lang="zh-CN" altLang="en-US" sz="2000" dirty="0" smtClean="0">
                <a:latin typeface="宋体" pitchFamily="2" charset="-122"/>
                <a:ea typeface="宋体" pitchFamily="2" charset="-122"/>
              </a:rPr>
              <a:t>来删除文件名为</a:t>
            </a:r>
            <a:r>
              <a:rPr lang="en-US" altLang="zh-CN" sz="2000" dirty="0" smtClean="0">
                <a:latin typeface="宋体" pitchFamily="2" charset="-122"/>
                <a:ea typeface="宋体" pitchFamily="2" charset="-122"/>
              </a:rPr>
              <a:t>name</a:t>
            </a:r>
            <a:r>
              <a:rPr lang="zh-CN" altLang="en-US" sz="2000" dirty="0" smtClean="0">
                <a:latin typeface="宋体" pitchFamily="2" charset="-122"/>
                <a:ea typeface="宋体" pitchFamily="2" charset="-122"/>
              </a:rPr>
              <a:t>的文件。</a:t>
            </a:r>
          </a:p>
          <a:p>
            <a:pPr>
              <a:lnSpc>
                <a:spcPct val="90000"/>
              </a:lnSpc>
            </a:pPr>
            <a:endParaRPr lang="zh-CN" altLang="en-US" sz="2000" dirty="0" smtClean="0">
              <a:latin typeface="宋体" pitchFamily="2" charset="-122"/>
              <a:ea typeface="宋体" pitchFamily="2" charset="-122"/>
            </a:endParaRPr>
          </a:p>
          <a:p>
            <a:pPr>
              <a:lnSpc>
                <a:spcPct val="90000"/>
              </a:lnSpc>
            </a:pPr>
            <a:r>
              <a:rPr lang="en-US" altLang="zh-CN" sz="2000" dirty="0" smtClean="0">
                <a:latin typeface="宋体" pitchFamily="2" charset="-122"/>
                <a:ea typeface="宋体" pitchFamily="2" charset="-122"/>
              </a:rPr>
              <a:t>Activity</a:t>
            </a:r>
            <a:r>
              <a:rPr lang="zh-CN" altLang="en-US" sz="2000" dirty="0" smtClean="0">
                <a:latin typeface="宋体" pitchFamily="2" charset="-122"/>
                <a:ea typeface="宋体" pitchFamily="2" charset="-122"/>
              </a:rPr>
              <a:t>还提供了</a:t>
            </a:r>
            <a:r>
              <a:rPr lang="en-US" altLang="zh-CN" sz="2000" dirty="0" err="1" smtClean="0">
                <a:latin typeface="宋体" pitchFamily="2" charset="-122"/>
                <a:ea typeface="宋体" pitchFamily="2" charset="-122"/>
              </a:rPr>
              <a:t>getCacheDir</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和</a:t>
            </a:r>
            <a:r>
              <a:rPr lang="en-US" altLang="zh-CN" sz="2000" dirty="0" err="1" smtClean="0">
                <a:latin typeface="宋体" pitchFamily="2" charset="-122"/>
                <a:ea typeface="宋体" pitchFamily="2" charset="-122"/>
              </a:rPr>
              <a:t>getFilesDir</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方法：</a:t>
            </a:r>
            <a:endParaRPr lang="en-US" altLang="zh-CN" sz="2000" dirty="0" smtClean="0">
              <a:latin typeface="宋体" pitchFamily="2" charset="-122"/>
              <a:ea typeface="宋体" pitchFamily="2" charset="-122"/>
            </a:endParaRPr>
          </a:p>
          <a:p>
            <a:pPr>
              <a:lnSpc>
                <a:spcPct val="90000"/>
              </a:lnSpc>
            </a:pPr>
            <a:endParaRPr lang="zh-CN" altLang="en-US" sz="2000" dirty="0" smtClean="0">
              <a:latin typeface="宋体" pitchFamily="2" charset="-122"/>
              <a:ea typeface="宋体" pitchFamily="2" charset="-122"/>
            </a:endParaRPr>
          </a:p>
          <a:p>
            <a:pPr>
              <a:lnSpc>
                <a:spcPct val="90000"/>
              </a:lnSpc>
            </a:pPr>
            <a:r>
              <a:rPr lang="en-US" altLang="zh-CN" sz="2000" dirty="0" err="1" smtClean="0">
                <a:latin typeface="宋体" pitchFamily="2" charset="-122"/>
                <a:ea typeface="宋体" pitchFamily="2" charset="-122"/>
              </a:rPr>
              <a:t>getCacheDir</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方法用于获取</a:t>
            </a:r>
            <a:r>
              <a:rPr lang="en-US" altLang="zh-CN" sz="2000" dirty="0" smtClean="0">
                <a:latin typeface="宋体" pitchFamily="2" charset="-122"/>
                <a:ea typeface="宋体" pitchFamily="2" charset="-122"/>
              </a:rPr>
              <a:t>/data/data/&lt;package name&gt;/cache</a:t>
            </a:r>
            <a:r>
              <a:rPr lang="zh-CN" altLang="en-US" sz="2000" dirty="0" smtClean="0">
                <a:latin typeface="宋体" pitchFamily="2" charset="-122"/>
                <a:ea typeface="宋体" pitchFamily="2" charset="-122"/>
              </a:rPr>
              <a:t>目录（一些临时文件可以放在缓存目录用完了就删了）</a:t>
            </a:r>
            <a:endParaRPr lang="en-US" altLang="zh-CN" sz="2000" dirty="0" smtClean="0">
              <a:latin typeface="宋体" pitchFamily="2" charset="-122"/>
              <a:ea typeface="宋体" pitchFamily="2" charset="-122"/>
            </a:endParaRPr>
          </a:p>
          <a:p>
            <a:pPr>
              <a:lnSpc>
                <a:spcPct val="90000"/>
              </a:lnSpc>
            </a:pPr>
            <a:endParaRPr lang="zh-CN" altLang="en-US" sz="2000" dirty="0" smtClean="0">
              <a:latin typeface="宋体" pitchFamily="2" charset="-122"/>
              <a:ea typeface="宋体" pitchFamily="2" charset="-122"/>
            </a:endParaRPr>
          </a:p>
          <a:p>
            <a:pPr>
              <a:lnSpc>
                <a:spcPct val="90000"/>
              </a:lnSpc>
            </a:pPr>
            <a:r>
              <a:rPr lang="en-US" altLang="zh-CN" sz="2000" dirty="0" err="1" smtClean="0">
                <a:latin typeface="宋体" pitchFamily="2" charset="-122"/>
                <a:ea typeface="宋体" pitchFamily="2" charset="-122"/>
              </a:rPr>
              <a:t>getFilesDir</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方法用于获取</a:t>
            </a:r>
            <a:r>
              <a:rPr lang="en-US" altLang="zh-CN" sz="2000" dirty="0" smtClean="0">
                <a:latin typeface="宋体" pitchFamily="2" charset="-122"/>
                <a:ea typeface="宋体" pitchFamily="2" charset="-122"/>
              </a:rPr>
              <a:t>/data/data/&lt;package name&gt;/files</a:t>
            </a:r>
            <a:r>
              <a:rPr lang="zh-CN" altLang="en-US" sz="2000" dirty="0" smtClean="0">
                <a:latin typeface="宋体" pitchFamily="2" charset="-122"/>
                <a:ea typeface="宋体" pitchFamily="2" charset="-122"/>
              </a:rPr>
              <a:t>目录</a:t>
            </a:r>
          </a:p>
          <a:p>
            <a:pPr lvl="1"/>
            <a:endParaRPr lang="zh-CN" altLang="en-US" dirty="0"/>
          </a:p>
        </p:txBody>
      </p:sp>
      <p:sp>
        <p:nvSpPr>
          <p:cNvPr id="1257476" name="Rectangle 4"/>
          <p:cNvSpPr>
            <a:spLocks noGrp="1" noChangeArrowheads="1"/>
          </p:cNvSpPr>
          <p:nvPr>
            <p:ph type="title"/>
          </p:nvPr>
        </p:nvSpPr>
        <p:spPr/>
        <p:txBody>
          <a:bodyPr/>
          <a:lstStyle/>
          <a:p>
            <a:r>
              <a:rPr lang="en-US" altLang="zh-CN" dirty="0" smtClean="0"/>
              <a:t>4.2.3 </a:t>
            </a:r>
            <a:r>
              <a:rPr lang="zh-CN" altLang="en-US" dirty="0" smtClean="0"/>
              <a:t>操作</a:t>
            </a:r>
            <a:r>
              <a:rPr lang="en-US" altLang="zh-CN" smtClean="0"/>
              <a:t>SDCard-3/3</a:t>
            </a:r>
            <a:endParaRPr lang="zh-CN" altLang="en-US" dirty="0">
              <a:solidFill>
                <a:schemeClr val="hlink"/>
              </a:solidFill>
            </a:endParaRP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r>
              <a:rPr lang="zh-CN" altLang="en-US" dirty="0" smtClean="0">
                <a:latin typeface="Arial" pitchFamily="34" charset="0"/>
                <a:ea typeface="宋体" pitchFamily="2" charset="-122"/>
              </a:rPr>
              <a:t>本章小结</a:t>
            </a:r>
          </a:p>
        </p:txBody>
      </p:sp>
      <p:sp>
        <p:nvSpPr>
          <p:cNvPr id="57347" name="Rectangle 3"/>
          <p:cNvSpPr>
            <a:spLocks noGrp="1" noChangeArrowheads="1"/>
          </p:cNvSpPr>
          <p:nvPr>
            <p:ph type="body" idx="4294967295"/>
          </p:nvPr>
        </p:nvSpPr>
        <p:spPr/>
        <p:txBody>
          <a:bodyPr/>
          <a:lstStyle/>
          <a:p>
            <a:r>
              <a:rPr lang="zh-CN" altLang="en-US" sz="2000" dirty="0" smtClean="0">
                <a:latin typeface="宋体" pitchFamily="2" charset="-122"/>
                <a:ea typeface="宋体" pitchFamily="2" charset="-122"/>
              </a:rPr>
              <a:t>掌握</a:t>
            </a:r>
            <a:r>
              <a:rPr lang="en-US" altLang="zh-CN" sz="2000" dirty="0" err="1" smtClean="0">
                <a:latin typeface="宋体" pitchFamily="2" charset="-122"/>
                <a:ea typeface="宋体" pitchFamily="2" charset="-122"/>
              </a:rPr>
              <a:t>SharedPreferences</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File</a:t>
            </a:r>
            <a:r>
              <a:rPr lang="zh-CN" altLang="en-US" sz="2000" dirty="0" smtClean="0">
                <a:latin typeface="宋体" pitchFamily="2" charset="-122"/>
                <a:ea typeface="宋体" pitchFamily="2" charset="-122"/>
              </a:rPr>
              <a:t>数据存储与读取</a:t>
            </a:r>
            <a:endParaRPr lang="en-US" altLang="zh-CN"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掌握手机内存、</a:t>
            </a:r>
            <a:r>
              <a:rPr lang="en-US" altLang="zh-CN" sz="2000" dirty="0" smtClean="0">
                <a:latin typeface="宋体" pitchFamily="2" charset="-122"/>
                <a:ea typeface="宋体" pitchFamily="2" charset="-122"/>
              </a:rPr>
              <a:t>SD</a:t>
            </a:r>
            <a:r>
              <a:rPr lang="zh-CN" altLang="en-US" sz="2000" smtClean="0">
                <a:latin typeface="宋体" pitchFamily="2" charset="-122"/>
                <a:ea typeface="宋体" pitchFamily="2" charset="-122"/>
              </a:rPr>
              <a:t>卡的存储操作</a:t>
            </a:r>
            <a:endParaRPr lang="en-US" altLang="zh-CN" sz="2000" dirty="0" smtClean="0">
              <a:latin typeface="宋体" pitchFamily="2" charset="-122"/>
              <a:ea typeface="宋体" pitchFamily="2" charset="-122"/>
            </a:endParaRPr>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5852" y="2285992"/>
            <a:ext cx="6572296" cy="923330"/>
          </a:xfrm>
          <a:prstGeom prst="rect">
            <a:avLst/>
          </a:prstGeom>
          <a:noFill/>
        </p:spPr>
        <p:txBody>
          <a:bodyPr>
            <a:spAutoFit/>
          </a:bodyPr>
          <a:lstStyle/>
          <a:p>
            <a:pPr algn="ctr">
              <a:defRPr/>
            </a:pPr>
            <a:r>
              <a:rPr lang="zh-CN" altLang="en-US" sz="54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谢谢</a:t>
            </a: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p:txBody>
          <a:bodyPr/>
          <a:lstStyle/>
          <a:p>
            <a:r>
              <a:rPr lang="zh-CN" altLang="en-US" dirty="0" smtClean="0">
                <a:latin typeface="Arial" charset="0"/>
              </a:rPr>
              <a:t>第</a:t>
            </a:r>
            <a:r>
              <a:rPr lang="en-US" altLang="zh-CN" dirty="0" smtClean="0">
                <a:latin typeface="Arial" charset="0"/>
              </a:rPr>
              <a:t>4</a:t>
            </a:r>
            <a:r>
              <a:rPr lang="zh-CN" altLang="en-US" dirty="0" smtClean="0">
                <a:latin typeface="Arial" charset="0"/>
              </a:rPr>
              <a:t>章 </a:t>
            </a:r>
            <a:r>
              <a:rPr lang="en-US" altLang="zh-CN" b="0" dirty="0" smtClean="0">
                <a:latin typeface="黑体" pitchFamily="2" charset="-122"/>
                <a:ea typeface="黑体" pitchFamily="2" charset="-122"/>
              </a:rPr>
              <a:t>android</a:t>
            </a:r>
            <a:r>
              <a:rPr lang="zh-CN" altLang="en-US" b="0" dirty="0" smtClean="0">
                <a:latin typeface="黑体" pitchFamily="2" charset="-122"/>
                <a:ea typeface="黑体" pitchFamily="2" charset="-122"/>
              </a:rPr>
              <a:t>数据存储</a:t>
            </a:r>
            <a:endParaRPr lang="en-US" altLang="zh-CN" dirty="0">
              <a:latin typeface="Arial" charset="0"/>
            </a:endParaRPr>
          </a:p>
        </p:txBody>
      </p:sp>
      <p:sp>
        <p:nvSpPr>
          <p:cNvPr id="1125379" name="Line 3"/>
          <p:cNvSpPr>
            <a:spLocks noChangeShapeType="1"/>
          </p:cNvSpPr>
          <p:nvPr/>
        </p:nvSpPr>
        <p:spPr bwMode="auto">
          <a:xfrm>
            <a:off x="5364163" y="2133600"/>
            <a:ext cx="0" cy="1789113"/>
          </a:xfrm>
          <a:prstGeom prst="line">
            <a:avLst/>
          </a:prstGeom>
          <a:noFill/>
          <a:ln w="38100">
            <a:solidFill>
              <a:schemeClr val="hlink"/>
            </a:solidFill>
            <a:round/>
            <a:headEnd/>
            <a:tailEnd/>
          </a:ln>
          <a:effectLst/>
        </p:spPr>
        <p:txBody>
          <a:bodyPr/>
          <a:lstStyle/>
          <a:p>
            <a:endParaRPr lang="zh-CN" altLang="en-US"/>
          </a:p>
        </p:txBody>
      </p:sp>
      <p:sp>
        <p:nvSpPr>
          <p:cNvPr id="1125380" name="Text Box 4"/>
          <p:cNvSpPr txBox="1">
            <a:spLocks noChangeArrowheads="1"/>
          </p:cNvSpPr>
          <p:nvPr/>
        </p:nvSpPr>
        <p:spPr bwMode="auto">
          <a:xfrm>
            <a:off x="827088" y="1412875"/>
            <a:ext cx="3744912" cy="3887788"/>
          </a:xfrm>
          <a:prstGeom prst="rect">
            <a:avLst/>
          </a:prstGeom>
          <a:solidFill>
            <a:schemeClr val="bg1"/>
          </a:solidFill>
          <a:ln w="9525">
            <a:noFill/>
            <a:miter lim="800000"/>
            <a:headEnd/>
            <a:tailEnd/>
          </a:ln>
          <a:effectLst/>
        </p:spPr>
        <p:txBody>
          <a:bodyPr lIns="84965" tIns="42482" rIns="84965" bIns="42482"/>
          <a:lstStyle/>
          <a:p>
            <a:pPr marL="457200" indent="-457200" algn="l" defTabSz="850900">
              <a:buClrTx/>
              <a:buSzTx/>
            </a:pPr>
            <a:r>
              <a:rPr lang="zh-CN" altLang="en-US" sz="2200" dirty="0" smtClean="0">
                <a:latin typeface="宋体" pitchFamily="2" charset="-122"/>
              </a:rPr>
              <a:t>目标：</a:t>
            </a:r>
            <a:endParaRPr lang="zh-CN" altLang="en-US" sz="2200" dirty="0">
              <a:ea typeface="黑体" pitchFamily="2" charset="-122"/>
            </a:endParaRPr>
          </a:p>
          <a:p>
            <a:pPr marL="457200" indent="-457200" algn="l" defTabSz="850900">
              <a:buClrTx/>
              <a:buSzTx/>
            </a:pPr>
            <a:r>
              <a:rPr lang="en-US" altLang="zh-CN" sz="2200" u="sng" dirty="0" smtClean="0"/>
              <a:t>4.1  </a:t>
            </a:r>
            <a:r>
              <a:rPr lang="en-US" altLang="zh-CN" sz="2400" u="sng" dirty="0" err="1" smtClean="0"/>
              <a:t>SharedPreferences</a:t>
            </a:r>
            <a:endParaRPr lang="en-US" altLang="zh-CN" sz="2200" u="sng" dirty="0"/>
          </a:p>
          <a:p>
            <a:pPr marL="457200" indent="-457200" algn="l" defTabSz="850900">
              <a:buClrTx/>
              <a:buSzTx/>
            </a:pPr>
            <a:r>
              <a:rPr lang="en-US" altLang="zh-CN" sz="2200" dirty="0" smtClean="0"/>
              <a:t>4.2 </a:t>
            </a:r>
            <a:r>
              <a:rPr lang="en-US" altLang="zh-CN" sz="2400" dirty="0" smtClean="0">
                <a:latin typeface="黑体" pitchFamily="2" charset="-122"/>
                <a:ea typeface="黑体" pitchFamily="2" charset="-122"/>
              </a:rPr>
              <a:t>File</a:t>
            </a:r>
            <a:endParaRPr lang="zh-CN" altLang="en-US" sz="2200" dirty="0"/>
          </a:p>
          <a:p>
            <a:pPr marL="457200" indent="-457200" algn="l" defTabSz="850900">
              <a:lnSpc>
                <a:spcPct val="100000"/>
              </a:lnSpc>
              <a:spcBef>
                <a:spcPct val="50000"/>
              </a:spcBef>
              <a:buClrTx/>
              <a:buSzTx/>
              <a:buFont typeface="Wingdings" pitchFamily="2" charset="2"/>
              <a:buNone/>
            </a:pPr>
            <a:r>
              <a:rPr lang="zh-CN" altLang="en-US" sz="2200" dirty="0" smtClean="0"/>
              <a:t> </a:t>
            </a:r>
            <a:endParaRPr lang="zh-CN" altLang="en-US" sz="2200" dirty="0"/>
          </a:p>
        </p:txBody>
      </p:sp>
      <p:sp>
        <p:nvSpPr>
          <p:cNvPr id="1125381" name="AutoShape 5"/>
          <p:cNvSpPr>
            <a:spLocks noChangeArrowheads="1"/>
          </p:cNvSpPr>
          <p:nvPr/>
        </p:nvSpPr>
        <p:spPr bwMode="auto">
          <a:xfrm>
            <a:off x="5791200" y="2209800"/>
            <a:ext cx="2813050" cy="1219200"/>
          </a:xfrm>
          <a:prstGeom prst="roundRect">
            <a:avLst>
              <a:gd name="adj" fmla="val 16667"/>
            </a:avLst>
          </a:prstGeom>
          <a:solidFill>
            <a:schemeClr val="hlink"/>
          </a:solidFill>
          <a:ln w="9525">
            <a:noFill/>
            <a:round/>
            <a:headEnd/>
            <a:tailEnd/>
          </a:ln>
          <a:effectLst>
            <a:prstShdw prst="shdw17" dist="17961" dir="2700000">
              <a:schemeClr val="hlink">
                <a:gamma/>
                <a:shade val="60000"/>
                <a:invGamma/>
              </a:schemeClr>
            </a:prstShdw>
          </a:effectLst>
        </p:spPr>
        <p:txBody>
          <a:bodyPr wrap="none"/>
          <a:lstStyle/>
          <a:p>
            <a:pPr algn="l">
              <a:lnSpc>
                <a:spcPct val="100000"/>
              </a:lnSpc>
              <a:buClrTx/>
              <a:buSzTx/>
            </a:pPr>
            <a:r>
              <a:rPr lang="zh-CN" altLang="en-US">
                <a:solidFill>
                  <a:schemeClr val="bg1"/>
                </a:solidFill>
                <a:ea typeface="黑体" pitchFamily="2" charset="-122"/>
              </a:rPr>
              <a:t>时间：</a:t>
            </a:r>
            <a:r>
              <a:rPr lang="en-US" altLang="zh-CN">
                <a:solidFill>
                  <a:schemeClr val="bg1"/>
                </a:solidFill>
                <a:ea typeface="黑体" pitchFamily="2" charset="-122"/>
              </a:rPr>
              <a:t>6 </a:t>
            </a:r>
            <a:r>
              <a:rPr lang="zh-CN" altLang="en-US">
                <a:solidFill>
                  <a:schemeClr val="bg1"/>
                </a:solidFill>
                <a:ea typeface="黑体" pitchFamily="2" charset="-122"/>
              </a:rPr>
              <a:t>学时</a:t>
            </a:r>
          </a:p>
          <a:p>
            <a:pPr algn="l">
              <a:lnSpc>
                <a:spcPct val="100000"/>
              </a:lnSpc>
              <a:buClrTx/>
              <a:buSzTx/>
            </a:pPr>
            <a:endParaRPr lang="zh-CN" altLang="en-US">
              <a:solidFill>
                <a:schemeClr val="bg1"/>
              </a:solidFill>
              <a:ea typeface="黑体" pitchFamily="2" charset="-122"/>
            </a:endParaRPr>
          </a:p>
          <a:p>
            <a:pPr algn="l">
              <a:lnSpc>
                <a:spcPct val="100000"/>
              </a:lnSpc>
              <a:buClrTx/>
              <a:buSzTx/>
            </a:pPr>
            <a:r>
              <a:rPr lang="zh-CN" altLang="en-US">
                <a:solidFill>
                  <a:schemeClr val="bg1"/>
                </a:solidFill>
                <a:ea typeface="黑体" pitchFamily="2" charset="-122"/>
              </a:rPr>
              <a:t>教学方法：</a:t>
            </a:r>
            <a:r>
              <a:rPr lang="en-US" altLang="zh-CN">
                <a:solidFill>
                  <a:schemeClr val="bg1"/>
                </a:solidFill>
                <a:ea typeface="黑体" pitchFamily="2" charset="-122"/>
              </a:rPr>
              <a:t>PPT</a:t>
            </a:r>
            <a:r>
              <a:rPr lang="zh-CN" altLang="en-US">
                <a:solidFill>
                  <a:schemeClr val="bg1"/>
                </a:solidFill>
                <a:ea typeface="黑体" pitchFamily="2" charset="-122"/>
              </a:rPr>
              <a:t>讲解 </a:t>
            </a: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Rectangle 2"/>
          <p:cNvSpPr>
            <a:spLocks noGrp="1" noChangeArrowheads="1"/>
          </p:cNvSpPr>
          <p:nvPr>
            <p:ph type="title"/>
          </p:nvPr>
        </p:nvSpPr>
        <p:spPr/>
        <p:txBody>
          <a:bodyPr/>
          <a:lstStyle/>
          <a:p>
            <a:r>
              <a:rPr lang="en-US" altLang="zh-CN" dirty="0" smtClean="0"/>
              <a:t>4.1 Android </a:t>
            </a:r>
            <a:r>
              <a:rPr lang="zh-CN" altLang="en-US" dirty="0" smtClean="0"/>
              <a:t>存储数据的方式</a:t>
            </a:r>
            <a:endParaRPr lang="en-US" altLang="zh-CN" dirty="0"/>
          </a:p>
        </p:txBody>
      </p:sp>
      <p:sp>
        <p:nvSpPr>
          <p:cNvPr id="1247235" name="Rectangle 3"/>
          <p:cNvSpPr>
            <a:spLocks noGrp="1" noChangeArrowheads="1"/>
          </p:cNvSpPr>
          <p:nvPr>
            <p:ph type="body" idx="1"/>
          </p:nvPr>
        </p:nvSpPr>
        <p:spPr/>
        <p:txBody>
          <a:bodyPr/>
          <a:lstStyle/>
          <a:p>
            <a:r>
              <a:rPr lang="en-US" altLang="zh-CN" dirty="0" smtClean="0"/>
              <a:t>1</a:t>
            </a:r>
            <a:r>
              <a:rPr lang="zh-CN" altLang="en-US" dirty="0" smtClean="0"/>
              <a:t>、</a:t>
            </a:r>
            <a:r>
              <a:rPr lang="en-US" altLang="zh-CN" dirty="0" smtClean="0"/>
              <a:t>Shared Preferences</a:t>
            </a:r>
            <a:r>
              <a:rPr lang="zh-CN" altLang="en-US" dirty="0" smtClean="0"/>
              <a:t>。</a:t>
            </a:r>
            <a:br>
              <a:rPr lang="zh-CN" altLang="en-US" dirty="0" smtClean="0"/>
            </a:br>
            <a:r>
              <a:rPr lang="zh-CN" altLang="en-US" sz="2000" dirty="0" smtClean="0">
                <a:latin typeface="宋体" pitchFamily="2" charset="-122"/>
                <a:ea typeface="宋体" pitchFamily="2" charset="-122"/>
              </a:rPr>
              <a:t>用来存储 “键</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值”格式的数据。 </a:t>
            </a:r>
          </a:p>
          <a:p>
            <a:r>
              <a:rPr lang="en-US" altLang="zh-CN" dirty="0" smtClean="0"/>
              <a:t>2</a:t>
            </a:r>
            <a:r>
              <a:rPr lang="zh-CN" altLang="en-US" dirty="0" smtClean="0"/>
              <a:t>、</a:t>
            </a:r>
            <a:r>
              <a:rPr lang="en-US" altLang="zh-CN" dirty="0" smtClean="0"/>
              <a:t>Files</a:t>
            </a:r>
            <a:r>
              <a:rPr lang="zh-CN" altLang="en-US" dirty="0" smtClean="0"/>
              <a:t>。</a:t>
            </a:r>
            <a:br>
              <a:rPr lang="zh-CN" altLang="en-US" dirty="0" smtClean="0"/>
            </a:br>
            <a:r>
              <a:rPr lang="zh-CN" altLang="en-US" sz="2000" dirty="0" smtClean="0">
                <a:latin typeface="宋体" pitchFamily="2" charset="-122"/>
                <a:ea typeface="宋体" pitchFamily="2" charset="-122"/>
              </a:rPr>
              <a:t>通过</a:t>
            </a:r>
            <a:r>
              <a:rPr lang="en-US" altLang="zh-CN" sz="2000" dirty="0" err="1" smtClean="0">
                <a:latin typeface="宋体" pitchFamily="2" charset="-122"/>
                <a:ea typeface="宋体" pitchFamily="2" charset="-122"/>
              </a:rPr>
              <a:t>FileInputStream</a:t>
            </a:r>
            <a:r>
              <a:rPr lang="zh-CN" altLang="en-US" sz="2000" dirty="0" smtClean="0">
                <a:latin typeface="宋体" pitchFamily="2" charset="-122"/>
                <a:ea typeface="宋体" pitchFamily="2" charset="-122"/>
              </a:rPr>
              <a:t>和</a:t>
            </a:r>
            <a:r>
              <a:rPr lang="en-US" altLang="zh-CN" sz="2000" dirty="0" err="1" smtClean="0">
                <a:latin typeface="宋体" pitchFamily="2" charset="-122"/>
                <a:ea typeface="宋体" pitchFamily="2" charset="-122"/>
              </a:rPr>
              <a:t>FileOutputStream</a:t>
            </a:r>
            <a:r>
              <a:rPr lang="zh-CN" altLang="en-US" sz="2000" dirty="0" smtClean="0">
                <a:latin typeface="宋体" pitchFamily="2" charset="-122"/>
                <a:ea typeface="宋体" pitchFamily="2" charset="-122"/>
              </a:rPr>
              <a:t>对文件进行操作。 </a:t>
            </a:r>
          </a:p>
          <a:p>
            <a:r>
              <a:rPr lang="en-US" altLang="zh-CN" dirty="0" smtClean="0"/>
              <a:t>3</a:t>
            </a:r>
            <a:r>
              <a:rPr lang="zh-CN" altLang="en-US" dirty="0" smtClean="0"/>
              <a:t>、</a:t>
            </a:r>
            <a:r>
              <a:rPr lang="en-US" altLang="zh-CN" dirty="0" err="1" smtClean="0"/>
              <a:t>SQLite</a:t>
            </a:r>
            <a:r>
              <a:rPr lang="zh-CN" altLang="en-US" dirty="0" smtClean="0"/>
              <a:t>。</a:t>
            </a:r>
            <a:br>
              <a:rPr lang="zh-CN" altLang="en-US" dirty="0" smtClean="0"/>
            </a:br>
            <a:r>
              <a:rPr lang="zh-CN" altLang="en-US" sz="2000" dirty="0" smtClean="0">
                <a:latin typeface="宋体" pitchFamily="2" charset="-122"/>
                <a:ea typeface="宋体" pitchFamily="2" charset="-122"/>
              </a:rPr>
              <a:t>标准数据库，支持</a:t>
            </a:r>
            <a:r>
              <a:rPr lang="en-US" altLang="zh-CN" sz="2000" dirty="0" smtClean="0">
                <a:latin typeface="宋体" pitchFamily="2" charset="-122"/>
                <a:ea typeface="宋体" pitchFamily="2" charset="-122"/>
              </a:rPr>
              <a:t>SQL</a:t>
            </a:r>
            <a:r>
              <a:rPr lang="zh-CN" altLang="en-US" sz="2000" dirty="0" smtClean="0">
                <a:latin typeface="宋体" pitchFamily="2" charset="-122"/>
                <a:ea typeface="宋体" pitchFamily="2" charset="-122"/>
              </a:rPr>
              <a:t>语句。 </a:t>
            </a:r>
          </a:p>
          <a:p>
            <a:r>
              <a:rPr lang="en-US" altLang="zh-CN" dirty="0" smtClean="0"/>
              <a:t>4</a:t>
            </a:r>
            <a:r>
              <a:rPr lang="zh-CN" altLang="en-US" dirty="0" smtClean="0"/>
              <a:t>、</a:t>
            </a:r>
            <a:r>
              <a:rPr lang="en-US" altLang="zh-CN" dirty="0" err="1" smtClean="0"/>
              <a:t>NetWork</a:t>
            </a:r>
            <a:r>
              <a:rPr lang="zh-CN" altLang="en-US" dirty="0" smtClean="0"/>
              <a:t>。</a:t>
            </a:r>
            <a:br>
              <a:rPr lang="zh-CN" altLang="en-US" dirty="0" smtClean="0"/>
            </a:br>
            <a:r>
              <a:rPr lang="zh-CN" altLang="en-US" sz="2000" dirty="0" smtClean="0">
                <a:latin typeface="宋体" pitchFamily="2" charset="-122"/>
                <a:ea typeface="宋体" pitchFamily="2" charset="-122"/>
              </a:rPr>
              <a:t>通过网络存储和获取数据。 </a:t>
            </a:r>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Grp="1" noChangeArrowheads="1"/>
          </p:cNvSpPr>
          <p:nvPr>
            <p:ph type="title"/>
          </p:nvPr>
        </p:nvSpPr>
        <p:spPr/>
        <p:txBody>
          <a:bodyPr/>
          <a:lstStyle/>
          <a:p>
            <a:r>
              <a:rPr lang="en-US" altLang="zh-CN" dirty="0" smtClean="0"/>
              <a:t>4.1.1 Shared Preferences</a:t>
            </a:r>
            <a:endParaRPr lang="en-US" altLang="zh-CN" dirty="0"/>
          </a:p>
        </p:txBody>
      </p:sp>
      <p:sp>
        <p:nvSpPr>
          <p:cNvPr id="1249283" name="Rectangle 3"/>
          <p:cNvSpPr>
            <a:spLocks noGrp="1" noChangeArrowheads="1"/>
          </p:cNvSpPr>
          <p:nvPr>
            <p:ph type="body" idx="1"/>
          </p:nvPr>
        </p:nvSpPr>
        <p:spPr/>
        <p:txBody>
          <a:bodyPr/>
          <a:lstStyle/>
          <a:p>
            <a:r>
              <a:rPr lang="en-US" altLang="zh-CN" b="1" dirty="0" smtClean="0"/>
              <a:t>Shared Preferences </a:t>
            </a:r>
            <a:r>
              <a:rPr lang="zh-CN" altLang="en-US" b="1" dirty="0" smtClean="0"/>
              <a:t>是什么？</a:t>
            </a:r>
            <a:r>
              <a:rPr lang="zh-CN" altLang="en-US" dirty="0" smtClean="0"/>
              <a:t> </a:t>
            </a:r>
          </a:p>
          <a:p>
            <a:pPr lvl="1"/>
            <a:r>
              <a:rPr lang="en-US" altLang="zh-CN" sz="1800" dirty="0" smtClean="0">
                <a:latin typeface="宋体" pitchFamily="2" charset="-122"/>
                <a:ea typeface="宋体" pitchFamily="2" charset="-122"/>
              </a:rPr>
              <a:t>Shared Preferences </a:t>
            </a:r>
            <a:r>
              <a:rPr lang="zh-CN" altLang="en-US" sz="1800" dirty="0" smtClean="0">
                <a:latin typeface="宋体" pitchFamily="2" charset="-122"/>
                <a:ea typeface="宋体" pitchFamily="2" charset="-122"/>
              </a:rPr>
              <a:t>类似于</a:t>
            </a:r>
            <a:r>
              <a:rPr lang="en-US" altLang="zh-CN" sz="1800" dirty="0" err="1" smtClean="0">
                <a:latin typeface="宋体" pitchFamily="2" charset="-122"/>
                <a:ea typeface="宋体" pitchFamily="2" charset="-122"/>
              </a:rPr>
              <a:t>winform</a:t>
            </a:r>
            <a:r>
              <a:rPr lang="zh-CN" altLang="en-US" sz="1800" dirty="0" smtClean="0">
                <a:latin typeface="宋体" pitchFamily="2" charset="-122"/>
                <a:ea typeface="宋体" pitchFamily="2" charset="-122"/>
              </a:rPr>
              <a:t>中做一些小型配置的</a:t>
            </a:r>
            <a:r>
              <a:rPr lang="en-US" altLang="zh-CN" sz="1800" dirty="0" err="1" smtClean="0">
                <a:latin typeface="宋体" pitchFamily="2" charset="-122"/>
                <a:ea typeface="宋体" pitchFamily="2" charset="-122"/>
              </a:rPr>
              <a:t>ini</a:t>
            </a:r>
            <a:r>
              <a:rPr lang="zh-CN" altLang="en-US" sz="1800" dirty="0" smtClean="0">
                <a:latin typeface="宋体" pitchFamily="2" charset="-122"/>
                <a:ea typeface="宋体" pitchFamily="2" charset="-122"/>
              </a:rPr>
              <a:t>文件，用来保存一些用户设置的参数。例如，可以通过它保存上一次用户所做的修改或者自定义参数设定，当再次启动程序后依然保持原有设置。</a:t>
            </a:r>
          </a:p>
          <a:p>
            <a:pPr lvl="1"/>
            <a:r>
              <a:rPr lang="zh-CN" altLang="en-US" sz="1800" dirty="0" smtClean="0">
                <a:latin typeface="宋体" pitchFamily="2" charset="-122"/>
                <a:ea typeface="宋体" pitchFamily="2" charset="-122"/>
              </a:rPr>
              <a:t>在</a:t>
            </a:r>
            <a:r>
              <a:rPr lang="en-US" altLang="zh-CN" sz="1800" dirty="0" smtClean="0">
                <a:latin typeface="宋体" pitchFamily="2" charset="-122"/>
                <a:ea typeface="宋体" pitchFamily="2" charset="-122"/>
              </a:rPr>
              <a:t>Android</a:t>
            </a:r>
            <a:r>
              <a:rPr lang="zh-CN" altLang="en-US" sz="1800" dirty="0" smtClean="0">
                <a:latin typeface="宋体" pitchFamily="2" charset="-122"/>
                <a:ea typeface="宋体" pitchFamily="2" charset="-122"/>
              </a:rPr>
              <a:t>系统中，这些信息以</a:t>
            </a:r>
            <a:r>
              <a:rPr lang="en-US" altLang="zh-CN" sz="1800" dirty="0" smtClean="0">
                <a:latin typeface="宋体" pitchFamily="2" charset="-122"/>
                <a:ea typeface="宋体" pitchFamily="2" charset="-122"/>
              </a:rPr>
              <a:t>XML</a:t>
            </a:r>
            <a:r>
              <a:rPr lang="zh-CN" altLang="en-US" sz="1800" dirty="0" smtClean="0">
                <a:latin typeface="宋体" pitchFamily="2" charset="-122"/>
                <a:ea typeface="宋体" pitchFamily="2" charset="-122"/>
              </a:rPr>
              <a:t>文件的形式保存在 </a:t>
            </a:r>
            <a:r>
              <a:rPr lang="en-US" altLang="zh-CN" sz="1800" b="1" dirty="0" smtClean="0">
                <a:latin typeface="宋体" pitchFamily="2" charset="-122"/>
                <a:ea typeface="宋体" pitchFamily="2" charset="-122"/>
              </a:rPr>
              <a:t>/data/data/</a:t>
            </a:r>
            <a:r>
              <a:rPr lang="en-US" altLang="zh-CN" sz="1800" b="1" i="1" dirty="0" smtClean="0">
                <a:latin typeface="宋体" pitchFamily="2" charset="-122"/>
                <a:ea typeface="宋体" pitchFamily="2" charset="-122"/>
              </a:rPr>
              <a:t>PACKAGE_NAME</a:t>
            </a:r>
            <a:r>
              <a:rPr lang="en-US" altLang="zh-CN" sz="1800" b="1" dirty="0" smtClean="0">
                <a:latin typeface="宋体" pitchFamily="2" charset="-122"/>
                <a:ea typeface="宋体" pitchFamily="2" charset="-122"/>
              </a:rPr>
              <a:t> /</a:t>
            </a:r>
            <a:r>
              <a:rPr lang="en-US" altLang="zh-CN" sz="1800" b="1" dirty="0" err="1" smtClean="0">
                <a:latin typeface="宋体" pitchFamily="2" charset="-122"/>
                <a:ea typeface="宋体" pitchFamily="2" charset="-122"/>
              </a:rPr>
              <a:t>shared_prefs</a:t>
            </a:r>
            <a:r>
              <a:rPr lang="en-US" altLang="zh-CN" sz="1800" b="1" dirty="0" smtClean="0">
                <a:latin typeface="宋体" pitchFamily="2" charset="-122"/>
                <a:ea typeface="宋体" pitchFamily="2" charset="-122"/>
              </a:rPr>
              <a:t> </a:t>
            </a:r>
            <a:r>
              <a:rPr lang="zh-CN" altLang="en-US" sz="1800" dirty="0" smtClean="0">
                <a:latin typeface="宋体" pitchFamily="2" charset="-122"/>
                <a:ea typeface="宋体" pitchFamily="2" charset="-122"/>
              </a:rPr>
              <a:t>目录下。</a:t>
            </a:r>
            <a:endParaRPr lang="zh-CN" altLang="en-US" sz="1800" dirty="0">
              <a:latin typeface="宋体" pitchFamily="2" charset="-122"/>
              <a:ea typeface="宋体" pitchFamily="2" charset="-122"/>
            </a:endParaRP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2" name="Rectangle 2"/>
          <p:cNvSpPr>
            <a:spLocks noGrp="1" noChangeArrowheads="1"/>
          </p:cNvSpPr>
          <p:nvPr>
            <p:ph type="title"/>
          </p:nvPr>
        </p:nvSpPr>
        <p:spPr/>
        <p:txBody>
          <a:bodyPr/>
          <a:lstStyle/>
          <a:p>
            <a:r>
              <a:rPr lang="en-US" altLang="zh-CN" dirty="0" smtClean="0"/>
              <a:t>4.1.2 </a:t>
            </a:r>
            <a:r>
              <a:rPr lang="zh-CN" altLang="en-US" b="0" dirty="0" smtClean="0"/>
              <a:t>系统配置（</a:t>
            </a:r>
            <a:r>
              <a:rPr lang="en-US" altLang="zh-CN" b="0" dirty="0" smtClean="0"/>
              <a:t>Shared Preferences</a:t>
            </a:r>
            <a:r>
              <a:rPr lang="zh-CN" altLang="en-US" b="0" dirty="0" smtClean="0"/>
              <a:t>）</a:t>
            </a:r>
            <a:r>
              <a:rPr lang="zh-CN" altLang="en-US" dirty="0" smtClean="0"/>
              <a:t> </a:t>
            </a:r>
            <a:endParaRPr lang="zh-CN" altLang="en-US" dirty="0"/>
          </a:p>
        </p:txBody>
      </p:sp>
      <p:sp>
        <p:nvSpPr>
          <p:cNvPr id="1408003" name="Rectangle 3"/>
          <p:cNvSpPr>
            <a:spLocks noGrp="1" noChangeArrowheads="1"/>
          </p:cNvSpPr>
          <p:nvPr>
            <p:ph type="body" idx="1"/>
          </p:nvPr>
        </p:nvSpPr>
        <p:spPr/>
        <p:txBody>
          <a:bodyPr/>
          <a:lstStyle/>
          <a:p>
            <a:r>
              <a:rPr lang="en-US" altLang="zh-CN" sz="2000" dirty="0" err="1" smtClean="0">
                <a:latin typeface="宋体" pitchFamily="2" charset="-122"/>
                <a:ea typeface="宋体" pitchFamily="2" charset="-122"/>
              </a:rPr>
              <a:t>SharedPreferences</a:t>
            </a:r>
            <a:r>
              <a:rPr lang="zh-CN" altLang="en-US" sz="2000" dirty="0" smtClean="0">
                <a:latin typeface="宋体" pitchFamily="2" charset="-122"/>
                <a:ea typeface="宋体" pitchFamily="2" charset="-122"/>
              </a:rPr>
              <a:t>是以键值对来存储应用程序的配置信息的一种方式，它只能存储基本数据类型。</a:t>
            </a:r>
          </a:p>
          <a:p>
            <a:r>
              <a:rPr lang="zh-CN" altLang="en-US" sz="2000" dirty="0" smtClean="0">
                <a:latin typeface="宋体" pitchFamily="2" charset="-122"/>
                <a:ea typeface="宋体" pitchFamily="2" charset="-122"/>
              </a:rPr>
              <a:t>一个程序的配置文件仅可以在本应用程序中使用，或者说只能在同一个包内使用，不能在不同的包之间使用。 </a:t>
            </a:r>
          </a:p>
          <a:p>
            <a:r>
              <a:rPr lang="zh-CN" altLang="en-US" sz="2000" dirty="0" smtClean="0">
                <a:latin typeface="宋体" pitchFamily="2" charset="-122"/>
                <a:ea typeface="宋体" pitchFamily="2" charset="-122"/>
              </a:rPr>
              <a:t>实际上</a:t>
            </a:r>
            <a:r>
              <a:rPr lang="en-US" altLang="zh-CN" sz="2000" dirty="0" err="1" smtClean="0">
                <a:latin typeface="宋体" pitchFamily="2" charset="-122"/>
                <a:ea typeface="宋体" pitchFamily="2" charset="-122"/>
              </a:rPr>
              <a:t>SharedPreferences</a:t>
            </a:r>
            <a:r>
              <a:rPr lang="zh-CN" altLang="en-US" sz="2000" dirty="0" smtClean="0">
                <a:latin typeface="宋体" pitchFamily="2" charset="-122"/>
                <a:ea typeface="宋体" pitchFamily="2" charset="-122"/>
              </a:rPr>
              <a:t>是采用了</a:t>
            </a:r>
            <a:r>
              <a:rPr lang="en-US" altLang="zh-CN" sz="2000" dirty="0" smtClean="0">
                <a:latin typeface="宋体" pitchFamily="2" charset="-122"/>
                <a:ea typeface="宋体" pitchFamily="2" charset="-122"/>
              </a:rPr>
              <a:t>XML</a:t>
            </a:r>
            <a:r>
              <a:rPr lang="zh-CN" altLang="en-US" sz="2000" dirty="0" smtClean="0">
                <a:latin typeface="宋体" pitchFamily="2" charset="-122"/>
                <a:ea typeface="宋体" pitchFamily="2" charset="-122"/>
              </a:rPr>
              <a:t>格式将数据存储到设备中，在</a:t>
            </a:r>
            <a:r>
              <a:rPr lang="en-US" altLang="zh-CN" sz="2000" dirty="0" smtClean="0">
                <a:latin typeface="宋体" pitchFamily="2" charset="-122"/>
                <a:ea typeface="宋体" pitchFamily="2" charset="-122"/>
              </a:rPr>
              <a:t>DDMS</a:t>
            </a:r>
            <a:r>
              <a:rPr lang="zh-CN" altLang="en-US" sz="2000" dirty="0" smtClean="0">
                <a:latin typeface="宋体" pitchFamily="2" charset="-122"/>
                <a:ea typeface="宋体" pitchFamily="2" charset="-122"/>
              </a:rPr>
              <a:t>中的</a:t>
            </a:r>
            <a:r>
              <a:rPr lang="en-US" altLang="zh-CN" sz="2000" dirty="0" smtClean="0">
                <a:latin typeface="宋体" pitchFamily="2" charset="-122"/>
                <a:ea typeface="宋体" pitchFamily="2" charset="-122"/>
              </a:rPr>
              <a:t>File Explorer</a:t>
            </a:r>
            <a:r>
              <a:rPr lang="zh-CN" altLang="en-US" sz="2000" dirty="0" smtClean="0">
                <a:latin typeface="宋体" pitchFamily="2" charset="-122"/>
                <a:ea typeface="宋体" pitchFamily="2" charset="-122"/>
              </a:rPr>
              <a:t>中的</a:t>
            </a:r>
            <a:r>
              <a:rPr lang="en-US" altLang="zh-CN" sz="2000" dirty="0" smtClean="0">
                <a:latin typeface="宋体" pitchFamily="2" charset="-122"/>
                <a:ea typeface="宋体" pitchFamily="2" charset="-122"/>
              </a:rPr>
              <a:t>/data/data/&lt;package name&gt;/</a:t>
            </a:r>
            <a:r>
              <a:rPr lang="en-US" altLang="zh-CN" sz="2000" dirty="0" err="1" smtClean="0">
                <a:latin typeface="宋体" pitchFamily="2" charset="-122"/>
                <a:ea typeface="宋体" pitchFamily="2" charset="-122"/>
              </a:rPr>
              <a:t>shares_prefs</a:t>
            </a:r>
            <a:r>
              <a:rPr lang="zh-CN" altLang="en-US" sz="2000" dirty="0" smtClean="0">
                <a:latin typeface="宋体" pitchFamily="2" charset="-122"/>
                <a:ea typeface="宋体" pitchFamily="2" charset="-122"/>
              </a:rPr>
              <a:t>下。 </a:t>
            </a:r>
            <a:endParaRPr lang="zh-CN" altLang="en-US" sz="2000" dirty="0">
              <a:latin typeface="宋体" pitchFamily="2" charset="-122"/>
              <a:ea typeface="宋体" pitchFamily="2" charset="-122"/>
            </a:endParaRP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050" name="Rectangle 2"/>
          <p:cNvSpPr>
            <a:spLocks noGrp="1" noChangeArrowheads="1"/>
          </p:cNvSpPr>
          <p:nvPr>
            <p:ph type="body" idx="1"/>
          </p:nvPr>
        </p:nvSpPr>
        <p:spPr>
          <a:xfrm>
            <a:off x="455613" y="1052513"/>
            <a:ext cx="8147050" cy="4968875"/>
          </a:xfrm>
          <a:noFill/>
        </p:spPr>
        <p:txBody>
          <a:bodyPr/>
          <a:lstStyle/>
          <a:p>
            <a:r>
              <a:rPr lang="zh-CN" altLang="en-US" b="1" dirty="0" smtClean="0"/>
              <a:t>如何使用 </a:t>
            </a:r>
            <a:r>
              <a:rPr lang="en-US" altLang="zh-CN" b="1" dirty="0" smtClean="0"/>
              <a:t>Shared Preferences </a:t>
            </a:r>
            <a:r>
              <a:rPr lang="zh-CN" altLang="en-US" b="1" dirty="0" smtClean="0"/>
              <a:t>保存数据？</a:t>
            </a:r>
          </a:p>
          <a:p>
            <a:pPr lvl="1"/>
            <a:r>
              <a:rPr lang="en-US" altLang="zh-CN" sz="2000" dirty="0" smtClean="0">
                <a:latin typeface="宋体" pitchFamily="2" charset="-122"/>
                <a:ea typeface="宋体" pitchFamily="2" charset="-122"/>
              </a:rPr>
              <a:t>Activity</a:t>
            </a:r>
            <a:r>
              <a:rPr lang="zh-CN" altLang="en-US" sz="2000" dirty="0" smtClean="0">
                <a:latin typeface="宋体" pitchFamily="2" charset="-122"/>
                <a:ea typeface="宋体" pitchFamily="2" charset="-122"/>
              </a:rPr>
              <a:t>提供了</a:t>
            </a:r>
            <a:r>
              <a:rPr lang="en-US" altLang="zh-CN" sz="2000" b="1" dirty="0" smtClean="0">
                <a:latin typeface="宋体" pitchFamily="2" charset="-122"/>
                <a:ea typeface="宋体" pitchFamily="2" charset="-122"/>
              </a:rPr>
              <a:t>Shared Preferences</a:t>
            </a:r>
            <a:r>
              <a:rPr lang="zh-CN" altLang="en-US" sz="2000" dirty="0" smtClean="0">
                <a:latin typeface="宋体" pitchFamily="2" charset="-122"/>
                <a:ea typeface="宋体" pitchFamily="2" charset="-122"/>
              </a:rPr>
              <a:t>方法来获得</a:t>
            </a:r>
            <a:r>
              <a:rPr lang="en-US" altLang="zh-CN" sz="2000" b="1" dirty="0" smtClean="0">
                <a:latin typeface="宋体" pitchFamily="2" charset="-122"/>
                <a:ea typeface="宋体" pitchFamily="2" charset="-122"/>
              </a:rPr>
              <a:t>Shared Preferences</a:t>
            </a:r>
            <a:r>
              <a:rPr lang="zh-CN" altLang="en-US" sz="2000" dirty="0" smtClean="0">
                <a:latin typeface="宋体" pitchFamily="2" charset="-122"/>
                <a:ea typeface="宋体" pitchFamily="2" charset="-122"/>
              </a:rPr>
              <a:t>对象</a:t>
            </a:r>
            <a:r>
              <a:rPr lang="en-US" altLang="zh-CN" sz="2000" dirty="0" smtClean="0">
                <a:latin typeface="宋体" pitchFamily="2" charset="-122"/>
                <a:ea typeface="宋体" pitchFamily="2" charset="-122"/>
              </a:rPr>
              <a:t>.</a:t>
            </a:r>
          </a:p>
          <a:p>
            <a:pPr lvl="1"/>
            <a:r>
              <a:rPr lang="zh-CN" altLang="en-US" sz="2000" dirty="0" smtClean="0">
                <a:latin typeface="宋体" pitchFamily="2" charset="-122"/>
                <a:ea typeface="宋体" pitchFamily="2" charset="-122"/>
              </a:rPr>
              <a:t>使用</a:t>
            </a:r>
            <a:r>
              <a:rPr lang="en-US" altLang="zh-CN" sz="2000" dirty="0" err="1" smtClean="0">
                <a:latin typeface="宋体" pitchFamily="2" charset="-122"/>
                <a:ea typeface="宋体" pitchFamily="2" charset="-122"/>
              </a:rPr>
              <a:t>getPreferences</a:t>
            </a:r>
            <a:r>
              <a:rPr lang="zh-CN" altLang="en-US" sz="2000" dirty="0" smtClean="0">
                <a:latin typeface="宋体" pitchFamily="2" charset="-122"/>
                <a:ea typeface="宋体" pitchFamily="2" charset="-122"/>
              </a:rPr>
              <a:t>方法创建文件的模式</a:t>
            </a:r>
          </a:p>
          <a:p>
            <a:pPr lvl="1"/>
            <a:r>
              <a:rPr lang="zh-CN" altLang="en-US" sz="2000" dirty="0" smtClean="0">
                <a:latin typeface="宋体" pitchFamily="2" charset="-122"/>
                <a:ea typeface="宋体" pitchFamily="2" charset="-122"/>
              </a:rPr>
              <a:t>文件创建模式：</a:t>
            </a:r>
            <a:r>
              <a:rPr lang="en-US" altLang="zh-CN" sz="2000" dirty="0" err="1" smtClean="0">
                <a:latin typeface="宋体" pitchFamily="2" charset="-122"/>
                <a:ea typeface="宋体" pitchFamily="2" charset="-122"/>
              </a:rPr>
              <a:t>Activity.MODE_APPEND</a:t>
            </a:r>
            <a:r>
              <a:rPr lang="zh-CN" altLang="en-US" sz="2000" dirty="0" smtClean="0">
                <a:latin typeface="宋体" pitchFamily="2" charset="-122"/>
                <a:ea typeface="宋体" pitchFamily="2" charset="-122"/>
              </a:rPr>
              <a:t>。如果该文件已经存在，然后将数据写入，而不是抹掉它现有文件的末尾。</a:t>
            </a:r>
          </a:p>
          <a:p>
            <a:pPr lvl="1"/>
            <a:r>
              <a:rPr lang="zh-CN" altLang="en-US" sz="2000" dirty="0" smtClean="0">
                <a:latin typeface="宋体" pitchFamily="2" charset="-122"/>
                <a:ea typeface="宋体" pitchFamily="2" charset="-122"/>
              </a:rPr>
              <a:t>文件创建模式：</a:t>
            </a:r>
            <a:r>
              <a:rPr lang="en-US" altLang="zh-CN" sz="2000" dirty="0" smtClean="0">
                <a:latin typeface="宋体" pitchFamily="2" charset="-122"/>
                <a:ea typeface="宋体" pitchFamily="2" charset="-122"/>
              </a:rPr>
              <a:t>MODE_PRIVATE</a:t>
            </a:r>
            <a:br>
              <a:rPr lang="en-US" altLang="zh-CN" sz="2000" dirty="0" smtClean="0">
                <a:latin typeface="宋体" pitchFamily="2" charset="-122"/>
                <a:ea typeface="宋体" pitchFamily="2" charset="-122"/>
              </a:rPr>
            </a:br>
            <a:r>
              <a:rPr lang="zh-CN" altLang="en-US" sz="2000" dirty="0" smtClean="0">
                <a:latin typeface="宋体" pitchFamily="2" charset="-122"/>
                <a:ea typeface="宋体" pitchFamily="2" charset="-122"/>
              </a:rPr>
              <a:t>默认模式，在那里创建的文件只能由应用程序调用</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即为私有的</a:t>
            </a:r>
          </a:p>
          <a:p>
            <a:pPr lvl="1"/>
            <a:r>
              <a:rPr lang="zh-CN" altLang="en-US" sz="2000" dirty="0" smtClean="0">
                <a:latin typeface="宋体" pitchFamily="2" charset="-122"/>
                <a:ea typeface="宋体" pitchFamily="2" charset="-122"/>
              </a:rPr>
              <a:t>文件创建模式：</a:t>
            </a:r>
            <a:r>
              <a:rPr lang="en-US" altLang="zh-CN" sz="2000" dirty="0" err="1" smtClean="0">
                <a:latin typeface="宋体" pitchFamily="2" charset="-122"/>
                <a:ea typeface="宋体" pitchFamily="2" charset="-122"/>
              </a:rPr>
              <a:t>Activity.MODE_WORLD_READABLE</a:t>
            </a:r>
            <a:r>
              <a:rPr lang="en-US" altLang="zh-CN" sz="2000" dirty="0" smtClean="0">
                <a:latin typeface="宋体" pitchFamily="2" charset="-122"/>
                <a:ea typeface="宋体" pitchFamily="2" charset="-122"/>
              </a:rPr>
              <a:t/>
            </a:r>
            <a:br>
              <a:rPr lang="en-US" altLang="zh-CN" sz="2000" dirty="0" smtClean="0">
                <a:latin typeface="宋体" pitchFamily="2" charset="-122"/>
                <a:ea typeface="宋体" pitchFamily="2" charset="-122"/>
              </a:rPr>
            </a:br>
            <a:r>
              <a:rPr lang="zh-CN" altLang="en-US" sz="2000" dirty="0" smtClean="0">
                <a:latin typeface="宋体" pitchFamily="2" charset="-122"/>
                <a:ea typeface="宋体" pitchFamily="2" charset="-122"/>
              </a:rPr>
              <a:t>允许所有其他应用程序有读取和创建文件的权限。</a:t>
            </a:r>
          </a:p>
          <a:p>
            <a:pPr lvl="1"/>
            <a:r>
              <a:rPr lang="zh-CN" altLang="en-US" sz="2000" dirty="0" smtClean="0">
                <a:latin typeface="宋体" pitchFamily="2" charset="-122"/>
                <a:ea typeface="宋体" pitchFamily="2" charset="-122"/>
              </a:rPr>
              <a:t>文件创建模式：</a:t>
            </a:r>
            <a:r>
              <a:rPr lang="en-US" altLang="zh-CN" sz="2000" dirty="0" err="1" smtClean="0">
                <a:latin typeface="宋体" pitchFamily="2" charset="-122"/>
                <a:ea typeface="宋体" pitchFamily="2" charset="-122"/>
              </a:rPr>
              <a:t>Activity.MODE_WORLD_WRITEABLE</a:t>
            </a:r>
            <a:r>
              <a:rPr lang="en-US" altLang="zh-CN" sz="2000" dirty="0" smtClean="0">
                <a:latin typeface="宋体" pitchFamily="2" charset="-122"/>
                <a:ea typeface="宋体" pitchFamily="2" charset="-122"/>
              </a:rPr>
              <a:t/>
            </a:r>
            <a:br>
              <a:rPr lang="en-US" altLang="zh-CN" sz="2000" dirty="0" smtClean="0">
                <a:latin typeface="宋体" pitchFamily="2" charset="-122"/>
                <a:ea typeface="宋体" pitchFamily="2" charset="-122"/>
              </a:rPr>
            </a:br>
            <a:r>
              <a:rPr lang="zh-CN" altLang="en-US" sz="2000" dirty="0" smtClean="0">
                <a:latin typeface="宋体" pitchFamily="2" charset="-122"/>
                <a:ea typeface="宋体" pitchFamily="2" charset="-122"/>
              </a:rPr>
              <a:t>允许所有其他应用程序具有写入、访问和创建的文件权限 </a:t>
            </a:r>
            <a:endParaRPr lang="zh-CN" altLang="en-US" sz="2000" dirty="0">
              <a:latin typeface="宋体" pitchFamily="2" charset="-122"/>
              <a:ea typeface="宋体" pitchFamily="2" charset="-122"/>
            </a:endParaRPr>
          </a:p>
        </p:txBody>
      </p:sp>
      <p:sp>
        <p:nvSpPr>
          <p:cNvPr id="1410051" name="Rectangle 3"/>
          <p:cNvSpPr>
            <a:spLocks noGrp="1" noChangeArrowheads="1"/>
          </p:cNvSpPr>
          <p:nvPr>
            <p:ph type="title"/>
          </p:nvPr>
        </p:nvSpPr>
        <p:spPr/>
        <p:txBody>
          <a:bodyPr/>
          <a:lstStyle/>
          <a:p>
            <a:r>
              <a:rPr lang="en-US" altLang="zh-CN" dirty="0" smtClean="0"/>
              <a:t>4.1.3 Shared Preferences </a:t>
            </a:r>
            <a:r>
              <a:rPr lang="zh-CN" altLang="en-US" dirty="0" smtClean="0"/>
              <a:t>保存数据</a:t>
            </a:r>
            <a:endParaRPr lang="en-US" altLang="zh-CN" dirty="0"/>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Rectangle 2"/>
          <p:cNvSpPr>
            <a:spLocks noGrp="1" noChangeArrowheads="1"/>
          </p:cNvSpPr>
          <p:nvPr>
            <p:ph type="body" idx="1"/>
          </p:nvPr>
        </p:nvSpPr>
        <p:spPr>
          <a:xfrm>
            <a:off x="455613" y="1052513"/>
            <a:ext cx="8147050" cy="4968875"/>
          </a:xfrm>
          <a:noFill/>
        </p:spPr>
        <p:txBody>
          <a:bodyPr/>
          <a:lstStyle/>
          <a:p>
            <a:r>
              <a:rPr lang="zh-CN" altLang="en-US" dirty="0" smtClean="0"/>
              <a:t>两种方法</a:t>
            </a:r>
            <a:endParaRPr lang="en-US" altLang="zh-CN" dirty="0" smtClean="0"/>
          </a:p>
          <a:p>
            <a:r>
              <a:rPr lang="en-US" altLang="zh-CN" dirty="0" smtClean="0"/>
              <a:t>1.SharedPreferences    </a:t>
            </a:r>
            <a:r>
              <a:rPr lang="en-US" altLang="zh-CN" dirty="0" err="1" smtClean="0"/>
              <a:t>Context.getSharedPreferences</a:t>
            </a:r>
            <a:r>
              <a:rPr lang="en-US" altLang="zh-CN" dirty="0" smtClean="0"/>
              <a:t>(String </a:t>
            </a:r>
            <a:r>
              <a:rPr lang="en-US" altLang="zh-CN" dirty="0" err="1" smtClean="0"/>
              <a:t>name,int</a:t>
            </a:r>
            <a:r>
              <a:rPr lang="en-US" altLang="zh-CN" dirty="0" smtClean="0"/>
              <a:t> mode)</a:t>
            </a:r>
            <a:r>
              <a:rPr lang="zh-CN" altLang="en-US" dirty="0" smtClean="0"/>
              <a:t>方法</a:t>
            </a:r>
          </a:p>
          <a:p>
            <a:pPr lvl="1"/>
            <a:r>
              <a:rPr lang="en-US" altLang="zh-CN" b="1" dirty="0" smtClean="0"/>
              <a:t>name</a:t>
            </a:r>
            <a:r>
              <a:rPr lang="zh-CN" altLang="en-US" dirty="0" smtClean="0"/>
              <a:t>为本组件的配置文件名。</a:t>
            </a:r>
          </a:p>
          <a:p>
            <a:pPr lvl="1"/>
            <a:r>
              <a:rPr lang="en-US" altLang="zh-CN" b="1" dirty="0" smtClean="0"/>
              <a:t>mode</a:t>
            </a:r>
            <a:r>
              <a:rPr lang="zh-CN" altLang="en-US" dirty="0" smtClean="0"/>
              <a:t>为操作模式</a:t>
            </a:r>
          </a:p>
          <a:p>
            <a:endParaRPr lang="en-US" altLang="zh-CN" dirty="0" smtClean="0"/>
          </a:p>
          <a:p>
            <a:r>
              <a:rPr lang="en-US" altLang="zh-CN" dirty="0" smtClean="0"/>
              <a:t>2.SharedPreferences    </a:t>
            </a:r>
            <a:r>
              <a:rPr lang="en-US" altLang="zh-CN" dirty="0" err="1" smtClean="0"/>
              <a:t>Activity.getPreferences</a:t>
            </a:r>
            <a:r>
              <a:rPr lang="en-US" altLang="zh-CN" dirty="0" smtClean="0"/>
              <a:t>(</a:t>
            </a:r>
            <a:r>
              <a:rPr lang="en-US" altLang="zh-CN" dirty="0" err="1" smtClean="0"/>
              <a:t>int</a:t>
            </a:r>
            <a:r>
              <a:rPr lang="en-US" altLang="zh-CN" dirty="0" smtClean="0"/>
              <a:t> mode)</a:t>
            </a:r>
            <a:r>
              <a:rPr lang="zh-CN" altLang="en-US" dirty="0" smtClean="0"/>
              <a:t>方法</a:t>
            </a:r>
            <a:r>
              <a:rPr lang="en-US" altLang="zh-CN" dirty="0" smtClean="0"/>
              <a:t>.</a:t>
            </a:r>
            <a:r>
              <a:rPr lang="zh-CN" altLang="en-US" dirty="0" smtClean="0"/>
              <a:t>配置文件仅可以被调用的</a:t>
            </a:r>
            <a:r>
              <a:rPr lang="en-US" altLang="zh-CN" dirty="0" smtClean="0"/>
              <a:t>Activity</a:t>
            </a:r>
            <a:r>
              <a:rPr lang="zh-CN" altLang="en-US" dirty="0" smtClean="0"/>
              <a:t>使用。</a:t>
            </a:r>
          </a:p>
          <a:p>
            <a:endParaRPr lang="zh-CN" altLang="en-US" dirty="0"/>
          </a:p>
        </p:txBody>
      </p:sp>
      <p:sp>
        <p:nvSpPr>
          <p:cNvPr id="1411075" name="Rectangle 3"/>
          <p:cNvSpPr>
            <a:spLocks noGrp="1" noChangeArrowheads="1"/>
          </p:cNvSpPr>
          <p:nvPr>
            <p:ph type="title"/>
          </p:nvPr>
        </p:nvSpPr>
        <p:spPr/>
        <p:txBody>
          <a:bodyPr/>
          <a:lstStyle/>
          <a:p>
            <a:r>
              <a:rPr lang="en-US" altLang="zh-CN" dirty="0" smtClean="0"/>
              <a:t>4.1.4 </a:t>
            </a:r>
            <a:r>
              <a:rPr lang="en-US" altLang="zh-CN" dirty="0" err="1" smtClean="0"/>
              <a:t>SharedPreferences</a:t>
            </a:r>
            <a:r>
              <a:rPr lang="zh-CN" altLang="en-US" dirty="0" smtClean="0"/>
              <a:t>对象获取</a:t>
            </a:r>
            <a:endParaRPr lang="en-US" altLang="zh-CN" dirty="0"/>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8" name="Rectangle 2"/>
          <p:cNvSpPr>
            <a:spLocks noGrp="1" noChangeArrowheads="1"/>
          </p:cNvSpPr>
          <p:nvPr>
            <p:ph type="title"/>
          </p:nvPr>
        </p:nvSpPr>
        <p:spPr/>
        <p:txBody>
          <a:bodyPr/>
          <a:lstStyle/>
          <a:p>
            <a:r>
              <a:rPr lang="en-US" altLang="zh-CN" dirty="0" smtClean="0"/>
              <a:t>4.1.5 </a:t>
            </a:r>
            <a:r>
              <a:rPr lang="en-US" altLang="zh-CN" dirty="0" err="1" smtClean="0"/>
              <a:t>SharedPreferences</a:t>
            </a:r>
            <a:endParaRPr lang="zh-CN" altLang="en-US" dirty="0"/>
          </a:p>
        </p:txBody>
      </p:sp>
      <p:sp>
        <p:nvSpPr>
          <p:cNvPr id="1412099" name="Rectangle 3"/>
          <p:cNvSpPr>
            <a:spLocks noGrp="1" noChangeArrowheads="1"/>
          </p:cNvSpPr>
          <p:nvPr>
            <p:ph type="body" idx="1"/>
          </p:nvPr>
        </p:nvSpPr>
        <p:spPr/>
        <p:txBody>
          <a:bodyPr/>
          <a:lstStyle/>
          <a:p>
            <a:r>
              <a:rPr lang="zh-CN" altLang="en-US" dirty="0" smtClean="0"/>
              <a:t>加载配置文件</a:t>
            </a:r>
            <a:endParaRPr lang="en-US" altLang="zh-CN" dirty="0" smtClean="0"/>
          </a:p>
          <a:p>
            <a:endParaRPr lang="en-US" altLang="zh-CN" dirty="0" smtClean="0"/>
          </a:p>
          <a:p>
            <a:endParaRPr lang="zh-CN" altLang="en-US" dirty="0" smtClean="0"/>
          </a:p>
          <a:p>
            <a:r>
              <a:rPr lang="zh-CN" altLang="en-US" dirty="0" smtClean="0"/>
              <a:t>写入配置文件。可以使用</a:t>
            </a:r>
            <a:r>
              <a:rPr lang="en-US" altLang="zh-CN" dirty="0" err="1" smtClean="0"/>
              <a:t>SharedPreferences.Editor</a:t>
            </a:r>
            <a:r>
              <a:rPr lang="zh-CN" altLang="en-US" dirty="0" smtClean="0"/>
              <a:t>来辅助解决。</a:t>
            </a:r>
          </a:p>
        </p:txBody>
      </p:sp>
      <p:sp>
        <p:nvSpPr>
          <p:cNvPr id="5" name="Text Box 3"/>
          <p:cNvSpPr txBox="1">
            <a:spLocks noChangeArrowheads="1"/>
          </p:cNvSpPr>
          <p:nvPr/>
        </p:nvSpPr>
        <p:spPr bwMode="gray">
          <a:xfrm>
            <a:off x="857224" y="1643050"/>
            <a:ext cx="7993063" cy="714380"/>
          </a:xfrm>
          <a:prstGeom prst="rect">
            <a:avLst/>
          </a:prstGeom>
          <a:solidFill>
            <a:srgbClr val="FFCC99"/>
          </a:solidFill>
          <a:ln w="25400" algn="ctr">
            <a:solidFill>
              <a:srgbClr val="FF0000"/>
            </a:solidFill>
            <a:miter lim="800000"/>
            <a:headEnd/>
            <a:tailEnd/>
          </a:ln>
        </p:spPr>
        <p:txBody>
          <a:bodyPr/>
          <a:lstStyle/>
          <a:p>
            <a:pPr lvl="1" algn="l"/>
            <a:r>
              <a:rPr lang="en-US" altLang="zh-CN" sz="2000" b="0" dirty="0" err="1" smtClean="0"/>
              <a:t>SharedPreferences</a:t>
            </a:r>
            <a:r>
              <a:rPr lang="en-US" altLang="zh-CN" sz="2000" b="0" dirty="0" smtClean="0"/>
              <a:t> settings = </a:t>
            </a:r>
            <a:r>
              <a:rPr lang="en-US" altLang="zh-CN" sz="2000" b="0" dirty="0" err="1" smtClean="0"/>
              <a:t>getSharedPreferences</a:t>
            </a:r>
            <a:r>
              <a:rPr lang="en-US" altLang="zh-CN" sz="2000" b="0" dirty="0" smtClean="0"/>
              <a:t>(PREFS_NAME, 0); </a:t>
            </a:r>
            <a:endParaRPr lang="zh-CN" altLang="en-US" sz="2000" b="0" dirty="0" smtClean="0"/>
          </a:p>
        </p:txBody>
      </p:sp>
      <p:sp>
        <p:nvSpPr>
          <p:cNvPr id="6" name="Text Box 3"/>
          <p:cNvSpPr txBox="1">
            <a:spLocks noChangeArrowheads="1"/>
          </p:cNvSpPr>
          <p:nvPr/>
        </p:nvSpPr>
        <p:spPr bwMode="gray">
          <a:xfrm>
            <a:off x="857224" y="3643314"/>
            <a:ext cx="7993063" cy="2143140"/>
          </a:xfrm>
          <a:prstGeom prst="rect">
            <a:avLst/>
          </a:prstGeom>
          <a:solidFill>
            <a:srgbClr val="FFCC99"/>
          </a:solidFill>
          <a:ln w="25400" algn="ctr">
            <a:solidFill>
              <a:srgbClr val="FF0000"/>
            </a:solidFill>
            <a:miter lim="800000"/>
            <a:headEnd/>
            <a:tailEnd/>
          </a:ln>
        </p:spPr>
        <p:txBody>
          <a:bodyPr/>
          <a:lstStyle/>
          <a:p>
            <a:pPr lvl="1" algn="l"/>
            <a:r>
              <a:rPr lang="en-US" altLang="zh-CN" sz="2000" b="0" dirty="0" err="1" smtClean="0"/>
              <a:t>SharedPreferences</a:t>
            </a:r>
            <a:r>
              <a:rPr lang="en-US" altLang="zh-CN" sz="2000" b="0" dirty="0" smtClean="0"/>
              <a:t> settings = </a:t>
            </a:r>
            <a:r>
              <a:rPr lang="en-US" altLang="zh-CN" sz="2000" b="0" dirty="0" err="1" smtClean="0"/>
              <a:t>getSharedPreferences</a:t>
            </a:r>
            <a:r>
              <a:rPr lang="en-US" altLang="zh-CN" sz="2000" b="0" dirty="0" smtClean="0"/>
              <a:t>(PREFS_NAME, 0);</a:t>
            </a:r>
          </a:p>
          <a:p>
            <a:pPr lvl="1" algn="l"/>
            <a:r>
              <a:rPr lang="en-US" altLang="zh-CN" sz="2000" b="0" dirty="0" err="1" smtClean="0"/>
              <a:t>SharedPreferences.Editor</a:t>
            </a:r>
            <a:r>
              <a:rPr lang="en-US" altLang="zh-CN" sz="2000" b="0" dirty="0" smtClean="0"/>
              <a:t> editor = </a:t>
            </a:r>
            <a:r>
              <a:rPr lang="en-US" altLang="zh-CN" sz="2000" b="0" dirty="0" err="1" smtClean="0"/>
              <a:t>settings.edit</a:t>
            </a:r>
            <a:r>
              <a:rPr lang="en-US" altLang="zh-CN" sz="2000" b="0" dirty="0" smtClean="0"/>
              <a:t>();</a:t>
            </a:r>
          </a:p>
          <a:p>
            <a:pPr lvl="1" algn="l"/>
            <a:r>
              <a:rPr lang="en-US" altLang="zh-CN" sz="2000" b="0" dirty="0" err="1" smtClean="0"/>
              <a:t>editor.putBoolean</a:t>
            </a:r>
            <a:r>
              <a:rPr lang="en-US" altLang="zh-CN" sz="2000" b="0" dirty="0" smtClean="0"/>
              <a:t>("</a:t>
            </a:r>
            <a:r>
              <a:rPr lang="en-US" altLang="zh-CN" sz="2000" b="0" dirty="0" err="1" smtClean="0"/>
              <a:t>silentMode</a:t>
            </a:r>
            <a:r>
              <a:rPr lang="en-US" altLang="zh-CN" sz="2000" b="0" dirty="0" smtClean="0"/>
              <a:t>", </a:t>
            </a:r>
            <a:r>
              <a:rPr lang="en-US" altLang="zh-CN" sz="2000" b="0" dirty="0" err="1" smtClean="0"/>
              <a:t>mSilentMode</a:t>
            </a:r>
            <a:r>
              <a:rPr lang="en-US" altLang="zh-CN" sz="2000" b="0" dirty="0" smtClean="0"/>
              <a:t>);</a:t>
            </a:r>
          </a:p>
          <a:p>
            <a:pPr lvl="1" algn="l"/>
            <a:r>
              <a:rPr lang="en-US" altLang="zh-CN" sz="2000" b="0" dirty="0" err="1" smtClean="0"/>
              <a:t>editor.commit</a:t>
            </a:r>
            <a:r>
              <a:rPr lang="en-US" altLang="zh-CN" sz="2000" b="0" dirty="0" smtClean="0"/>
              <a:t>(); //</a:t>
            </a:r>
            <a:r>
              <a:rPr lang="zh-CN" altLang="en-US" sz="2000" b="0" dirty="0" smtClean="0"/>
              <a:t>一定要记得提交</a:t>
            </a:r>
          </a:p>
          <a:p>
            <a:pPr lvl="1" algn="l"/>
            <a:r>
              <a:rPr lang="en-US" altLang="zh-CN" sz="2000" b="0" dirty="0" smtClean="0"/>
              <a:t> </a:t>
            </a:r>
            <a:endParaRPr lang="zh-CN" altLang="en-US" sz="2000" b="0" dirty="0" smtClean="0"/>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p:txBody>
          <a:bodyPr/>
          <a:lstStyle/>
          <a:p>
            <a:r>
              <a:rPr lang="zh-CN" altLang="en-US" dirty="0" smtClean="0">
                <a:latin typeface="Arial" charset="0"/>
              </a:rPr>
              <a:t>第</a:t>
            </a:r>
            <a:r>
              <a:rPr lang="en-US" altLang="zh-CN" dirty="0" smtClean="0">
                <a:latin typeface="Arial" charset="0"/>
              </a:rPr>
              <a:t>4</a:t>
            </a:r>
            <a:r>
              <a:rPr lang="zh-CN" altLang="en-US" dirty="0" smtClean="0">
                <a:latin typeface="Arial" charset="0"/>
              </a:rPr>
              <a:t>章 </a:t>
            </a:r>
            <a:r>
              <a:rPr lang="en-US" altLang="zh-CN" b="0" dirty="0" smtClean="0">
                <a:latin typeface="黑体" pitchFamily="2" charset="-122"/>
                <a:ea typeface="黑体" pitchFamily="2" charset="-122"/>
              </a:rPr>
              <a:t>android</a:t>
            </a:r>
            <a:r>
              <a:rPr lang="zh-CN" altLang="en-US" b="0" dirty="0" smtClean="0">
                <a:latin typeface="黑体" pitchFamily="2" charset="-122"/>
                <a:ea typeface="黑体" pitchFamily="2" charset="-122"/>
              </a:rPr>
              <a:t>数据存储</a:t>
            </a:r>
            <a:endParaRPr lang="en-US" altLang="zh-CN" dirty="0">
              <a:latin typeface="Arial" charset="0"/>
            </a:endParaRPr>
          </a:p>
        </p:txBody>
      </p:sp>
      <p:sp>
        <p:nvSpPr>
          <p:cNvPr id="1125379" name="Line 3"/>
          <p:cNvSpPr>
            <a:spLocks noChangeShapeType="1"/>
          </p:cNvSpPr>
          <p:nvPr/>
        </p:nvSpPr>
        <p:spPr bwMode="auto">
          <a:xfrm>
            <a:off x="5364163" y="2133600"/>
            <a:ext cx="0" cy="1789113"/>
          </a:xfrm>
          <a:prstGeom prst="line">
            <a:avLst/>
          </a:prstGeom>
          <a:noFill/>
          <a:ln w="38100">
            <a:solidFill>
              <a:schemeClr val="hlink"/>
            </a:solidFill>
            <a:round/>
            <a:headEnd/>
            <a:tailEnd/>
          </a:ln>
          <a:effectLst/>
        </p:spPr>
        <p:txBody>
          <a:bodyPr/>
          <a:lstStyle/>
          <a:p>
            <a:endParaRPr lang="zh-CN" altLang="en-US"/>
          </a:p>
        </p:txBody>
      </p:sp>
      <p:sp>
        <p:nvSpPr>
          <p:cNvPr id="1125380" name="Text Box 4"/>
          <p:cNvSpPr txBox="1">
            <a:spLocks noChangeArrowheads="1"/>
          </p:cNvSpPr>
          <p:nvPr/>
        </p:nvSpPr>
        <p:spPr bwMode="auto">
          <a:xfrm>
            <a:off x="827088" y="1412875"/>
            <a:ext cx="3744912" cy="3887788"/>
          </a:xfrm>
          <a:prstGeom prst="rect">
            <a:avLst/>
          </a:prstGeom>
          <a:solidFill>
            <a:schemeClr val="bg1"/>
          </a:solidFill>
          <a:ln w="9525">
            <a:noFill/>
            <a:miter lim="800000"/>
            <a:headEnd/>
            <a:tailEnd/>
          </a:ln>
          <a:effectLst/>
        </p:spPr>
        <p:txBody>
          <a:bodyPr lIns="84965" tIns="42482" rIns="84965" bIns="42482"/>
          <a:lstStyle/>
          <a:p>
            <a:pPr marL="457200" indent="-457200" algn="l" defTabSz="850900">
              <a:buClrTx/>
              <a:buSzTx/>
            </a:pPr>
            <a:r>
              <a:rPr lang="zh-CN" altLang="en-US" sz="2200" dirty="0" smtClean="0">
                <a:latin typeface="宋体" pitchFamily="2" charset="-122"/>
              </a:rPr>
              <a:t>目标：</a:t>
            </a:r>
            <a:endParaRPr lang="zh-CN" altLang="en-US" sz="2200" dirty="0">
              <a:ea typeface="黑体" pitchFamily="2" charset="-122"/>
            </a:endParaRPr>
          </a:p>
          <a:p>
            <a:pPr marL="457200" indent="-457200" algn="l" defTabSz="850900">
              <a:buClrTx/>
              <a:buSzTx/>
            </a:pPr>
            <a:r>
              <a:rPr lang="en-US" altLang="zh-CN" sz="2200" dirty="0" smtClean="0"/>
              <a:t>4.1  </a:t>
            </a:r>
            <a:r>
              <a:rPr lang="en-US" altLang="zh-CN" sz="2400" dirty="0" err="1" smtClean="0"/>
              <a:t>SharedPreferences</a:t>
            </a:r>
            <a:endParaRPr lang="en-US" altLang="zh-CN" sz="2200" dirty="0"/>
          </a:p>
          <a:p>
            <a:pPr marL="457200" indent="-457200" algn="l" defTabSz="850900">
              <a:buClrTx/>
              <a:buSzTx/>
            </a:pPr>
            <a:r>
              <a:rPr lang="en-US" altLang="zh-CN" sz="2200" u="sng" dirty="0" smtClean="0"/>
              <a:t>4.2 </a:t>
            </a:r>
            <a:r>
              <a:rPr lang="en-US" altLang="zh-CN" sz="2400" u="sng" dirty="0" smtClean="0">
                <a:latin typeface="黑体" pitchFamily="2" charset="-122"/>
                <a:ea typeface="黑体" pitchFamily="2" charset="-122"/>
              </a:rPr>
              <a:t>File</a:t>
            </a:r>
            <a:endParaRPr lang="zh-CN" altLang="en-US" sz="2200" u="sng" dirty="0"/>
          </a:p>
          <a:p>
            <a:pPr marL="457200" indent="-457200" algn="l" defTabSz="850900">
              <a:lnSpc>
                <a:spcPct val="100000"/>
              </a:lnSpc>
              <a:spcBef>
                <a:spcPct val="50000"/>
              </a:spcBef>
              <a:buClrTx/>
              <a:buSzTx/>
              <a:buFont typeface="Wingdings" pitchFamily="2" charset="2"/>
              <a:buNone/>
            </a:pPr>
            <a:r>
              <a:rPr lang="zh-CN" altLang="en-US" sz="2200" dirty="0" smtClean="0"/>
              <a:t> </a:t>
            </a:r>
            <a:endParaRPr lang="zh-CN" altLang="en-US" sz="2200" dirty="0"/>
          </a:p>
        </p:txBody>
      </p:sp>
      <p:sp>
        <p:nvSpPr>
          <p:cNvPr id="1125381" name="AutoShape 5"/>
          <p:cNvSpPr>
            <a:spLocks noChangeArrowheads="1"/>
          </p:cNvSpPr>
          <p:nvPr/>
        </p:nvSpPr>
        <p:spPr bwMode="auto">
          <a:xfrm>
            <a:off x="5791200" y="2209800"/>
            <a:ext cx="2813050" cy="1219200"/>
          </a:xfrm>
          <a:prstGeom prst="roundRect">
            <a:avLst>
              <a:gd name="adj" fmla="val 16667"/>
            </a:avLst>
          </a:prstGeom>
          <a:solidFill>
            <a:schemeClr val="hlink"/>
          </a:solidFill>
          <a:ln w="9525">
            <a:noFill/>
            <a:round/>
            <a:headEnd/>
            <a:tailEnd/>
          </a:ln>
          <a:effectLst>
            <a:prstShdw prst="shdw17" dist="17961" dir="2700000">
              <a:schemeClr val="hlink">
                <a:gamma/>
                <a:shade val="60000"/>
                <a:invGamma/>
              </a:schemeClr>
            </a:prstShdw>
          </a:effectLst>
        </p:spPr>
        <p:txBody>
          <a:bodyPr wrap="none"/>
          <a:lstStyle/>
          <a:p>
            <a:pPr algn="l">
              <a:lnSpc>
                <a:spcPct val="100000"/>
              </a:lnSpc>
              <a:buClrTx/>
              <a:buSzTx/>
            </a:pPr>
            <a:r>
              <a:rPr lang="zh-CN" altLang="en-US">
                <a:solidFill>
                  <a:schemeClr val="bg1"/>
                </a:solidFill>
                <a:ea typeface="黑体" pitchFamily="2" charset="-122"/>
              </a:rPr>
              <a:t>时间：</a:t>
            </a:r>
            <a:r>
              <a:rPr lang="en-US" altLang="zh-CN">
                <a:solidFill>
                  <a:schemeClr val="bg1"/>
                </a:solidFill>
                <a:ea typeface="黑体" pitchFamily="2" charset="-122"/>
              </a:rPr>
              <a:t>6 </a:t>
            </a:r>
            <a:r>
              <a:rPr lang="zh-CN" altLang="en-US">
                <a:solidFill>
                  <a:schemeClr val="bg1"/>
                </a:solidFill>
                <a:ea typeface="黑体" pitchFamily="2" charset="-122"/>
              </a:rPr>
              <a:t>学时</a:t>
            </a:r>
          </a:p>
          <a:p>
            <a:pPr algn="l">
              <a:lnSpc>
                <a:spcPct val="100000"/>
              </a:lnSpc>
              <a:buClrTx/>
              <a:buSzTx/>
            </a:pPr>
            <a:endParaRPr lang="zh-CN" altLang="en-US">
              <a:solidFill>
                <a:schemeClr val="bg1"/>
              </a:solidFill>
              <a:ea typeface="黑体" pitchFamily="2" charset="-122"/>
            </a:endParaRPr>
          </a:p>
          <a:p>
            <a:pPr algn="l">
              <a:lnSpc>
                <a:spcPct val="100000"/>
              </a:lnSpc>
              <a:buClrTx/>
              <a:buSzTx/>
            </a:pPr>
            <a:r>
              <a:rPr lang="zh-CN" altLang="en-US">
                <a:solidFill>
                  <a:schemeClr val="bg1"/>
                </a:solidFill>
                <a:ea typeface="黑体" pitchFamily="2" charset="-122"/>
              </a:rPr>
              <a:t>教学方法：</a:t>
            </a:r>
            <a:r>
              <a:rPr lang="en-US" altLang="zh-CN">
                <a:solidFill>
                  <a:schemeClr val="bg1"/>
                </a:solidFill>
                <a:ea typeface="黑体" pitchFamily="2" charset="-122"/>
              </a:rPr>
              <a:t>PPT</a:t>
            </a:r>
            <a:r>
              <a:rPr lang="zh-CN" altLang="en-US">
                <a:solidFill>
                  <a:schemeClr val="bg1"/>
                </a:solidFill>
                <a:ea typeface="黑体" pitchFamily="2" charset="-122"/>
              </a:rPr>
              <a:t>讲解 </a:t>
            </a:r>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3_默认设计模板">
  <a:themeElements>
    <a:clrScheme name="3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3_默认设计模板">
      <a:majorFont>
        <a:latin typeface="Frutiger LT 45 Light"/>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01" tIns="45700" rIns="91401" bIns="45700" numCol="1" anchor="ctr" anchorCtr="0" compatLnSpc="1">
        <a:prstTxWarp prst="textNoShape">
          <a:avLst/>
        </a:prstTxWarp>
      </a:bodyPr>
      <a:lstStyle>
        <a:defPPr marL="457200" marR="0" indent="-457200" algn="ctr" defTabSz="914400" rtl="0" eaLnBrk="1" fontAlgn="base" latinLnBrk="0" hangingPunct="1">
          <a:lnSpc>
            <a:spcPct val="120000"/>
          </a:lnSpc>
          <a:spcBef>
            <a:spcPct val="0"/>
          </a:spcBef>
          <a:spcAft>
            <a:spcPct val="0"/>
          </a:spcAft>
          <a:buClr>
            <a:srgbClr val="777777"/>
          </a:buClr>
          <a:buSzPct val="85000"/>
          <a:buFontTx/>
          <a:buNone/>
          <a:tabLst/>
          <a:defRPr kumimoji="0" lang="zh-CN"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01" tIns="45700" rIns="91401" bIns="45700" numCol="1" anchor="ctr" anchorCtr="0" compatLnSpc="1">
        <a:prstTxWarp prst="textNoShape">
          <a:avLst/>
        </a:prstTxWarp>
      </a:bodyPr>
      <a:lstStyle>
        <a:defPPr marL="457200" marR="0" indent="-457200" algn="ctr" defTabSz="914400" rtl="0" eaLnBrk="1" fontAlgn="base" latinLnBrk="0" hangingPunct="1">
          <a:lnSpc>
            <a:spcPct val="120000"/>
          </a:lnSpc>
          <a:spcBef>
            <a:spcPct val="0"/>
          </a:spcBef>
          <a:spcAft>
            <a:spcPct val="0"/>
          </a:spcAft>
          <a:buClr>
            <a:srgbClr val="777777"/>
          </a:buClr>
          <a:buSzPct val="85000"/>
          <a:buFontTx/>
          <a:buNone/>
          <a:tabLst/>
          <a:defRPr kumimoji="0" lang="zh-CN"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3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15219</TotalTime>
  <Words>909</Words>
  <Application>Microsoft Office PowerPoint</Application>
  <PresentationFormat>全屏显示(4:3)</PresentationFormat>
  <Paragraphs>158</Paragraphs>
  <Slides>17</Slides>
  <Notes>14</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3_默认设计模板</vt:lpstr>
      <vt:lpstr>幻灯片 1</vt:lpstr>
      <vt:lpstr>第4章 android数据存储</vt:lpstr>
      <vt:lpstr>4.1 Android 存储数据的方式</vt:lpstr>
      <vt:lpstr>4.1.1 Shared Preferences</vt:lpstr>
      <vt:lpstr>4.1.2 系统配置（Shared Preferences） </vt:lpstr>
      <vt:lpstr>4.1.3 Shared Preferences 保存数据</vt:lpstr>
      <vt:lpstr>4.1.4 SharedPreferences对象获取</vt:lpstr>
      <vt:lpstr>4.1.5 SharedPreferences</vt:lpstr>
      <vt:lpstr>第4章 android数据存储</vt:lpstr>
      <vt:lpstr>4.2 File文件读写</vt:lpstr>
      <vt:lpstr>4.2.1 读取文件</vt:lpstr>
      <vt:lpstr>4.2.2 文件保存</vt:lpstr>
      <vt:lpstr>4.2.3 操作SDCard-1/3</vt:lpstr>
      <vt:lpstr>4.2.3 操作SDCard-2/3</vt:lpstr>
      <vt:lpstr>4.2.3 操作SDCard-3/3</vt:lpstr>
      <vt:lpstr>本章小结</vt:lpstr>
      <vt:lpstr>幻灯片 17</vt:lpstr>
    </vt:vector>
  </TitlesOfParts>
  <Company>neusoft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bcc-user</dc:creator>
  <cp:lastModifiedBy>LiuWei</cp:lastModifiedBy>
  <cp:revision>3255</cp:revision>
  <dcterms:created xsi:type="dcterms:W3CDTF">2007-09-10T03:19:36Z</dcterms:created>
  <dcterms:modified xsi:type="dcterms:W3CDTF">2012-06-07T02:42:01Z</dcterms:modified>
</cp:coreProperties>
</file>