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52" y="11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2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4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5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0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0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7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2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0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2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2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1340768"/>
            <a:ext cx="8496944" cy="5184576"/>
          </a:xfrm>
          <a:prstGeom prst="roundRect">
            <a:avLst>
              <a:gd name="adj" fmla="val 3952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Klass</a:t>
            </a:r>
            <a:endParaRPr lang="zh-CN" altLang="en-US" dirty="0"/>
          </a:p>
        </p:txBody>
      </p:sp>
      <p:pic>
        <p:nvPicPr>
          <p:cNvPr id="1026" name="Picture 2" descr="E:\sourcecode\mygit\blog\source\img\20120523212223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872" y="38152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827584" y="1988840"/>
            <a:ext cx="1440160" cy="72008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Candara" pitchFamily="34" charset="0"/>
              </a:rPr>
              <a:t>klassKlass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71800" y="1968007"/>
            <a:ext cx="1440160" cy="72008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2060"/>
                </a:solidFill>
                <a:latin typeface="Candara" pitchFamily="34" charset="0"/>
              </a:rPr>
              <a:t>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81922" y="1916832"/>
            <a:ext cx="1440160" cy="72008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Candara" pitchFamily="34" charset="0"/>
              </a:rPr>
              <a:t>Klass_vtbl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9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Klass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</dc:title>
  <dc:creator>吕杰|Jie Lv</dc:creator>
  <cp:lastModifiedBy>吕杰|Jie Lv</cp:lastModifiedBy>
  <cp:revision>6</cp:revision>
  <dcterms:created xsi:type="dcterms:W3CDTF">2016-09-22T05:15:05Z</dcterms:created>
  <dcterms:modified xsi:type="dcterms:W3CDTF">2016-09-22T06:42:02Z</dcterms:modified>
</cp:coreProperties>
</file>