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D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2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4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5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43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0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0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7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2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0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2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2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C073-1113-4F99-A8C9-E38919A60510}" type="datetimeFigureOut">
              <a:rPr lang="zh-CN" altLang="en-US" smtClean="0"/>
              <a:t>2016/9/22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6C4CE-3503-43D3-B5C3-8EED3EFAE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6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843808" y="1340768"/>
            <a:ext cx="2952328" cy="3456384"/>
          </a:xfrm>
          <a:prstGeom prst="roundRect">
            <a:avLst>
              <a:gd name="adj" fmla="val 3952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35896" y="1196752"/>
            <a:ext cx="1368152" cy="79208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002060"/>
                </a:solidFill>
              </a:rPr>
              <a:t>Klass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E:\sourcecode\mygit\blog\source\img\20120523212223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716" y="13560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3639716" y="3941632"/>
            <a:ext cx="1440160" cy="720080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Candara" pitchFamily="34" charset="0"/>
              </a:rPr>
              <a:t>klassKlass</a:t>
            </a:r>
            <a:endParaRPr lang="zh-CN" alt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35896" y="2967434"/>
            <a:ext cx="1440160" cy="720080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2060"/>
                </a:solidFill>
                <a:latin typeface="Candara" pitchFamily="34" charset="0"/>
              </a:rPr>
              <a:t>Klass</a:t>
            </a:r>
            <a:endParaRPr lang="zh-CN" alt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635896" y="1988840"/>
            <a:ext cx="1440160" cy="720080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Candara" pitchFamily="34" charset="0"/>
              </a:rPr>
              <a:t>Klass_vtbl</a:t>
            </a:r>
            <a:endParaRPr lang="zh-CN" alt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cxnSp>
        <p:nvCxnSpPr>
          <p:cNvPr id="10" name="直接箭头连接符 9"/>
          <p:cNvCxnSpPr>
            <a:stCxn id="8" idx="0"/>
            <a:endCxn id="9" idx="2"/>
          </p:cNvCxnSpPr>
          <p:nvPr/>
        </p:nvCxnSpPr>
        <p:spPr>
          <a:xfrm flipV="1">
            <a:off x="4355976" y="2708920"/>
            <a:ext cx="0" cy="258514"/>
          </a:xfrm>
          <a:prstGeom prst="straightConnector1">
            <a:avLst/>
          </a:prstGeom>
          <a:ln w="47625" cmpd="sng">
            <a:solidFill>
              <a:srgbClr val="00206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0"/>
          </p:cNvCxnSpPr>
          <p:nvPr/>
        </p:nvCxnSpPr>
        <p:spPr>
          <a:xfrm flipV="1">
            <a:off x="4359796" y="3670753"/>
            <a:ext cx="0" cy="270879"/>
          </a:xfrm>
          <a:prstGeom prst="straightConnector1">
            <a:avLst/>
          </a:prstGeom>
          <a:ln w="47625" cmpd="sng">
            <a:solidFill>
              <a:srgbClr val="00206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09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44624"/>
            <a:ext cx="6552728" cy="6048672"/>
          </a:xfrm>
          <a:prstGeom prst="roundRect">
            <a:avLst>
              <a:gd name="adj" fmla="val 3952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E:\sourcecode\mygit\blog\source\img\20120523212223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680" y="9574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1619672" y="980728"/>
            <a:ext cx="2376264" cy="360040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instanceOopDesc</a:t>
            </a:r>
            <a:endParaRPr lang="zh-CN" alt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5536" y="400547"/>
            <a:ext cx="1440160" cy="444352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Candara" pitchFamily="34" charset="0"/>
              </a:rPr>
              <a:t>oopDesc</a:t>
            </a:r>
            <a:endParaRPr lang="zh-CN" altLang="en-US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19672" y="1385032"/>
            <a:ext cx="2376264" cy="360040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methodOopDesc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619672" y="1789336"/>
            <a:ext cx="2376264" cy="360040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methodDataOopDesc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619672" y="2193640"/>
            <a:ext cx="2376264" cy="360040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arrayOopDesc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619672" y="2597944"/>
            <a:ext cx="2376264" cy="360040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objArrayOopDesc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619672" y="3002248"/>
            <a:ext cx="3060340" cy="360040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typeArrayOopDesc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619672" y="3406552"/>
            <a:ext cx="3060340" cy="360040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constantPoolOopDesc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619672" y="3810856"/>
            <a:ext cx="3060340" cy="360040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constantPoolCacheOopDesc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619672" y="4215160"/>
            <a:ext cx="3060340" cy="360040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klassOopDesc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619672" y="4619464"/>
            <a:ext cx="3060340" cy="360040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markOopDesc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619672" y="5023767"/>
            <a:ext cx="3060340" cy="360040"/>
          </a:xfrm>
          <a:prstGeom prst="roundRect">
            <a:avLst/>
          </a:prstGeom>
          <a:solidFill>
            <a:srgbClr val="96D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compiledICHolderOopDesc</a:t>
            </a:r>
            <a:endParaRPr lang="zh-CN" altLang="en-US" dirty="0">
              <a:solidFill>
                <a:srgbClr val="002060"/>
              </a:solidFill>
            </a:endParaRPr>
          </a:p>
        </p:txBody>
      </p:sp>
      <p:cxnSp>
        <p:nvCxnSpPr>
          <p:cNvPr id="1038" name="直接箭头连接符 1037"/>
          <p:cNvCxnSpPr/>
          <p:nvPr/>
        </p:nvCxnSpPr>
        <p:spPr>
          <a:xfrm flipV="1">
            <a:off x="1115616" y="822841"/>
            <a:ext cx="1" cy="43809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接连接符 1041"/>
          <p:cNvCxnSpPr/>
          <p:nvPr/>
        </p:nvCxnSpPr>
        <p:spPr>
          <a:xfrm flipH="1">
            <a:off x="1115616" y="1160748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1115616" y="1565052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1115616" y="1969356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1116807" y="2376612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1116807" y="2777964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1115616" y="3182268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1116807" y="3586572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1115616" y="3990876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1115616" y="4395180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1116807" y="4799484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1115616" y="5203787"/>
            <a:ext cx="5040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9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16</Words>
  <Application>Microsoft Office PowerPoint</Application>
  <PresentationFormat>全屏显示(4:3)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Klass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</dc:title>
  <dc:creator>吕杰|Jie Lv</dc:creator>
  <cp:lastModifiedBy>吕杰|Jie Lv</cp:lastModifiedBy>
  <cp:revision>10</cp:revision>
  <dcterms:created xsi:type="dcterms:W3CDTF">2016-09-22T05:15:05Z</dcterms:created>
  <dcterms:modified xsi:type="dcterms:W3CDTF">2016-09-22T07:34:55Z</dcterms:modified>
</cp:coreProperties>
</file>