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3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43808" y="1340768"/>
            <a:ext cx="2952328" cy="3456384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5896" y="1196752"/>
            <a:ext cx="1368152" cy="79208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Klass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16" y="13560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639716" y="3941632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35896" y="2967434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  <a:latin typeface="Candara" pitchFamily="34" charset="0"/>
              </a:rPr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5896" y="1988840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Klass_vtbl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4355976" y="2708920"/>
            <a:ext cx="0" cy="258514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</p:cNvCxnSpPr>
          <p:nvPr/>
        </p:nvCxnSpPr>
        <p:spPr>
          <a:xfrm flipV="1">
            <a:off x="4359796" y="3670753"/>
            <a:ext cx="0" cy="270879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组合 1044"/>
          <p:cNvGrpSpPr/>
          <p:nvPr/>
        </p:nvGrpSpPr>
        <p:grpSpPr>
          <a:xfrm>
            <a:off x="323528" y="235299"/>
            <a:ext cx="4464496" cy="5281934"/>
            <a:chOff x="323528" y="235299"/>
            <a:chExt cx="4464496" cy="5281934"/>
          </a:xfrm>
        </p:grpSpPr>
        <p:sp>
          <p:nvSpPr>
            <p:cNvPr id="4" name="圆角矩形 3"/>
            <p:cNvSpPr/>
            <p:nvPr/>
          </p:nvSpPr>
          <p:spPr>
            <a:xfrm>
              <a:off x="323528" y="235299"/>
              <a:ext cx="4464496" cy="5281934"/>
            </a:xfrm>
            <a:prstGeom prst="roundRect">
              <a:avLst>
                <a:gd name="adj" fmla="val 3952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E:\sourcecode\mygit\blog\source\img\20120523212223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3529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7"/>
            <p:cNvSpPr/>
            <p:nvPr/>
          </p:nvSpPr>
          <p:spPr>
            <a:xfrm>
              <a:off x="1619672" y="980728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instanceOopDesc</a:t>
              </a:r>
              <a:endParaRPr lang="zh-CN" altLang="en-US" b="1" dirty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536" y="400547"/>
              <a:ext cx="1440160" cy="444352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2060"/>
                  </a:solidFill>
                  <a:latin typeface="Candara" pitchFamily="34" charset="0"/>
                </a:rPr>
                <a:t>oopDesc</a:t>
              </a:r>
              <a:endParaRPr lang="zh-CN" altLang="en-US" b="1" dirty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619672" y="1385032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methodOopDesc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19672" y="1789336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methodDataOopDesc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19672" y="2193640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619672" y="2597944"/>
              <a:ext cx="2376264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objArrayOopDesc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619672" y="3002248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typeArrayOopDesc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619672" y="3406552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constantPoolOopDesc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619672" y="3810856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constantPoolCacheOopDesc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619672" y="4215160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klassOopDesc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619672" y="4619464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markOopDesc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19672" y="5023767"/>
              <a:ext cx="3060340" cy="360040"/>
            </a:xfrm>
            <a:prstGeom prst="roundRect">
              <a:avLst/>
            </a:prstGeom>
            <a:solidFill>
              <a:srgbClr val="96D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compiledICHolderOopDesc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038" name="直接箭头连接符 1037"/>
            <p:cNvCxnSpPr/>
            <p:nvPr/>
          </p:nvCxnSpPr>
          <p:spPr>
            <a:xfrm flipV="1">
              <a:off x="1115616" y="822841"/>
              <a:ext cx="1" cy="43809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/>
            <p:cNvCxnSpPr/>
            <p:nvPr/>
          </p:nvCxnSpPr>
          <p:spPr>
            <a:xfrm flipH="1">
              <a:off x="1115616" y="1160748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115616" y="156505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115616" y="196935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116807" y="237661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116807" y="27779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115616" y="3182268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116807" y="3586572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1115616" y="399087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115616" y="439518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1116807" y="479948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115616" y="5203787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9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5488" y="136997"/>
            <a:ext cx="5398640" cy="5281934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52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619672" y="980728"/>
            <a:ext cx="2376264" cy="288032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5536" y="540099"/>
            <a:ext cx="1440160" cy="30480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cxnSp>
        <p:nvCxnSpPr>
          <p:cNvPr id="1038" name="直接箭头连接符 1037"/>
          <p:cNvCxnSpPr/>
          <p:nvPr/>
        </p:nvCxnSpPr>
        <p:spPr>
          <a:xfrm flipV="1">
            <a:off x="1115616" y="822841"/>
            <a:ext cx="1" cy="4380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/>
          <p:cNvCxnSpPr/>
          <p:nvPr/>
        </p:nvCxnSpPr>
        <p:spPr>
          <a:xfrm flipH="1">
            <a:off x="1115616" y="116074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1115616" y="2359261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115616" y="277796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1116807" y="3185220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1115616" y="3990876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116807" y="4395180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115616" y="479948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115616" y="520378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131214" y="1295089"/>
            <a:ext cx="2376264" cy="222473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instanceMirrorKlass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31214" y="1558725"/>
            <a:ext cx="2376264" cy="222473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instanceMirrorKlass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616274" y="1912359"/>
            <a:ext cx="2376264" cy="288032"/>
          </a:xfrm>
          <a:prstGeom prst="roundRect">
            <a:avLst/>
          </a:prstGeom>
          <a:solidFill>
            <a:srgbClr val="96D5EB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instanceKlass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21360" y="332656"/>
            <a:ext cx="2837682" cy="6840575"/>
            <a:chOff x="0" y="17424"/>
            <a:chExt cx="1150168" cy="6840575"/>
          </a:xfrm>
        </p:grpSpPr>
        <p:sp>
          <p:nvSpPr>
            <p:cNvPr id="4" name="圆角矩形 3"/>
            <p:cNvSpPr/>
            <p:nvPr/>
          </p:nvSpPr>
          <p:spPr>
            <a:xfrm>
              <a:off x="0" y="17424"/>
              <a:ext cx="1150168" cy="6840575"/>
            </a:xfrm>
            <a:prstGeom prst="roundRect">
              <a:avLst>
                <a:gd name="adj" fmla="val 3952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0" y="654626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5922813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0" y="5299359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0" y="4675905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0" y="4052451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342899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805543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311727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0" y="935181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0" y="1558635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0" y="2182089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6234540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0" y="5611086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0" y="4987632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0" y="4364178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0" y="3740724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3117270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0" y="623454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0" y="1246908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0" y="1870362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0" y="2493816"/>
              <a:ext cx="115016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21360" y="642928"/>
            <a:ext cx="43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vtbl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1360" y="944052"/>
            <a:ext cx="115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_layout_helper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1360" y="1258704"/>
            <a:ext cx="1504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_super_check_offset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24089" y="157089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_name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4089" y="1890988"/>
            <a:ext cx="179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_secondary_super_cache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2573" y="2199480"/>
            <a:ext cx="141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_secondary_supers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32573" y="2512688"/>
            <a:ext cx="1360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</a:t>
            </a:r>
            <a:r>
              <a:rPr lang="en-US" altLang="zh-CN" sz="1200" b="1" dirty="0" smtClean="0">
                <a:solidFill>
                  <a:srgbClr val="002060"/>
                </a:solidFill>
              </a:rPr>
              <a:t>primary_supers[]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9193" y="2823663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_java_mirror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49193" y="313793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_super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8472" y="343104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_subklass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37198" y="3743114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_next_sibling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32573" y="405450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_modifier_flags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48472" y="436622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_access_flags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7198" y="4696547"/>
            <a:ext cx="100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_alloc_count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32573" y="4993257"/>
            <a:ext cx="280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_last_biased_lock_bulk_revocation_time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9766" y="5302864"/>
            <a:ext cx="142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_prototype_header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2573" y="5613136"/>
            <a:ext cx="221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_biased_lock_revocation_count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2179" y="3326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Klass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879" y="1452777"/>
            <a:ext cx="1584176" cy="1193841"/>
            <a:chOff x="3421360" y="332657"/>
            <a:chExt cx="2837682" cy="1193841"/>
          </a:xfrm>
        </p:grpSpPr>
        <p:grpSp>
          <p:nvGrpSpPr>
            <p:cNvPr id="7" name="组合 6"/>
            <p:cNvGrpSpPr/>
            <p:nvPr/>
          </p:nvGrpSpPr>
          <p:grpSpPr>
            <a:xfrm>
              <a:off x="3421360" y="332658"/>
              <a:ext cx="2837682" cy="1193840"/>
              <a:chOff x="0" y="17426"/>
              <a:chExt cx="1150168" cy="119384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0" y="17426"/>
                <a:ext cx="1150168" cy="1193840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779862" y="332657"/>
              <a:ext cx="1213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2060"/>
                  </a:solidFill>
                </a:rPr>
                <a:t>klassOopDesc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1360" y="633780"/>
              <a:ext cx="1315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2060"/>
                  </a:solidFill>
                </a:rPr>
                <a:t>oopDesc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1360" y="948432"/>
              <a:ext cx="884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2060"/>
                  </a:solidFill>
                </a:defRPr>
              </a:lvl1pPr>
            </a:lstStyle>
            <a:p>
              <a:r>
                <a:rPr lang="en-US" altLang="zh-CN" dirty="0"/>
                <a:t>klass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72616"/>
            <a:ext cx="1584177" cy="1522757"/>
            <a:chOff x="3421360" y="323823"/>
            <a:chExt cx="2837682" cy="1522757"/>
          </a:xfrm>
        </p:grpSpPr>
        <p:grpSp>
          <p:nvGrpSpPr>
            <p:cNvPr id="56" name="组合 55"/>
            <p:cNvGrpSpPr/>
            <p:nvPr/>
          </p:nvGrpSpPr>
          <p:grpSpPr>
            <a:xfrm>
              <a:off x="3421360" y="332657"/>
              <a:ext cx="2837682" cy="1513923"/>
              <a:chOff x="0" y="17425"/>
              <a:chExt cx="1150168" cy="15139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0" y="17425"/>
                <a:ext cx="1150168" cy="1513923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0" y="1246908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952744" y="323823"/>
              <a:ext cx="1654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2060"/>
                  </a:solidFill>
                </a:rPr>
                <a:t>klassKlass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21360" y="633780"/>
              <a:ext cx="905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2060"/>
                  </a:solidFill>
                </a:rPr>
                <a:t>Klass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4090" y="948433"/>
              <a:ext cx="156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_</a:t>
              </a:r>
              <a:r>
                <a:rPr lang="en-US" altLang="zh-CN" sz="1200" b="1" dirty="0">
                  <a:solidFill>
                    <a:srgbClr val="002060"/>
                  </a:solidFill>
                </a:rPr>
                <a:t>alloc_size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90560" y="8530"/>
            <a:ext cx="1584176" cy="1194997"/>
            <a:chOff x="3421360" y="332657"/>
            <a:chExt cx="2837682" cy="1194997"/>
          </a:xfrm>
        </p:grpSpPr>
        <p:grpSp>
          <p:nvGrpSpPr>
            <p:cNvPr id="81" name="组合 80"/>
            <p:cNvGrpSpPr/>
            <p:nvPr/>
          </p:nvGrpSpPr>
          <p:grpSpPr>
            <a:xfrm>
              <a:off x="3421360" y="332657"/>
              <a:ext cx="2837682" cy="1194997"/>
              <a:chOff x="0" y="17425"/>
              <a:chExt cx="1150168" cy="1194997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0" y="17425"/>
                <a:ext cx="1150168" cy="1194997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0" y="935181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3779862" y="332657"/>
              <a:ext cx="1522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2060"/>
                  </a:solidFill>
                </a:rPr>
                <a:t>oopDesc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21360" y="63378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2060"/>
                  </a:solidFill>
                </a:rPr>
                <a:t>_</a:t>
              </a:r>
              <a:r>
                <a:rPr lang="en-US" altLang="zh-CN" sz="1200" b="1" dirty="0" smtClean="0">
                  <a:solidFill>
                    <a:srgbClr val="002060"/>
                  </a:solidFill>
                </a:rPr>
                <a:t>mark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21360" y="948432"/>
              <a:ext cx="873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2060"/>
                  </a:solidFill>
                </a:defRPr>
              </a:lvl1pPr>
            </a:lstStyle>
            <a:p>
              <a:r>
                <a:rPr lang="en-US" altLang="zh-CN" dirty="0"/>
                <a:t>_metadata</a:t>
              </a:r>
              <a:endParaRPr lang="zh-CN" altLang="en-US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2692477" y="2365634"/>
            <a:ext cx="2888846" cy="1193840"/>
            <a:chOff x="2692477" y="2365634"/>
            <a:chExt cx="2888846" cy="1193840"/>
          </a:xfrm>
        </p:grpSpPr>
        <p:grpSp>
          <p:nvGrpSpPr>
            <p:cNvPr id="91" name="组合 90"/>
            <p:cNvGrpSpPr/>
            <p:nvPr/>
          </p:nvGrpSpPr>
          <p:grpSpPr>
            <a:xfrm>
              <a:off x="3997147" y="2365634"/>
              <a:ext cx="1584176" cy="1193840"/>
              <a:chOff x="3421360" y="332658"/>
              <a:chExt cx="2837682" cy="1193840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421360" y="332658"/>
                <a:ext cx="2837682" cy="1193840"/>
                <a:chOff x="0" y="17426"/>
                <a:chExt cx="1150168" cy="1193840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>
                  <a:off x="0" y="17426"/>
                  <a:ext cx="1150168" cy="1193840"/>
                </a:xfrm>
                <a:prstGeom prst="roundRect">
                  <a:avLst>
                    <a:gd name="adj" fmla="val 3952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7" name="直接连接符 96"/>
                <p:cNvCxnSpPr/>
                <p:nvPr/>
              </p:nvCxnSpPr>
              <p:spPr>
                <a:xfrm>
                  <a:off x="0" y="311727"/>
                  <a:ext cx="1150168" cy="0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0" y="935181"/>
                  <a:ext cx="1150168" cy="0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0" y="623454"/>
                  <a:ext cx="1150168" cy="0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/>
              <p:cNvSpPr txBox="1"/>
              <p:nvPr/>
            </p:nvSpPr>
            <p:spPr>
              <a:xfrm>
                <a:off x="3697688" y="342260"/>
                <a:ext cx="2134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>
                    <a:solidFill>
                      <a:srgbClr val="002060"/>
                    </a:solidFill>
                  </a:rPr>
                  <a:t>klassKlassObj</a:t>
                </a:r>
                <a:endParaRPr lang="zh-CN" altLang="en-US" sz="1400" b="1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421360" y="633780"/>
                <a:ext cx="1907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2060"/>
                    </a:solidFill>
                  </a:rPr>
                  <a:t>klassOopDesc</a:t>
                </a:r>
                <a:endParaRPr lang="zh-CN" alt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421360" y="948432"/>
                <a:ext cx="14592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 b="1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altLang="zh-CN" dirty="0"/>
                  <a:t>klassKlass</a:t>
                </a:r>
                <a:endParaRPr lang="zh-CN" altLang="en-US" dirty="0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3668451" y="2368255"/>
              <a:ext cx="328696" cy="620108"/>
              <a:chOff x="4211821" y="518856"/>
              <a:chExt cx="328696" cy="620108"/>
            </a:xfrm>
          </p:grpSpPr>
          <p:cxnSp>
            <p:nvCxnSpPr>
              <p:cNvPr id="104" name="直接连接符 103"/>
              <p:cNvCxnSpPr/>
              <p:nvPr/>
            </p:nvCxnSpPr>
            <p:spPr>
              <a:xfrm>
                <a:off x="4211821" y="518856"/>
                <a:ext cx="0" cy="620108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>
                <a:off x="4211821" y="518856"/>
                <a:ext cx="328696" cy="0"/>
              </a:xfrm>
              <a:prstGeom prst="straightConnector1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211821" y="1129204"/>
                <a:ext cx="328696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2692477" y="2697536"/>
              <a:ext cx="989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70C0"/>
                  </a:solidFill>
                </a:rPr>
                <a:t>_metadata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90560" y="3119907"/>
            <a:ext cx="1584177" cy="885157"/>
            <a:chOff x="3421360" y="332657"/>
            <a:chExt cx="2837682" cy="885157"/>
          </a:xfrm>
        </p:grpSpPr>
        <p:grpSp>
          <p:nvGrpSpPr>
            <p:cNvPr id="123" name="组合 122"/>
            <p:cNvGrpSpPr/>
            <p:nvPr/>
          </p:nvGrpSpPr>
          <p:grpSpPr>
            <a:xfrm>
              <a:off x="3421360" y="332658"/>
              <a:ext cx="2837682" cy="885156"/>
              <a:chOff x="0" y="17426"/>
              <a:chExt cx="1150168" cy="885156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0" y="17426"/>
                <a:ext cx="1150168" cy="885156"/>
              </a:xfrm>
              <a:prstGeom prst="roundRect">
                <a:avLst>
                  <a:gd name="adj" fmla="val 3952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0" y="311727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0" y="623454"/>
                <a:ext cx="115016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3522396" y="332657"/>
              <a:ext cx="2635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2060"/>
                  </a:solidFill>
                </a:rPr>
                <a:t>instanceOopDesc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21360" y="633780"/>
              <a:ext cx="1315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2060"/>
                  </a:solidFill>
                </a:rPr>
                <a:t>oopDesc</a:t>
              </a:r>
              <a:endParaRPr lang="zh-CN" alt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8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75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Klass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</dc:title>
  <dc:creator>吕杰|Jie Lv</dc:creator>
  <cp:lastModifiedBy>吕杰|Jie Lv</cp:lastModifiedBy>
  <cp:revision>25</cp:revision>
  <dcterms:created xsi:type="dcterms:W3CDTF">2016-09-22T05:15:05Z</dcterms:created>
  <dcterms:modified xsi:type="dcterms:W3CDTF">2016-09-23T03:01:43Z</dcterms:modified>
</cp:coreProperties>
</file>