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Сигурност у програмском језику </a:t>
            </a:r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https://docs.oracle.com/javase/8/docs/technotes/guides/security/overview/jsoverview.html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Подразумевани подржани сервиси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3600" dirty="0" smtClean="0"/>
              <a:t>Подразумевани пружаоци услуга у </a:t>
            </a:r>
            <a:r>
              <a:rPr lang="en-US" sz="3600" dirty="0" smtClean="0"/>
              <a:t>Java </a:t>
            </a:r>
            <a:r>
              <a:rPr lang="sr-Cyrl-RS" sz="3600" dirty="0" smtClean="0"/>
              <a:t>платформи подржавају неке од најчешће коришћених алгоритама, као што су:</a:t>
            </a:r>
          </a:p>
          <a:p>
            <a:pPr lvl="1"/>
            <a:r>
              <a:rPr lang="en-US" sz="3200" dirty="0" smtClean="0"/>
              <a:t>RSA</a:t>
            </a:r>
            <a:r>
              <a:rPr lang="sr-Cyrl-RS" sz="3200" dirty="0" smtClean="0"/>
              <a:t> и</a:t>
            </a:r>
            <a:r>
              <a:rPr lang="en-US" sz="3200" dirty="0" smtClean="0"/>
              <a:t> DSA </a:t>
            </a:r>
            <a:r>
              <a:rPr lang="sr-Cyrl-RS" sz="3200" dirty="0" smtClean="0"/>
              <a:t>за потписивање</a:t>
            </a:r>
          </a:p>
          <a:p>
            <a:pPr lvl="1"/>
            <a:r>
              <a:rPr lang="en-US" sz="3200" dirty="0" smtClean="0"/>
              <a:t>DES</a:t>
            </a:r>
            <a:r>
              <a:rPr lang="sr-Cyrl-RS" sz="3200" dirty="0" smtClean="0"/>
              <a:t> и </a:t>
            </a:r>
            <a:r>
              <a:rPr lang="en-US" sz="3200" dirty="0" smtClean="0"/>
              <a:t>AES</a:t>
            </a:r>
            <a:r>
              <a:rPr lang="sr-Cyrl-RS" sz="3200" dirty="0" smtClean="0"/>
              <a:t> за симетрично шифровање</a:t>
            </a:r>
          </a:p>
          <a:p>
            <a:pPr lvl="1"/>
            <a:r>
              <a:rPr lang="en-US" sz="3200" dirty="0" smtClean="0"/>
              <a:t>MD5, SHA-1</a:t>
            </a:r>
            <a:r>
              <a:rPr lang="sr-Cyrl-RS" sz="3200" dirty="0" smtClean="0"/>
              <a:t> и</a:t>
            </a:r>
            <a:r>
              <a:rPr lang="en-US" sz="3200" dirty="0" smtClean="0"/>
              <a:t> SHA-256 </a:t>
            </a:r>
            <a:r>
              <a:rPr lang="sr-Cyrl-RS" sz="3200" dirty="0" smtClean="0"/>
              <a:t>хеш алгоритме</a:t>
            </a:r>
          </a:p>
          <a:p>
            <a:pPr lvl="1"/>
            <a:r>
              <a:rPr lang="en-US" sz="3200" dirty="0" err="1" smtClean="0"/>
              <a:t>Diffie</a:t>
            </a:r>
            <a:r>
              <a:rPr lang="en-US" sz="3200" dirty="0" smtClean="0"/>
              <a:t>-Hellman </a:t>
            </a:r>
            <a:r>
              <a:rPr lang="sr-Cyrl-RS" sz="3200" dirty="0" smtClean="0"/>
              <a:t>алгоритам за размену кључева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</a:t>
            </a:r>
            <a:r>
              <a:rPr lang="sr-Cyrl-RS" dirty="0" smtClean="0"/>
              <a:t>платформа има </a:t>
            </a:r>
            <a:r>
              <a:rPr lang="en-US" dirty="0" smtClean="0"/>
              <a:t>API </a:t>
            </a:r>
            <a:r>
              <a:rPr lang="sr-Cyrl-RS" dirty="0" smtClean="0"/>
              <a:t>и пружаоце услуга за рад са</a:t>
            </a:r>
            <a:r>
              <a:rPr lang="en-US" dirty="0" smtClean="0"/>
              <a:t> X.509 </a:t>
            </a:r>
            <a:r>
              <a:rPr lang="sr-Cyrl-RS" dirty="0" smtClean="0"/>
              <a:t>дигиталним сертификатима, затим листама повучених сертификата </a:t>
            </a:r>
            <a:r>
              <a:rPr lang="en-US" dirty="0" smtClean="0"/>
              <a:t>(CRL), </a:t>
            </a:r>
            <a:r>
              <a:rPr lang="sr-Cyrl-RS" dirty="0" smtClean="0"/>
              <a:t>као и креирањем и валидацијом сертификационе путање у сагласности са </a:t>
            </a:r>
            <a:r>
              <a:rPr lang="en-US" dirty="0" smtClean="0"/>
              <a:t>PKIX</a:t>
            </a:r>
            <a:r>
              <a:rPr lang="sr-Cyrl-RS" dirty="0" smtClean="0"/>
              <a:t> инфраструктуром</a:t>
            </a:r>
          </a:p>
          <a:p>
            <a:r>
              <a:rPr lang="sr-Cyrl-RS" dirty="0" smtClean="0"/>
              <a:t>Класе везане за </a:t>
            </a:r>
            <a:r>
              <a:rPr lang="en-US" dirty="0" smtClean="0"/>
              <a:t>PKI </a:t>
            </a:r>
            <a:r>
              <a:rPr lang="sr-Cyrl-RS" dirty="0" smtClean="0"/>
              <a:t>налазе се у </a:t>
            </a:r>
          </a:p>
          <a:p>
            <a:pPr lvl="1"/>
            <a:r>
              <a:rPr lang="en-US" dirty="0" err="1" smtClean="0"/>
              <a:t>java.security</a:t>
            </a:r>
            <a:r>
              <a:rPr lang="en-US" dirty="0" smtClean="0"/>
              <a:t> </a:t>
            </a:r>
            <a:r>
              <a:rPr lang="sr-Cyrl-RS" dirty="0" smtClean="0"/>
              <a:t>пакету и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en-US" dirty="0" err="1" smtClean="0"/>
              <a:t>java.security.cert</a:t>
            </a:r>
            <a:r>
              <a:rPr lang="sr-Cyrl-RS" dirty="0" smtClean="0"/>
              <a:t> пакету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Чување кључева и сертификата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sr-Cyrl-RS" dirty="0" smtClean="0"/>
              <a:t>пружа структуре података за складиштење и чување криптографских кључева и сертификата</a:t>
            </a:r>
          </a:p>
          <a:p>
            <a:r>
              <a:rPr lang="en-US" dirty="0" err="1" smtClean="0"/>
              <a:t>java.security.KeyStore</a:t>
            </a:r>
            <a:r>
              <a:rPr lang="en-US" dirty="0" smtClean="0"/>
              <a:t> </a:t>
            </a:r>
            <a:r>
              <a:rPr lang="sr-Cyrl-RS" dirty="0" smtClean="0"/>
              <a:t>класа представља сигуран репозиторијум криптографских кључева и/или сертификата од поверења</a:t>
            </a:r>
          </a:p>
          <a:p>
            <a:r>
              <a:rPr lang="en-US" dirty="0" err="1" smtClean="0"/>
              <a:t>java.security.cert.CertStore</a:t>
            </a:r>
            <a:r>
              <a:rPr lang="en-US" dirty="0" smtClean="0"/>
              <a:t> </a:t>
            </a:r>
            <a:r>
              <a:rPr lang="sr-Cyrl-RS" dirty="0" smtClean="0"/>
              <a:t>класа представља јавно доступни репозиторијум неповезаних сертификата и сертификата који нису од поверења, као и листа повучених сертификата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Подржани формати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KeyStore</a:t>
            </a:r>
            <a:r>
              <a:rPr lang="en-US" dirty="0" smtClean="0"/>
              <a:t> </a:t>
            </a:r>
            <a:r>
              <a:rPr lang="sr-Cyrl-RS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CertStore</a:t>
            </a:r>
            <a:r>
              <a:rPr lang="en-US" dirty="0" smtClean="0"/>
              <a:t> </a:t>
            </a:r>
            <a:r>
              <a:rPr lang="sr-Cyrl-RS" dirty="0" smtClean="0"/>
              <a:t>имплементације разликују се по типу подржаног формата</a:t>
            </a:r>
          </a:p>
          <a:p>
            <a:r>
              <a:rPr lang="en-US" dirty="0" smtClean="0"/>
              <a:t>Java </a:t>
            </a:r>
            <a:r>
              <a:rPr lang="sr-Cyrl-RS" dirty="0" smtClean="0"/>
              <a:t>платформа подржава следеће типове:</a:t>
            </a:r>
          </a:p>
          <a:p>
            <a:pPr lvl="1"/>
            <a:r>
              <a:rPr lang="en-US" i="1" dirty="0" smtClean="0"/>
              <a:t>PKCS11</a:t>
            </a:r>
            <a:r>
              <a:rPr lang="en-US" dirty="0" smtClean="0"/>
              <a:t> </a:t>
            </a:r>
            <a:r>
              <a:rPr lang="sr-Cyrl-RS" dirty="0" smtClean="0"/>
              <a:t>(према стандарду),</a:t>
            </a:r>
          </a:p>
          <a:p>
            <a:pPr lvl="1"/>
            <a:r>
              <a:rPr lang="en-US" i="1" dirty="0" smtClean="0"/>
              <a:t>PKCS12</a:t>
            </a:r>
            <a:r>
              <a:rPr lang="en-US" dirty="0" smtClean="0"/>
              <a:t> </a:t>
            </a:r>
            <a:r>
              <a:rPr lang="sr-Cyrl-RS" dirty="0" smtClean="0"/>
              <a:t>(према стандарду) ,</a:t>
            </a:r>
          </a:p>
          <a:p>
            <a:pPr lvl="1"/>
            <a:r>
              <a:rPr lang="en-US" i="1" dirty="0" smtClean="0"/>
              <a:t>JKS </a:t>
            </a:r>
            <a:r>
              <a:rPr lang="en-US" dirty="0" smtClean="0"/>
              <a:t>(Java Key Store), </a:t>
            </a:r>
            <a:endParaRPr lang="sr-Cyrl-RS" dirty="0" smtClean="0"/>
          </a:p>
          <a:p>
            <a:pPr lvl="1"/>
            <a:r>
              <a:rPr lang="en-US" dirty="0" smtClean="0"/>
              <a:t>DKS (Domain Key Store) </a:t>
            </a:r>
            <a:endParaRPr lang="sr-Cyrl-R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sr-Cyrl-RS" dirty="0" smtClean="0"/>
              <a:t>сигурносна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Cyrl-RS" dirty="0" smtClean="0"/>
              <a:t>Сигурносна архитектура за програмски језик </a:t>
            </a:r>
            <a:r>
              <a:rPr lang="en-US" dirty="0" smtClean="0"/>
              <a:t>Java </a:t>
            </a:r>
            <a:r>
              <a:rPr lang="sr-Cyrl-RS" dirty="0" smtClean="0"/>
              <a:t>подразумева велики број интерфејса за програмирање апликација </a:t>
            </a:r>
            <a:r>
              <a:rPr lang="en-US" dirty="0" smtClean="0"/>
              <a:t>(API), </a:t>
            </a:r>
            <a:r>
              <a:rPr lang="sr-Cyrl-RS" dirty="0" smtClean="0"/>
              <a:t>алата и имплементација најчешће коришћених сигурносних алгоритама, механизама и протокола</a:t>
            </a:r>
            <a:endParaRPr lang="en-US" dirty="0" smtClean="0"/>
          </a:p>
          <a:p>
            <a:pPr lvl="1"/>
            <a:r>
              <a:rPr lang="sr-Cyrl-RS" dirty="0" smtClean="0"/>
              <a:t>Једна група доступних интерфејса односи се на криптографију и инфраструктуру јавних кључева </a:t>
            </a:r>
            <a:r>
              <a:rPr lang="en-US" dirty="0" smtClean="0"/>
              <a:t>(PKI) </a:t>
            </a:r>
            <a:r>
              <a:rPr lang="sr-Cyrl-RS" dirty="0" smtClean="0"/>
              <a:t>и служи за развој сигурносних апликација</a:t>
            </a:r>
            <a:endParaRPr lang="en-US" dirty="0" smtClean="0"/>
          </a:p>
          <a:p>
            <a:pPr lvl="1"/>
            <a:r>
              <a:rPr lang="sr-Cyrl-RS" dirty="0" smtClean="0"/>
              <a:t>Друга група интерфејса омогућава аутентикацију и контролу приступа и служи да омогући апликацијама да се заштите од неауторизованог приступа заштићеним ресурсима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sr-Cyrl-RS" dirty="0" smtClean="0"/>
              <a:t>сигурносна архитектура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400" dirty="0" smtClean="0"/>
              <a:t>Архитектура подразумева да су сви сигурносни сервиси имплементирани у пружаоцима сервиса (</a:t>
            </a:r>
            <a:r>
              <a:rPr lang="en-US" sz="2400" i="1" dirty="0" smtClean="0"/>
              <a:t>providers</a:t>
            </a:r>
            <a:r>
              <a:rPr lang="sr-Cyrl-RS" sz="2400" i="1" dirty="0" smtClean="0"/>
              <a:t>)</a:t>
            </a:r>
            <a:endParaRPr lang="sr-Cyrl-RS" sz="2400" dirty="0" smtClean="0"/>
          </a:p>
          <a:p>
            <a:r>
              <a:rPr lang="sr-Cyrl-RS" sz="2400" dirty="0" smtClean="0"/>
              <a:t>Пружаоци сервиса се могу укључити у </a:t>
            </a:r>
            <a:r>
              <a:rPr lang="en-US" sz="2400" dirty="0" smtClean="0"/>
              <a:t>Java </a:t>
            </a:r>
            <a:r>
              <a:rPr lang="sr-Cyrl-RS" sz="2400" dirty="0" smtClean="0"/>
              <a:t>платформу путем стандардног интерфејса </a:t>
            </a:r>
          </a:p>
          <a:p>
            <a:r>
              <a:rPr lang="sr-Cyrl-RS" sz="2400" dirty="0" smtClean="0"/>
              <a:t>Овакав начин подршке за сигурносне сервисе омогућава апликацијама да их користе без познавања детаља саме имплементације</a:t>
            </a:r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sr-Cyrl-RS" sz="2400" dirty="0" smtClean="0"/>
              <a:t>платформа укључује одређени скуп подразумеваних пружаоца услуга који имплементирају основни скуп сигурносних сервиса</a:t>
            </a:r>
          </a:p>
          <a:p>
            <a:r>
              <a:rPr lang="sr-Cyrl-RS" sz="2400" dirty="0" smtClean="0"/>
              <a:t>Платформа дозвољава да се инсталирају и нови специфични пружаоци услуга и на тај начин је омогућено програмерима да додају нове сигурносне механизме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sr-Cyrl-RS" dirty="0" smtClean="0"/>
              <a:t>– принципи дизајна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Cyrl-RS" i="1" dirty="0" smtClean="0"/>
              <a:t>Независност имплементације</a:t>
            </a:r>
            <a:r>
              <a:rPr lang="sr-Cyrl-RS" dirty="0" smtClean="0"/>
              <a:t> – Апликације користе једног или више независних пружаоца услуга ради примене сигурносног сервиса</a:t>
            </a:r>
            <a:endParaRPr lang="en-US" dirty="0" smtClean="0"/>
          </a:p>
          <a:p>
            <a:r>
              <a:rPr lang="sr-Cyrl-RS" i="1" dirty="0" smtClean="0"/>
              <a:t>Међусобна компатибилност различитих имплементација</a:t>
            </a:r>
            <a:r>
              <a:rPr lang="sr-Cyrl-RS" dirty="0" smtClean="0"/>
              <a:t> – Апликација може да користи различите пружаоце услуга и пружаоци услуга могу да буду коришћени од стране различитих апликација</a:t>
            </a:r>
            <a:endParaRPr lang="en-US" dirty="0" smtClean="0"/>
          </a:p>
          <a:p>
            <a:r>
              <a:rPr lang="sr-Cyrl-RS" i="1" dirty="0" smtClean="0"/>
              <a:t>Проширивост коришћених сервиса</a:t>
            </a:r>
            <a:r>
              <a:rPr lang="sr-Cyrl-RS" dirty="0" smtClean="0"/>
              <a:t> – Платформа укључује пружаоце услуга који имплементирају скуп сигурносних сервиса који су тренутно актуелни, али даје подршку за додавање нових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Пружаоц услуга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java.security.Provider</a:t>
            </a:r>
            <a:r>
              <a:rPr lang="en-US" dirty="0" smtClean="0"/>
              <a:t> </a:t>
            </a:r>
            <a:r>
              <a:rPr lang="sr-Cyrl-RS" dirty="0" smtClean="0"/>
              <a:t>класа представља појам пружаоца услуга у </a:t>
            </a:r>
            <a:r>
              <a:rPr lang="en-US" dirty="0" smtClean="0"/>
              <a:t>Java </a:t>
            </a:r>
            <a:r>
              <a:rPr lang="sr-Cyrl-RS" dirty="0" smtClean="0"/>
              <a:t>платформи</a:t>
            </a:r>
          </a:p>
          <a:p>
            <a:r>
              <a:rPr lang="sr-Cyrl-RS" dirty="0" smtClean="0"/>
              <a:t>Специфицира назив пружаоца услуга и списак сервиса које тај пружаоц услуга имплементира</a:t>
            </a:r>
          </a:p>
          <a:p>
            <a:r>
              <a:rPr lang="sr-Cyrl-RS" dirty="0" smtClean="0"/>
              <a:t>Истовремено може бити конфигурисано неколико различитих пружаоца услуга поређаних по приоритету</a:t>
            </a:r>
          </a:p>
          <a:p>
            <a:r>
              <a:rPr lang="sr-Cyrl-RS" dirty="0" smtClean="0"/>
              <a:t>Када је потребан одређени сигурносни сервис одабира се пружаоц услуга највишег приоритета који га имплементира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Пример – одабир хеш алгоритма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MessageDigest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MessageDigest.getInstance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("SHA-256");</a:t>
            </a:r>
            <a:endParaRPr lang="en-US" sz="5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MessageDigest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MessageDigest.getInstance</a:t>
            </a:r>
            <a:r>
              <a:rPr lang="sr-Latn-RS" sz="3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r-Latn-RS" sz="3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("SHA-256", "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ProviderC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Подразумевани пружаоци услуга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Java </a:t>
            </a:r>
            <a:r>
              <a:rPr lang="sr-Cyrl-RS" sz="3600" dirty="0" smtClean="0"/>
              <a:t>платформа укључује одређени број подразумеваних пружаоца услуга</a:t>
            </a:r>
          </a:p>
          <a:p>
            <a:r>
              <a:rPr lang="sr-Cyrl-RS" sz="3600" dirty="0" smtClean="0"/>
              <a:t>Ови су већ конфигурисани и могу се одмах користити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Криптографска архитектура - </a:t>
            </a:r>
            <a:r>
              <a:rPr lang="sr-Latn-RS" dirty="0" smtClean="0"/>
              <a:t>JCA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Cyrl-RS" dirty="0" smtClean="0"/>
              <a:t>Укључује следеће сервисе:</a:t>
            </a:r>
            <a:endParaRPr lang="en-US" dirty="0" smtClean="0"/>
          </a:p>
          <a:p>
            <a:pPr lvl="1"/>
            <a:r>
              <a:rPr lang="sr-Cyrl-RS" dirty="0" smtClean="0"/>
              <a:t>Хеш алгоритме</a:t>
            </a:r>
            <a:endParaRPr lang="en-US" dirty="0" smtClean="0"/>
          </a:p>
          <a:p>
            <a:pPr lvl="1"/>
            <a:r>
              <a:rPr lang="sr-Cyrl-CS" dirty="0" smtClean="0"/>
              <a:t>А</a:t>
            </a:r>
            <a:r>
              <a:rPr lang="sr-Cyrl-RS" dirty="0" smtClean="0"/>
              <a:t>лгоритме за дигитално потписивање</a:t>
            </a:r>
            <a:endParaRPr lang="en-US" dirty="0" smtClean="0"/>
          </a:p>
          <a:p>
            <a:pPr lvl="1"/>
            <a:r>
              <a:rPr lang="sr-Cyrl-RS" dirty="0" smtClean="0"/>
              <a:t>Симетричне блоковске алгоритме</a:t>
            </a:r>
            <a:endParaRPr lang="en-US" dirty="0" smtClean="0"/>
          </a:p>
          <a:p>
            <a:pPr lvl="1"/>
            <a:r>
              <a:rPr lang="sr-Cyrl-RS" dirty="0" smtClean="0"/>
              <a:t>Симетричне алгоритме тока</a:t>
            </a:r>
            <a:endParaRPr lang="en-US" dirty="0" smtClean="0"/>
          </a:p>
          <a:p>
            <a:pPr lvl="1"/>
            <a:r>
              <a:rPr lang="sr-Cyrl-RS" dirty="0" smtClean="0"/>
              <a:t>Асиметричне алгоритме</a:t>
            </a:r>
            <a:endParaRPr lang="en-US" dirty="0" smtClean="0"/>
          </a:p>
          <a:p>
            <a:pPr lvl="1"/>
            <a:r>
              <a:rPr lang="sr-Cyrl-RS" dirty="0" smtClean="0"/>
              <a:t>Алгоритме засноване на лозинци</a:t>
            </a:r>
            <a:r>
              <a:rPr lang="en-US" dirty="0" smtClean="0"/>
              <a:t> (PBE)</a:t>
            </a:r>
          </a:p>
          <a:p>
            <a:pPr lvl="1"/>
            <a:r>
              <a:rPr lang="sr-Cyrl-RS" dirty="0" smtClean="0"/>
              <a:t>Криптографију помоћу елиптичне криве</a:t>
            </a:r>
            <a:r>
              <a:rPr lang="en-US" dirty="0" smtClean="0"/>
              <a:t> (ECC)</a:t>
            </a:r>
          </a:p>
          <a:p>
            <a:pPr lvl="1"/>
            <a:r>
              <a:rPr lang="sr-Cyrl-RS" dirty="0" smtClean="0"/>
              <a:t>Алгоритме за размену кључева</a:t>
            </a:r>
            <a:endParaRPr lang="en-US" dirty="0" smtClean="0"/>
          </a:p>
          <a:p>
            <a:pPr lvl="1"/>
            <a:r>
              <a:rPr lang="sr-Cyrl-RS" dirty="0" smtClean="0"/>
              <a:t>Генераторе кључева</a:t>
            </a:r>
            <a:endParaRPr lang="en-US" dirty="0" smtClean="0"/>
          </a:p>
          <a:p>
            <a:pPr lvl="1"/>
            <a:r>
              <a:rPr lang="sr-Cyrl-RS" dirty="0" smtClean="0"/>
              <a:t>Алгоритме за генерисање </a:t>
            </a:r>
            <a:r>
              <a:rPr lang="en-US" dirty="0" smtClean="0"/>
              <a:t>MAC</a:t>
            </a:r>
            <a:r>
              <a:rPr lang="sr-Cyrl-RS" dirty="0" smtClean="0"/>
              <a:t> кодова</a:t>
            </a:r>
            <a:endParaRPr lang="en-US" dirty="0" smtClean="0"/>
          </a:p>
          <a:p>
            <a:pPr lvl="1"/>
            <a:r>
              <a:rPr lang="sr-Cyrl-RS" dirty="0" smtClean="0"/>
              <a:t>Генераторе псеудо-случајних бројева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JCA</a:t>
            </a:r>
            <a:r>
              <a:rPr lang="sr-Cyrl-RS" dirty="0" smtClean="0"/>
              <a:t> - пакети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600" dirty="0" smtClean="0"/>
              <a:t>Из историјских разлога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sr-Cyrl-RS" sz="3600" dirty="0" smtClean="0"/>
              <a:t>(контрола извоза)</a:t>
            </a:r>
            <a:r>
              <a:rPr lang="en-US" sz="3600" dirty="0" smtClean="0"/>
              <a:t>, </a:t>
            </a:r>
            <a:r>
              <a:rPr lang="sr-Cyrl-RS" sz="3600" dirty="0" smtClean="0"/>
              <a:t>криптографски </a:t>
            </a:r>
            <a:r>
              <a:rPr lang="en-US" sz="3600" dirty="0" smtClean="0"/>
              <a:t>API</a:t>
            </a:r>
            <a:r>
              <a:rPr lang="sr-Cyrl-RS" sz="3600" dirty="0" smtClean="0"/>
              <a:t> су организовани у два пакета:</a:t>
            </a:r>
            <a:r>
              <a:rPr lang="en-US" sz="3600" dirty="0" smtClean="0"/>
              <a:t> </a:t>
            </a:r>
            <a:endParaRPr lang="sr-Cyrl-RS" sz="3600" dirty="0" smtClean="0"/>
          </a:p>
          <a:p>
            <a:pPr lvl="1"/>
            <a:r>
              <a:rPr lang="en-US" sz="3200" dirty="0" err="1" smtClean="0"/>
              <a:t>java.security</a:t>
            </a:r>
            <a:r>
              <a:rPr lang="en-US" sz="3200" dirty="0" smtClean="0"/>
              <a:t> </a:t>
            </a:r>
            <a:r>
              <a:rPr lang="sr-Cyrl-RS" sz="3200" dirty="0" smtClean="0"/>
              <a:t>пакет у коме су класе које не подлежу контроли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sr-Cyrl-RS" sz="3200" dirty="0" smtClean="0"/>
              <a:t>(</a:t>
            </a:r>
            <a:r>
              <a:rPr lang="en-US" sz="3200" dirty="0" smtClean="0"/>
              <a:t>Signature</a:t>
            </a:r>
            <a:r>
              <a:rPr lang="sr-Cyrl-RS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MessageDigest</a:t>
            </a:r>
            <a:r>
              <a:rPr lang="sr-Cyrl-RS" sz="3200" dirty="0" smtClean="0"/>
              <a:t>)</a:t>
            </a:r>
          </a:p>
          <a:p>
            <a:pPr lvl="1"/>
            <a:r>
              <a:rPr lang="en-US" sz="3200" dirty="0" err="1" smtClean="0"/>
              <a:t>javax.crypto</a:t>
            </a:r>
            <a:r>
              <a:rPr lang="sr-Cyrl-RS" sz="3200" dirty="0" smtClean="0"/>
              <a:t> пакет  у коме су класе које подлежу контроли</a:t>
            </a:r>
            <a:r>
              <a:rPr lang="en-US" sz="3200" dirty="0" smtClean="0"/>
              <a:t> (Cipher</a:t>
            </a:r>
            <a:r>
              <a:rPr lang="sr-Cyrl-RS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KeyAgreement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Сигурност у програмском језику Java </vt:lpstr>
      <vt:lpstr>Java сигурносна архитектура</vt:lpstr>
      <vt:lpstr>Java сигурносна архитектура (2)</vt:lpstr>
      <vt:lpstr>API – принципи дизајна</vt:lpstr>
      <vt:lpstr>Пружаоц услуга</vt:lpstr>
      <vt:lpstr>Пример – одабир хеш алгоритма</vt:lpstr>
      <vt:lpstr>Подразумевани пружаоци услуга</vt:lpstr>
      <vt:lpstr>Криптографска архитектура - JCA</vt:lpstr>
      <vt:lpstr>JCA - пакети</vt:lpstr>
      <vt:lpstr>Подразумевани подржани сервиси</vt:lpstr>
      <vt:lpstr>Java PKI</vt:lpstr>
      <vt:lpstr>Чување кључева и сертификата</vt:lpstr>
      <vt:lpstr>Подржани формати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Security</dc:title>
  <dc:creator>zarko</dc:creator>
  <cp:lastModifiedBy>zarko</cp:lastModifiedBy>
  <cp:revision>40</cp:revision>
  <dcterms:created xsi:type="dcterms:W3CDTF">2016-04-20T07:57:29Z</dcterms:created>
  <dcterms:modified xsi:type="dcterms:W3CDTF">2016-04-22T13:04:11Z</dcterms:modified>
</cp:coreProperties>
</file>