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14.jpg" ContentType="image/jpg"/>
  <Override PartName="/ppt/media/image15.jpg" ContentType="image/jpg"/>
  <Override PartName="/ppt/media/image16.jpg" ContentType="image/jpg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260" r:id="rId3"/>
    <p:sldId id="411" r:id="rId4"/>
    <p:sldId id="446" r:id="rId5"/>
    <p:sldId id="447" r:id="rId6"/>
    <p:sldId id="448" r:id="rId7"/>
    <p:sldId id="442" r:id="rId8"/>
    <p:sldId id="440" r:id="rId9"/>
    <p:sldId id="443" r:id="rId10"/>
    <p:sldId id="444" r:id="rId11"/>
    <p:sldId id="445" r:id="rId12"/>
    <p:sldId id="449" r:id="rId13"/>
    <p:sldId id="4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D96A3A-96F8-4C8E-D64D-F6B5C429CF8D}" name="Jubery, Talukder [TRAC]" initials="TJ" userId="S::znjubery@iastate.edu::68a2e4c5-a2cd-4799-b57d-eda293220fa1" providerId="AD"/>
  <p188:author id="{8405CC3F-8357-7397-236A-DA66A113DC88}" name="CATELYN JANDA" initials="CJ" userId="35271442875_tp_box_2" providerId="Windows Live"/>
  <p188:author id="{3CC95058-4FB8-C605-798D-4D3857085BC4}" name="JIANG, ZHANHONG [TRAC]" initials="ZJ" userId="S::zhjiang@iastate.edu::f51f09e3-d554-4444-8702-bfc7cfabb049" providerId="AD"/>
  <p188:author id="{478EB781-DF98-323B-CD27-FA6721F26747}" name="McCarthy, Melissa A [CELT]" initials="" userId="S::mallman@iastate.edu::df14df70-19c3-4c7f-8dac-16fe5e4973be" providerId="AD"/>
  <p188:author id="{5F1534AE-48EC-44C9-2081-41023FB26FC0}" name="Zaki Jubery" initials="ZJ" userId="6ba2b22bf40cea3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60" autoAdjust="0"/>
    <p:restoredTop sz="86409" autoAdjust="0"/>
  </p:normalViewPr>
  <p:slideViewPr>
    <p:cSldViewPr snapToGrid="0">
      <p:cViewPr varScale="1">
        <p:scale>
          <a:sx n="74" d="100"/>
          <a:sy n="74" d="100"/>
        </p:scale>
        <p:origin x="78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F6196-2DDE-48F6-87FD-E1734D4AA4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4D8130-A963-424C-8DCA-3AE3B5CA0F28}">
      <dgm:prSet/>
      <dgm:spPr/>
      <dgm:t>
        <a:bodyPr/>
        <a:lstStyle/>
        <a:p>
          <a:r>
            <a:rPr lang="en-US" b="0" i="0"/>
            <a:t>What can we do with machine learning?</a:t>
          </a:r>
          <a:endParaRPr lang="en-US"/>
        </a:p>
      </dgm:t>
    </dgm:pt>
    <dgm:pt modelId="{4B1A8B8B-FE76-4521-A1BF-C7A5653A9C16}" type="parTrans" cxnId="{54E3B9BF-1783-47CE-A558-6EFABC3662DD}">
      <dgm:prSet/>
      <dgm:spPr/>
      <dgm:t>
        <a:bodyPr/>
        <a:lstStyle/>
        <a:p>
          <a:endParaRPr lang="en-US"/>
        </a:p>
      </dgm:t>
    </dgm:pt>
    <dgm:pt modelId="{9999BD49-3831-46DB-BD14-7D1D46E65E35}" type="sibTrans" cxnId="{54E3B9BF-1783-47CE-A558-6EFABC3662DD}">
      <dgm:prSet/>
      <dgm:spPr/>
      <dgm:t>
        <a:bodyPr/>
        <a:lstStyle/>
        <a:p>
          <a:endParaRPr lang="en-US"/>
        </a:p>
      </dgm:t>
    </dgm:pt>
    <dgm:pt modelId="{6EDBFB17-3B0F-4C29-9CDF-128726BE7ABC}">
      <dgm:prSet/>
      <dgm:spPr/>
      <dgm:t>
        <a:bodyPr/>
        <a:lstStyle/>
        <a:p>
          <a:r>
            <a:rPr lang="en-US" b="0" i="0"/>
            <a:t>Play chess, go, ..</a:t>
          </a:r>
          <a:endParaRPr lang="en-US"/>
        </a:p>
      </dgm:t>
    </dgm:pt>
    <dgm:pt modelId="{604B07BB-161E-44BB-BDFF-70B607845CC4}" type="parTrans" cxnId="{B2B07306-9A34-4002-AD5D-543E94593F04}">
      <dgm:prSet/>
      <dgm:spPr/>
      <dgm:t>
        <a:bodyPr/>
        <a:lstStyle/>
        <a:p>
          <a:endParaRPr lang="en-US"/>
        </a:p>
      </dgm:t>
    </dgm:pt>
    <dgm:pt modelId="{09ED32D6-E5B3-432B-8E4A-BC88ABBFBB6C}" type="sibTrans" cxnId="{B2B07306-9A34-4002-AD5D-543E94593F04}">
      <dgm:prSet/>
      <dgm:spPr/>
      <dgm:t>
        <a:bodyPr/>
        <a:lstStyle/>
        <a:p>
          <a:endParaRPr lang="en-US"/>
        </a:p>
      </dgm:t>
    </dgm:pt>
    <dgm:pt modelId="{324AB954-9D2D-47A0-9102-E246CF958135}">
      <dgm:prSet/>
      <dgm:spPr/>
      <dgm:t>
        <a:bodyPr/>
        <a:lstStyle/>
        <a:p>
          <a:r>
            <a:rPr lang="en-US" b="0" i="0"/>
            <a:t>Classify data: 🐶 vs. 🐱, galaxies, 🐦 species from their calls, ...</a:t>
          </a:r>
          <a:endParaRPr lang="en-US"/>
        </a:p>
      </dgm:t>
    </dgm:pt>
    <dgm:pt modelId="{FC9ACB3D-B9B6-44B2-BB9C-074B39FD921B}" type="parTrans" cxnId="{DFEBC746-947F-4D61-903C-A899596FC440}">
      <dgm:prSet/>
      <dgm:spPr/>
      <dgm:t>
        <a:bodyPr/>
        <a:lstStyle/>
        <a:p>
          <a:endParaRPr lang="en-US"/>
        </a:p>
      </dgm:t>
    </dgm:pt>
    <dgm:pt modelId="{7AF4389F-FD56-4102-A9DF-0670CE7A81B6}" type="sibTrans" cxnId="{DFEBC746-947F-4D61-903C-A899596FC440}">
      <dgm:prSet/>
      <dgm:spPr/>
      <dgm:t>
        <a:bodyPr/>
        <a:lstStyle/>
        <a:p>
          <a:endParaRPr lang="en-US"/>
        </a:p>
      </dgm:t>
    </dgm:pt>
    <dgm:pt modelId="{1956BE9E-DBBA-437C-B469-4355CE50E989}">
      <dgm:prSet/>
      <dgm:spPr/>
      <dgm:t>
        <a:bodyPr/>
        <a:lstStyle/>
        <a:p>
          <a:r>
            <a:rPr lang="en-US" b="0" i="0"/>
            <a:t>Recommender systems: 🎥 / 📚 / 📜 suggestions, ...</a:t>
          </a:r>
          <a:endParaRPr lang="en-US"/>
        </a:p>
      </dgm:t>
    </dgm:pt>
    <dgm:pt modelId="{82736C3C-E887-402E-948B-8D1450C3C20C}" type="parTrans" cxnId="{AC15D849-2246-4281-AA35-3C35E6D81EF6}">
      <dgm:prSet/>
      <dgm:spPr/>
      <dgm:t>
        <a:bodyPr/>
        <a:lstStyle/>
        <a:p>
          <a:endParaRPr lang="en-US"/>
        </a:p>
      </dgm:t>
    </dgm:pt>
    <dgm:pt modelId="{AFF3DE31-ACAE-47C9-9DAD-082FC3A3125D}" type="sibTrans" cxnId="{AC15D849-2246-4281-AA35-3C35E6D81EF6}">
      <dgm:prSet/>
      <dgm:spPr/>
      <dgm:t>
        <a:bodyPr/>
        <a:lstStyle/>
        <a:p>
          <a:endParaRPr lang="en-US"/>
        </a:p>
      </dgm:t>
    </dgm:pt>
    <dgm:pt modelId="{D968123E-9628-46C2-A9D0-26E48A5AE439}">
      <dgm:prSet/>
      <dgm:spPr/>
      <dgm:t>
        <a:bodyPr/>
        <a:lstStyle/>
        <a:p>
          <a:r>
            <a:rPr lang="en-US" b="0" i="0"/>
            <a:t>Solve </a:t>
          </a:r>
          <a:endParaRPr lang="en-US"/>
        </a:p>
      </dgm:t>
    </dgm:pt>
    <dgm:pt modelId="{B32807E9-E570-4A69-9D33-5ABDB67734CD}" type="parTrans" cxnId="{75DCDA60-6ADB-423A-BE3A-4B026312BAB9}">
      <dgm:prSet/>
      <dgm:spPr/>
      <dgm:t>
        <a:bodyPr/>
        <a:lstStyle/>
        <a:p>
          <a:endParaRPr lang="en-US"/>
        </a:p>
      </dgm:t>
    </dgm:pt>
    <dgm:pt modelId="{C8140D61-0080-434F-B1D2-28AE674616E7}" type="sibTrans" cxnId="{75DCDA60-6ADB-423A-BE3A-4B026312BAB9}">
      <dgm:prSet/>
      <dgm:spPr/>
      <dgm:t>
        <a:bodyPr/>
        <a:lstStyle/>
        <a:p>
          <a:endParaRPr lang="en-US"/>
        </a:p>
      </dgm:t>
    </dgm:pt>
    <dgm:pt modelId="{06A14551-0640-4012-921A-0DCDBA2E8E11}">
      <dgm:prSet/>
      <dgm:spPr/>
      <dgm:t>
        <a:bodyPr/>
        <a:lstStyle/>
        <a:p>
          <a:r>
            <a:rPr lang="en-US" b="0" i="0"/>
            <a:t>Cluster data into different groups</a:t>
          </a:r>
          <a:endParaRPr lang="en-US"/>
        </a:p>
      </dgm:t>
    </dgm:pt>
    <dgm:pt modelId="{316BC7F5-300F-4E2D-AB28-3177B69640C8}" type="parTrans" cxnId="{18CF695E-3843-476B-BF57-197C8690E6D3}">
      <dgm:prSet/>
      <dgm:spPr/>
      <dgm:t>
        <a:bodyPr/>
        <a:lstStyle/>
        <a:p>
          <a:endParaRPr lang="en-US"/>
        </a:p>
      </dgm:t>
    </dgm:pt>
    <dgm:pt modelId="{CA639066-CA70-4A16-AC8F-096426E95DA3}" type="sibTrans" cxnId="{18CF695E-3843-476B-BF57-197C8690E6D3}">
      <dgm:prSet/>
      <dgm:spPr/>
      <dgm:t>
        <a:bodyPr/>
        <a:lstStyle/>
        <a:p>
          <a:endParaRPr lang="en-US"/>
        </a:p>
      </dgm:t>
    </dgm:pt>
    <dgm:pt modelId="{C6667B51-EADB-4B11-B2BA-7ADAE3E18AF4}">
      <dgm:prSet/>
      <dgm:spPr/>
      <dgm:t>
        <a:bodyPr/>
        <a:lstStyle/>
        <a:p>
          <a:r>
            <a:rPr lang="en-US" b="0" i="0"/>
            <a:t>Write poetry, create art</a:t>
          </a:r>
          <a:endParaRPr lang="en-US"/>
        </a:p>
      </dgm:t>
    </dgm:pt>
    <dgm:pt modelId="{12468CB4-B701-4DE6-905A-B9485637A91D}" type="parTrans" cxnId="{D21A6CF8-E317-4F06-85B4-B59660B876BC}">
      <dgm:prSet/>
      <dgm:spPr/>
      <dgm:t>
        <a:bodyPr/>
        <a:lstStyle/>
        <a:p>
          <a:endParaRPr lang="en-US"/>
        </a:p>
      </dgm:t>
    </dgm:pt>
    <dgm:pt modelId="{BA0F1FC0-4913-4F31-8977-E9924337E565}" type="sibTrans" cxnId="{D21A6CF8-E317-4F06-85B4-B59660B876BC}">
      <dgm:prSet/>
      <dgm:spPr/>
      <dgm:t>
        <a:bodyPr/>
        <a:lstStyle/>
        <a:p>
          <a:endParaRPr lang="en-US"/>
        </a:p>
      </dgm:t>
    </dgm:pt>
    <dgm:pt modelId="{FD46021C-F38B-4B1F-B933-FC584A021F54}" type="pres">
      <dgm:prSet presAssocID="{2D3F6196-2DDE-48F6-87FD-E1734D4AA4CE}" presName="vert0" presStyleCnt="0">
        <dgm:presLayoutVars>
          <dgm:dir/>
          <dgm:animOne val="branch"/>
          <dgm:animLvl val="lvl"/>
        </dgm:presLayoutVars>
      </dgm:prSet>
      <dgm:spPr/>
    </dgm:pt>
    <dgm:pt modelId="{4D0B6648-CFAA-4884-8A7D-310FE25D72DF}" type="pres">
      <dgm:prSet presAssocID="{6E4D8130-A963-424C-8DCA-3AE3B5CA0F28}" presName="thickLine" presStyleLbl="alignNode1" presStyleIdx="0" presStyleCnt="7"/>
      <dgm:spPr/>
    </dgm:pt>
    <dgm:pt modelId="{4888D693-73E4-4A73-B79E-EFB54D9C9771}" type="pres">
      <dgm:prSet presAssocID="{6E4D8130-A963-424C-8DCA-3AE3B5CA0F28}" presName="horz1" presStyleCnt="0"/>
      <dgm:spPr/>
    </dgm:pt>
    <dgm:pt modelId="{2673CA89-3421-4312-89E4-00438BC873BA}" type="pres">
      <dgm:prSet presAssocID="{6E4D8130-A963-424C-8DCA-3AE3B5CA0F28}" presName="tx1" presStyleLbl="revTx" presStyleIdx="0" presStyleCnt="7"/>
      <dgm:spPr/>
    </dgm:pt>
    <dgm:pt modelId="{DC9837C5-8382-475A-9F1C-8F0BB00A8CE8}" type="pres">
      <dgm:prSet presAssocID="{6E4D8130-A963-424C-8DCA-3AE3B5CA0F28}" presName="vert1" presStyleCnt="0"/>
      <dgm:spPr/>
    </dgm:pt>
    <dgm:pt modelId="{EF9ADEED-3D11-4141-A9D9-16D64C0043E1}" type="pres">
      <dgm:prSet presAssocID="{6EDBFB17-3B0F-4C29-9CDF-128726BE7ABC}" presName="thickLine" presStyleLbl="alignNode1" presStyleIdx="1" presStyleCnt="7"/>
      <dgm:spPr/>
    </dgm:pt>
    <dgm:pt modelId="{E73773C3-972B-4785-A96B-FD105EF2869B}" type="pres">
      <dgm:prSet presAssocID="{6EDBFB17-3B0F-4C29-9CDF-128726BE7ABC}" presName="horz1" presStyleCnt="0"/>
      <dgm:spPr/>
    </dgm:pt>
    <dgm:pt modelId="{6547814B-89A8-4897-A873-B9EBF025C7FC}" type="pres">
      <dgm:prSet presAssocID="{6EDBFB17-3B0F-4C29-9CDF-128726BE7ABC}" presName="tx1" presStyleLbl="revTx" presStyleIdx="1" presStyleCnt="7"/>
      <dgm:spPr/>
    </dgm:pt>
    <dgm:pt modelId="{5CA433EA-B6DD-4447-A956-3EA56C38A6A6}" type="pres">
      <dgm:prSet presAssocID="{6EDBFB17-3B0F-4C29-9CDF-128726BE7ABC}" presName="vert1" presStyleCnt="0"/>
      <dgm:spPr/>
    </dgm:pt>
    <dgm:pt modelId="{BFF9A094-3243-4C07-B9D9-887033F8AA82}" type="pres">
      <dgm:prSet presAssocID="{324AB954-9D2D-47A0-9102-E246CF958135}" presName="thickLine" presStyleLbl="alignNode1" presStyleIdx="2" presStyleCnt="7"/>
      <dgm:spPr/>
    </dgm:pt>
    <dgm:pt modelId="{E02E6C04-F45E-4742-810B-5BF70705BE53}" type="pres">
      <dgm:prSet presAssocID="{324AB954-9D2D-47A0-9102-E246CF958135}" presName="horz1" presStyleCnt="0"/>
      <dgm:spPr/>
    </dgm:pt>
    <dgm:pt modelId="{83B42EBA-8E3B-49F7-AF11-3F542C9CC2D1}" type="pres">
      <dgm:prSet presAssocID="{324AB954-9D2D-47A0-9102-E246CF958135}" presName="tx1" presStyleLbl="revTx" presStyleIdx="2" presStyleCnt="7"/>
      <dgm:spPr/>
    </dgm:pt>
    <dgm:pt modelId="{11EFAF27-1298-43DC-B9B2-C45D90A04FD3}" type="pres">
      <dgm:prSet presAssocID="{324AB954-9D2D-47A0-9102-E246CF958135}" presName="vert1" presStyleCnt="0"/>
      <dgm:spPr/>
    </dgm:pt>
    <dgm:pt modelId="{B0F1C318-3045-4CA7-B109-16D0F22EE3F1}" type="pres">
      <dgm:prSet presAssocID="{1956BE9E-DBBA-437C-B469-4355CE50E989}" presName="thickLine" presStyleLbl="alignNode1" presStyleIdx="3" presStyleCnt="7"/>
      <dgm:spPr/>
    </dgm:pt>
    <dgm:pt modelId="{1C8E37D8-1681-415F-8F1B-57A0FBB249F9}" type="pres">
      <dgm:prSet presAssocID="{1956BE9E-DBBA-437C-B469-4355CE50E989}" presName="horz1" presStyleCnt="0"/>
      <dgm:spPr/>
    </dgm:pt>
    <dgm:pt modelId="{23F6C944-F5B9-4B31-86A3-EEC9D37FEC60}" type="pres">
      <dgm:prSet presAssocID="{1956BE9E-DBBA-437C-B469-4355CE50E989}" presName="tx1" presStyleLbl="revTx" presStyleIdx="3" presStyleCnt="7"/>
      <dgm:spPr/>
    </dgm:pt>
    <dgm:pt modelId="{43356D47-F33C-40A8-B669-EF742B7E866D}" type="pres">
      <dgm:prSet presAssocID="{1956BE9E-DBBA-437C-B469-4355CE50E989}" presName="vert1" presStyleCnt="0"/>
      <dgm:spPr/>
    </dgm:pt>
    <dgm:pt modelId="{886185DA-23E1-415F-9694-9A816DE92E65}" type="pres">
      <dgm:prSet presAssocID="{D968123E-9628-46C2-A9D0-26E48A5AE439}" presName="thickLine" presStyleLbl="alignNode1" presStyleIdx="4" presStyleCnt="7"/>
      <dgm:spPr/>
    </dgm:pt>
    <dgm:pt modelId="{7780EE5C-411D-45C5-8230-B411403AE529}" type="pres">
      <dgm:prSet presAssocID="{D968123E-9628-46C2-A9D0-26E48A5AE439}" presName="horz1" presStyleCnt="0"/>
      <dgm:spPr/>
    </dgm:pt>
    <dgm:pt modelId="{BB44077C-CCAD-46BE-8732-8E6E47E84F4C}" type="pres">
      <dgm:prSet presAssocID="{D968123E-9628-46C2-A9D0-26E48A5AE439}" presName="tx1" presStyleLbl="revTx" presStyleIdx="4" presStyleCnt="7"/>
      <dgm:spPr/>
    </dgm:pt>
    <dgm:pt modelId="{B84D0FD8-46CC-4F45-A268-8F00A21AF030}" type="pres">
      <dgm:prSet presAssocID="{D968123E-9628-46C2-A9D0-26E48A5AE439}" presName="vert1" presStyleCnt="0"/>
      <dgm:spPr/>
    </dgm:pt>
    <dgm:pt modelId="{189CC3FC-37DF-4B80-A620-7B307FBC05EF}" type="pres">
      <dgm:prSet presAssocID="{06A14551-0640-4012-921A-0DCDBA2E8E11}" presName="thickLine" presStyleLbl="alignNode1" presStyleIdx="5" presStyleCnt="7"/>
      <dgm:spPr/>
    </dgm:pt>
    <dgm:pt modelId="{251EA6D9-0E6F-425C-950A-A73CC829D6ED}" type="pres">
      <dgm:prSet presAssocID="{06A14551-0640-4012-921A-0DCDBA2E8E11}" presName="horz1" presStyleCnt="0"/>
      <dgm:spPr/>
    </dgm:pt>
    <dgm:pt modelId="{3645A47C-382F-4A86-8207-DF2D422A4303}" type="pres">
      <dgm:prSet presAssocID="{06A14551-0640-4012-921A-0DCDBA2E8E11}" presName="tx1" presStyleLbl="revTx" presStyleIdx="5" presStyleCnt="7"/>
      <dgm:spPr/>
    </dgm:pt>
    <dgm:pt modelId="{3F932597-58E6-4D27-B492-2AE4D0F429B6}" type="pres">
      <dgm:prSet presAssocID="{06A14551-0640-4012-921A-0DCDBA2E8E11}" presName="vert1" presStyleCnt="0"/>
      <dgm:spPr/>
    </dgm:pt>
    <dgm:pt modelId="{097339FC-1AD2-474E-9A8C-D7961C3D53FE}" type="pres">
      <dgm:prSet presAssocID="{C6667B51-EADB-4B11-B2BA-7ADAE3E18AF4}" presName="thickLine" presStyleLbl="alignNode1" presStyleIdx="6" presStyleCnt="7"/>
      <dgm:spPr/>
    </dgm:pt>
    <dgm:pt modelId="{3E1B4C4C-6F32-4F42-83DB-73C6CABC6FBC}" type="pres">
      <dgm:prSet presAssocID="{C6667B51-EADB-4B11-B2BA-7ADAE3E18AF4}" presName="horz1" presStyleCnt="0"/>
      <dgm:spPr/>
    </dgm:pt>
    <dgm:pt modelId="{D30BED62-C49D-486B-8713-4A0D4C4806C8}" type="pres">
      <dgm:prSet presAssocID="{C6667B51-EADB-4B11-B2BA-7ADAE3E18AF4}" presName="tx1" presStyleLbl="revTx" presStyleIdx="6" presStyleCnt="7"/>
      <dgm:spPr/>
    </dgm:pt>
    <dgm:pt modelId="{BF53D8EA-DD4C-4B4E-98C6-4AC094B03BC7}" type="pres">
      <dgm:prSet presAssocID="{C6667B51-EADB-4B11-B2BA-7ADAE3E18AF4}" presName="vert1" presStyleCnt="0"/>
      <dgm:spPr/>
    </dgm:pt>
  </dgm:ptLst>
  <dgm:cxnLst>
    <dgm:cxn modelId="{B2B07306-9A34-4002-AD5D-543E94593F04}" srcId="{2D3F6196-2DDE-48F6-87FD-E1734D4AA4CE}" destId="{6EDBFB17-3B0F-4C29-9CDF-128726BE7ABC}" srcOrd="1" destOrd="0" parTransId="{604B07BB-161E-44BB-BDFF-70B607845CC4}" sibTransId="{09ED32D6-E5B3-432B-8E4A-BC88ABBFBB6C}"/>
    <dgm:cxn modelId="{DCDDB511-D096-4645-89E2-F2C13DC34BE3}" type="presOf" srcId="{C6667B51-EADB-4B11-B2BA-7ADAE3E18AF4}" destId="{D30BED62-C49D-486B-8713-4A0D4C4806C8}" srcOrd="0" destOrd="0" presId="urn:microsoft.com/office/officeart/2008/layout/LinedList"/>
    <dgm:cxn modelId="{A5C2175E-004B-4862-9245-0FDCD9D8F03F}" type="presOf" srcId="{324AB954-9D2D-47A0-9102-E246CF958135}" destId="{83B42EBA-8E3B-49F7-AF11-3F542C9CC2D1}" srcOrd="0" destOrd="0" presId="urn:microsoft.com/office/officeart/2008/layout/LinedList"/>
    <dgm:cxn modelId="{18CF695E-3843-476B-BF57-197C8690E6D3}" srcId="{2D3F6196-2DDE-48F6-87FD-E1734D4AA4CE}" destId="{06A14551-0640-4012-921A-0DCDBA2E8E11}" srcOrd="5" destOrd="0" parTransId="{316BC7F5-300F-4E2D-AB28-3177B69640C8}" sibTransId="{CA639066-CA70-4A16-AC8F-096426E95DA3}"/>
    <dgm:cxn modelId="{75DCDA60-6ADB-423A-BE3A-4B026312BAB9}" srcId="{2D3F6196-2DDE-48F6-87FD-E1734D4AA4CE}" destId="{D968123E-9628-46C2-A9D0-26E48A5AE439}" srcOrd="4" destOrd="0" parTransId="{B32807E9-E570-4A69-9D33-5ABDB67734CD}" sibTransId="{C8140D61-0080-434F-B1D2-28AE674616E7}"/>
    <dgm:cxn modelId="{DFEBC746-947F-4D61-903C-A899596FC440}" srcId="{2D3F6196-2DDE-48F6-87FD-E1734D4AA4CE}" destId="{324AB954-9D2D-47A0-9102-E246CF958135}" srcOrd="2" destOrd="0" parTransId="{FC9ACB3D-B9B6-44B2-BB9C-074B39FD921B}" sibTransId="{7AF4389F-FD56-4102-A9DF-0670CE7A81B6}"/>
    <dgm:cxn modelId="{B09A2767-BA07-4BEA-8F22-0E672BED9CE9}" type="presOf" srcId="{D968123E-9628-46C2-A9D0-26E48A5AE439}" destId="{BB44077C-CCAD-46BE-8732-8E6E47E84F4C}" srcOrd="0" destOrd="0" presId="urn:microsoft.com/office/officeart/2008/layout/LinedList"/>
    <dgm:cxn modelId="{AC15D849-2246-4281-AA35-3C35E6D81EF6}" srcId="{2D3F6196-2DDE-48F6-87FD-E1734D4AA4CE}" destId="{1956BE9E-DBBA-437C-B469-4355CE50E989}" srcOrd="3" destOrd="0" parTransId="{82736C3C-E887-402E-948B-8D1450C3C20C}" sibTransId="{AFF3DE31-ACAE-47C9-9DAD-082FC3A3125D}"/>
    <dgm:cxn modelId="{28922697-FFAE-43F8-9215-3B84A2B615BD}" type="presOf" srcId="{2D3F6196-2DDE-48F6-87FD-E1734D4AA4CE}" destId="{FD46021C-F38B-4B1F-B933-FC584A021F54}" srcOrd="0" destOrd="0" presId="urn:microsoft.com/office/officeart/2008/layout/LinedList"/>
    <dgm:cxn modelId="{54E3B9BF-1783-47CE-A558-6EFABC3662DD}" srcId="{2D3F6196-2DDE-48F6-87FD-E1734D4AA4CE}" destId="{6E4D8130-A963-424C-8DCA-3AE3B5CA0F28}" srcOrd="0" destOrd="0" parTransId="{4B1A8B8B-FE76-4521-A1BF-C7A5653A9C16}" sibTransId="{9999BD49-3831-46DB-BD14-7D1D46E65E35}"/>
    <dgm:cxn modelId="{4B5D53C4-0BFD-43F0-8A6B-A4C9A768772E}" type="presOf" srcId="{6EDBFB17-3B0F-4C29-9CDF-128726BE7ABC}" destId="{6547814B-89A8-4897-A873-B9EBF025C7FC}" srcOrd="0" destOrd="0" presId="urn:microsoft.com/office/officeart/2008/layout/LinedList"/>
    <dgm:cxn modelId="{145E53C6-1B9B-4935-81AF-E14668134809}" type="presOf" srcId="{6E4D8130-A963-424C-8DCA-3AE3B5CA0F28}" destId="{2673CA89-3421-4312-89E4-00438BC873BA}" srcOrd="0" destOrd="0" presId="urn:microsoft.com/office/officeart/2008/layout/LinedList"/>
    <dgm:cxn modelId="{3609CFCE-9CFF-4544-B78F-C687FA6A04BF}" type="presOf" srcId="{06A14551-0640-4012-921A-0DCDBA2E8E11}" destId="{3645A47C-382F-4A86-8207-DF2D422A4303}" srcOrd="0" destOrd="0" presId="urn:microsoft.com/office/officeart/2008/layout/LinedList"/>
    <dgm:cxn modelId="{933F83EC-D0B1-4E3B-BE7D-0D396A573523}" type="presOf" srcId="{1956BE9E-DBBA-437C-B469-4355CE50E989}" destId="{23F6C944-F5B9-4B31-86A3-EEC9D37FEC60}" srcOrd="0" destOrd="0" presId="urn:microsoft.com/office/officeart/2008/layout/LinedList"/>
    <dgm:cxn modelId="{D21A6CF8-E317-4F06-85B4-B59660B876BC}" srcId="{2D3F6196-2DDE-48F6-87FD-E1734D4AA4CE}" destId="{C6667B51-EADB-4B11-B2BA-7ADAE3E18AF4}" srcOrd="6" destOrd="0" parTransId="{12468CB4-B701-4DE6-905A-B9485637A91D}" sibTransId="{BA0F1FC0-4913-4F31-8977-E9924337E565}"/>
    <dgm:cxn modelId="{3DA11564-511E-441D-AF9F-FCC3C97A15E0}" type="presParOf" srcId="{FD46021C-F38B-4B1F-B933-FC584A021F54}" destId="{4D0B6648-CFAA-4884-8A7D-310FE25D72DF}" srcOrd="0" destOrd="0" presId="urn:microsoft.com/office/officeart/2008/layout/LinedList"/>
    <dgm:cxn modelId="{107C8564-51DA-4B9F-910A-15B5F7F51ADA}" type="presParOf" srcId="{FD46021C-F38B-4B1F-B933-FC584A021F54}" destId="{4888D693-73E4-4A73-B79E-EFB54D9C9771}" srcOrd="1" destOrd="0" presId="urn:microsoft.com/office/officeart/2008/layout/LinedList"/>
    <dgm:cxn modelId="{05B1B075-1BC5-4984-8545-504C5C3E6D29}" type="presParOf" srcId="{4888D693-73E4-4A73-B79E-EFB54D9C9771}" destId="{2673CA89-3421-4312-89E4-00438BC873BA}" srcOrd="0" destOrd="0" presId="urn:microsoft.com/office/officeart/2008/layout/LinedList"/>
    <dgm:cxn modelId="{5C4E9486-B2EA-4774-946A-CFB6154971D7}" type="presParOf" srcId="{4888D693-73E4-4A73-B79E-EFB54D9C9771}" destId="{DC9837C5-8382-475A-9F1C-8F0BB00A8CE8}" srcOrd="1" destOrd="0" presId="urn:microsoft.com/office/officeart/2008/layout/LinedList"/>
    <dgm:cxn modelId="{11FC9BCA-A6D7-46FA-BB6C-0DFA197ABD42}" type="presParOf" srcId="{FD46021C-F38B-4B1F-B933-FC584A021F54}" destId="{EF9ADEED-3D11-4141-A9D9-16D64C0043E1}" srcOrd="2" destOrd="0" presId="urn:microsoft.com/office/officeart/2008/layout/LinedList"/>
    <dgm:cxn modelId="{64051D12-3430-4C1B-86C0-AEAB093BD167}" type="presParOf" srcId="{FD46021C-F38B-4B1F-B933-FC584A021F54}" destId="{E73773C3-972B-4785-A96B-FD105EF2869B}" srcOrd="3" destOrd="0" presId="urn:microsoft.com/office/officeart/2008/layout/LinedList"/>
    <dgm:cxn modelId="{3C068381-D17C-4F8E-82CA-56334012BA72}" type="presParOf" srcId="{E73773C3-972B-4785-A96B-FD105EF2869B}" destId="{6547814B-89A8-4897-A873-B9EBF025C7FC}" srcOrd="0" destOrd="0" presId="urn:microsoft.com/office/officeart/2008/layout/LinedList"/>
    <dgm:cxn modelId="{578993C6-6D0C-4E47-907A-96AAC0A08549}" type="presParOf" srcId="{E73773C3-972B-4785-A96B-FD105EF2869B}" destId="{5CA433EA-B6DD-4447-A956-3EA56C38A6A6}" srcOrd="1" destOrd="0" presId="urn:microsoft.com/office/officeart/2008/layout/LinedList"/>
    <dgm:cxn modelId="{78320075-7186-4135-BCB5-4F288B74F931}" type="presParOf" srcId="{FD46021C-F38B-4B1F-B933-FC584A021F54}" destId="{BFF9A094-3243-4C07-B9D9-887033F8AA82}" srcOrd="4" destOrd="0" presId="urn:microsoft.com/office/officeart/2008/layout/LinedList"/>
    <dgm:cxn modelId="{AD4BEE89-C5C7-4CC9-BA4C-580DF89ACED2}" type="presParOf" srcId="{FD46021C-F38B-4B1F-B933-FC584A021F54}" destId="{E02E6C04-F45E-4742-810B-5BF70705BE53}" srcOrd="5" destOrd="0" presId="urn:microsoft.com/office/officeart/2008/layout/LinedList"/>
    <dgm:cxn modelId="{C38F36E0-E52D-4C4E-9168-270A168B9227}" type="presParOf" srcId="{E02E6C04-F45E-4742-810B-5BF70705BE53}" destId="{83B42EBA-8E3B-49F7-AF11-3F542C9CC2D1}" srcOrd="0" destOrd="0" presId="urn:microsoft.com/office/officeart/2008/layout/LinedList"/>
    <dgm:cxn modelId="{CD883FDE-C0CE-4B69-96CE-860A424F234F}" type="presParOf" srcId="{E02E6C04-F45E-4742-810B-5BF70705BE53}" destId="{11EFAF27-1298-43DC-B9B2-C45D90A04FD3}" srcOrd="1" destOrd="0" presId="urn:microsoft.com/office/officeart/2008/layout/LinedList"/>
    <dgm:cxn modelId="{A6FFC1FC-02F2-4C37-AFA3-24721B87833D}" type="presParOf" srcId="{FD46021C-F38B-4B1F-B933-FC584A021F54}" destId="{B0F1C318-3045-4CA7-B109-16D0F22EE3F1}" srcOrd="6" destOrd="0" presId="urn:microsoft.com/office/officeart/2008/layout/LinedList"/>
    <dgm:cxn modelId="{A47B8138-A3AE-4988-BA19-BB4FA1276A42}" type="presParOf" srcId="{FD46021C-F38B-4B1F-B933-FC584A021F54}" destId="{1C8E37D8-1681-415F-8F1B-57A0FBB249F9}" srcOrd="7" destOrd="0" presId="urn:microsoft.com/office/officeart/2008/layout/LinedList"/>
    <dgm:cxn modelId="{8ADF32A0-069C-4B33-AE08-63F9A1D237FD}" type="presParOf" srcId="{1C8E37D8-1681-415F-8F1B-57A0FBB249F9}" destId="{23F6C944-F5B9-4B31-86A3-EEC9D37FEC60}" srcOrd="0" destOrd="0" presId="urn:microsoft.com/office/officeart/2008/layout/LinedList"/>
    <dgm:cxn modelId="{4BB5EB8F-0156-4D10-B68F-ADF9EABC18B5}" type="presParOf" srcId="{1C8E37D8-1681-415F-8F1B-57A0FBB249F9}" destId="{43356D47-F33C-40A8-B669-EF742B7E866D}" srcOrd="1" destOrd="0" presId="urn:microsoft.com/office/officeart/2008/layout/LinedList"/>
    <dgm:cxn modelId="{78CF2C71-BF90-4D74-9715-14406F1ADD18}" type="presParOf" srcId="{FD46021C-F38B-4B1F-B933-FC584A021F54}" destId="{886185DA-23E1-415F-9694-9A816DE92E65}" srcOrd="8" destOrd="0" presId="urn:microsoft.com/office/officeart/2008/layout/LinedList"/>
    <dgm:cxn modelId="{5BC86355-EF1C-4C1A-A604-FB490C37B926}" type="presParOf" srcId="{FD46021C-F38B-4B1F-B933-FC584A021F54}" destId="{7780EE5C-411D-45C5-8230-B411403AE529}" srcOrd="9" destOrd="0" presId="urn:microsoft.com/office/officeart/2008/layout/LinedList"/>
    <dgm:cxn modelId="{4B0ED022-7B28-4BF2-A45D-95AE0C6A3A3E}" type="presParOf" srcId="{7780EE5C-411D-45C5-8230-B411403AE529}" destId="{BB44077C-CCAD-46BE-8732-8E6E47E84F4C}" srcOrd="0" destOrd="0" presId="urn:microsoft.com/office/officeart/2008/layout/LinedList"/>
    <dgm:cxn modelId="{2E8A3756-BEA7-4945-AA64-4F31BFFDA15F}" type="presParOf" srcId="{7780EE5C-411D-45C5-8230-B411403AE529}" destId="{B84D0FD8-46CC-4F45-A268-8F00A21AF030}" srcOrd="1" destOrd="0" presId="urn:microsoft.com/office/officeart/2008/layout/LinedList"/>
    <dgm:cxn modelId="{3F934B4E-B3C5-44CB-AC64-B8E616C4DFDF}" type="presParOf" srcId="{FD46021C-F38B-4B1F-B933-FC584A021F54}" destId="{189CC3FC-37DF-4B80-A620-7B307FBC05EF}" srcOrd="10" destOrd="0" presId="urn:microsoft.com/office/officeart/2008/layout/LinedList"/>
    <dgm:cxn modelId="{48C71B88-C765-4810-9452-D27FB0333D49}" type="presParOf" srcId="{FD46021C-F38B-4B1F-B933-FC584A021F54}" destId="{251EA6D9-0E6F-425C-950A-A73CC829D6ED}" srcOrd="11" destOrd="0" presId="urn:microsoft.com/office/officeart/2008/layout/LinedList"/>
    <dgm:cxn modelId="{8AFD1692-7AD2-4DE4-8438-3B8A95C3901A}" type="presParOf" srcId="{251EA6D9-0E6F-425C-950A-A73CC829D6ED}" destId="{3645A47C-382F-4A86-8207-DF2D422A4303}" srcOrd="0" destOrd="0" presId="urn:microsoft.com/office/officeart/2008/layout/LinedList"/>
    <dgm:cxn modelId="{67C6B40B-03C1-4447-856A-87C571D2A2BB}" type="presParOf" srcId="{251EA6D9-0E6F-425C-950A-A73CC829D6ED}" destId="{3F932597-58E6-4D27-B492-2AE4D0F429B6}" srcOrd="1" destOrd="0" presId="urn:microsoft.com/office/officeart/2008/layout/LinedList"/>
    <dgm:cxn modelId="{3E4DC7C7-173A-47B2-A163-3123F52C1FFC}" type="presParOf" srcId="{FD46021C-F38B-4B1F-B933-FC584A021F54}" destId="{097339FC-1AD2-474E-9A8C-D7961C3D53FE}" srcOrd="12" destOrd="0" presId="urn:microsoft.com/office/officeart/2008/layout/LinedList"/>
    <dgm:cxn modelId="{9FDEE332-1517-4F58-B0C6-DB2E2D42AF39}" type="presParOf" srcId="{FD46021C-F38B-4B1F-B933-FC584A021F54}" destId="{3E1B4C4C-6F32-4F42-83DB-73C6CABC6FBC}" srcOrd="13" destOrd="0" presId="urn:microsoft.com/office/officeart/2008/layout/LinedList"/>
    <dgm:cxn modelId="{9706F863-0497-43A0-B449-7157444B8DD6}" type="presParOf" srcId="{3E1B4C4C-6F32-4F42-83DB-73C6CABC6FBC}" destId="{D30BED62-C49D-486B-8713-4A0D4C4806C8}" srcOrd="0" destOrd="0" presId="urn:microsoft.com/office/officeart/2008/layout/LinedList"/>
    <dgm:cxn modelId="{FBAFF972-45BE-49E0-895C-E3D270D84A32}" type="presParOf" srcId="{3E1B4C4C-6F32-4F42-83DB-73C6CABC6FBC}" destId="{BF53D8EA-DD4C-4B4E-98C6-4AC094B03B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922F81-90E8-4F0C-9958-00E4A9CE76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F5B32A-C976-45AF-9CA7-793E40604AB1}">
      <dgm:prSet/>
      <dgm:spPr/>
      <dgm:t>
        <a:bodyPr/>
        <a:lstStyle/>
        <a:p>
          <a:r>
            <a:rPr lang="en-US"/>
            <a:t>Faster Training Times </a:t>
          </a:r>
        </a:p>
      </dgm:t>
    </dgm:pt>
    <dgm:pt modelId="{74B71F6C-AD47-4475-9603-98A1FC4EA06A}" type="parTrans" cxnId="{128D45E5-A197-4BBA-833F-65B6DC4606BB}">
      <dgm:prSet/>
      <dgm:spPr/>
      <dgm:t>
        <a:bodyPr/>
        <a:lstStyle/>
        <a:p>
          <a:endParaRPr lang="en-US"/>
        </a:p>
      </dgm:t>
    </dgm:pt>
    <dgm:pt modelId="{C6347380-860C-43C3-BFC2-4F1C3807B01C}" type="sibTrans" cxnId="{128D45E5-A197-4BBA-833F-65B6DC4606BB}">
      <dgm:prSet/>
      <dgm:spPr/>
      <dgm:t>
        <a:bodyPr/>
        <a:lstStyle/>
        <a:p>
          <a:endParaRPr lang="en-US"/>
        </a:p>
      </dgm:t>
    </dgm:pt>
    <dgm:pt modelId="{0572C084-C36B-44D8-85FF-A5C634E93A2E}">
      <dgm:prSet/>
      <dgm:spPr/>
      <dgm:t>
        <a:bodyPr/>
        <a:lstStyle/>
        <a:p>
          <a:r>
            <a:rPr lang="en-US"/>
            <a:t>Larger Model Scalability </a:t>
          </a:r>
        </a:p>
      </dgm:t>
    </dgm:pt>
    <dgm:pt modelId="{97185F68-4A51-4A99-B2EE-3E24ED14E589}" type="parTrans" cxnId="{C26F9B34-1E72-4F40-BE22-02571222699C}">
      <dgm:prSet/>
      <dgm:spPr/>
      <dgm:t>
        <a:bodyPr/>
        <a:lstStyle/>
        <a:p>
          <a:endParaRPr lang="en-US"/>
        </a:p>
      </dgm:t>
    </dgm:pt>
    <dgm:pt modelId="{B643E789-E802-4827-B21C-E7DEBF4677F3}" type="sibTrans" cxnId="{C26F9B34-1E72-4F40-BE22-02571222699C}">
      <dgm:prSet/>
      <dgm:spPr/>
      <dgm:t>
        <a:bodyPr/>
        <a:lstStyle/>
        <a:p>
          <a:endParaRPr lang="en-US"/>
        </a:p>
      </dgm:t>
    </dgm:pt>
    <dgm:pt modelId="{4BB87928-C4B5-49C3-8034-FB650D11DAF8}">
      <dgm:prSet/>
      <dgm:spPr/>
      <dgm:t>
        <a:bodyPr/>
        <a:lstStyle/>
        <a:p>
          <a:r>
            <a:rPr lang="en-US"/>
            <a:t>Cost-Effective </a:t>
          </a:r>
        </a:p>
      </dgm:t>
    </dgm:pt>
    <dgm:pt modelId="{FF8FA3F0-63C9-4A63-8274-F851031F4558}" type="parTrans" cxnId="{7C28F58B-4124-48F2-A9EA-0439370295A1}">
      <dgm:prSet/>
      <dgm:spPr/>
      <dgm:t>
        <a:bodyPr/>
        <a:lstStyle/>
        <a:p>
          <a:endParaRPr lang="en-US"/>
        </a:p>
      </dgm:t>
    </dgm:pt>
    <dgm:pt modelId="{CC2110C6-C409-4289-A024-CA7D0CD9B640}" type="sibTrans" cxnId="{7C28F58B-4124-48F2-A9EA-0439370295A1}">
      <dgm:prSet/>
      <dgm:spPr/>
      <dgm:t>
        <a:bodyPr/>
        <a:lstStyle/>
        <a:p>
          <a:endParaRPr lang="en-US"/>
        </a:p>
      </dgm:t>
    </dgm:pt>
    <dgm:pt modelId="{20B6F19F-67E7-4C1E-912B-BF6D0709927A}">
      <dgm:prSet/>
      <dgm:spPr/>
      <dgm:t>
        <a:bodyPr/>
        <a:lstStyle/>
        <a:p>
          <a:r>
            <a:rPr lang="en-US"/>
            <a:t>Improved Accuracy </a:t>
          </a:r>
        </a:p>
      </dgm:t>
    </dgm:pt>
    <dgm:pt modelId="{F66D7DA0-8AB6-479B-A327-AA6E9BE4260A}" type="parTrans" cxnId="{6FEE48B3-3D28-4BAB-95F6-C8882F2A3D06}">
      <dgm:prSet/>
      <dgm:spPr/>
      <dgm:t>
        <a:bodyPr/>
        <a:lstStyle/>
        <a:p>
          <a:endParaRPr lang="en-US"/>
        </a:p>
      </dgm:t>
    </dgm:pt>
    <dgm:pt modelId="{451E04EF-49DC-4BF6-9F0F-BDFE5AE3EB2A}" type="sibTrans" cxnId="{6FEE48B3-3D28-4BAB-95F6-C8882F2A3D06}">
      <dgm:prSet/>
      <dgm:spPr/>
      <dgm:t>
        <a:bodyPr/>
        <a:lstStyle/>
        <a:p>
          <a:endParaRPr lang="en-US"/>
        </a:p>
      </dgm:t>
    </dgm:pt>
    <dgm:pt modelId="{30D17F3C-2313-48B0-9F35-392BD1F6CAD3}">
      <dgm:prSet/>
      <dgm:spPr/>
      <dgm:t>
        <a:bodyPr/>
        <a:lstStyle/>
        <a:p>
          <a:r>
            <a:rPr lang="en-US"/>
            <a:t>Larger models can’t be trained without multiple GPUs</a:t>
          </a:r>
        </a:p>
      </dgm:t>
    </dgm:pt>
    <dgm:pt modelId="{3CA46F83-FAD6-4AC0-B20D-BD8B421CDCB7}" type="parTrans" cxnId="{A1EC0F05-18F1-4634-B7DF-B127314BE877}">
      <dgm:prSet/>
      <dgm:spPr/>
      <dgm:t>
        <a:bodyPr/>
        <a:lstStyle/>
        <a:p>
          <a:endParaRPr lang="en-US"/>
        </a:p>
      </dgm:t>
    </dgm:pt>
    <dgm:pt modelId="{21B33C34-3B62-4575-B6C2-B468720B3E13}" type="sibTrans" cxnId="{A1EC0F05-18F1-4634-B7DF-B127314BE877}">
      <dgm:prSet/>
      <dgm:spPr/>
      <dgm:t>
        <a:bodyPr/>
        <a:lstStyle/>
        <a:p>
          <a:endParaRPr lang="en-US"/>
        </a:p>
      </dgm:t>
    </dgm:pt>
    <dgm:pt modelId="{2B05D4AB-B37A-4841-9AFA-B0D786F5A806}" type="pres">
      <dgm:prSet presAssocID="{46922F81-90E8-4F0C-9958-00E4A9CE7635}" presName="linear" presStyleCnt="0">
        <dgm:presLayoutVars>
          <dgm:animLvl val="lvl"/>
          <dgm:resizeHandles val="exact"/>
        </dgm:presLayoutVars>
      </dgm:prSet>
      <dgm:spPr/>
    </dgm:pt>
    <dgm:pt modelId="{33CEEA15-5B6E-42AA-B45B-F60F14ACF5B1}" type="pres">
      <dgm:prSet presAssocID="{59F5B32A-C976-45AF-9CA7-793E40604A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9A3972-02BA-4BED-A61D-733CB5A922D2}" type="pres">
      <dgm:prSet presAssocID="{C6347380-860C-43C3-BFC2-4F1C3807B01C}" presName="spacer" presStyleCnt="0"/>
      <dgm:spPr/>
    </dgm:pt>
    <dgm:pt modelId="{3655B855-79DF-4C5C-84D7-A124E6A78287}" type="pres">
      <dgm:prSet presAssocID="{0572C084-C36B-44D8-85FF-A5C634E93A2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AD26913-6338-40E5-85D3-52CD4A553D16}" type="pres">
      <dgm:prSet presAssocID="{B643E789-E802-4827-B21C-E7DEBF4677F3}" presName="spacer" presStyleCnt="0"/>
      <dgm:spPr/>
    </dgm:pt>
    <dgm:pt modelId="{2736703C-CB04-4011-A7FA-596B0C336592}" type="pres">
      <dgm:prSet presAssocID="{4BB87928-C4B5-49C3-8034-FB650D11DA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97AFB4-27E5-4BBA-9746-C87DF8947226}" type="pres">
      <dgm:prSet presAssocID="{CC2110C6-C409-4289-A024-CA7D0CD9B640}" presName="spacer" presStyleCnt="0"/>
      <dgm:spPr/>
    </dgm:pt>
    <dgm:pt modelId="{C9305A9F-6BDD-4C38-802B-0332F400A6D8}" type="pres">
      <dgm:prSet presAssocID="{20B6F19F-67E7-4C1E-912B-BF6D070992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9BAFEBB-1DDA-4889-9AA8-598DE6C5BB0F}" type="pres">
      <dgm:prSet presAssocID="{451E04EF-49DC-4BF6-9F0F-BDFE5AE3EB2A}" presName="spacer" presStyleCnt="0"/>
      <dgm:spPr/>
    </dgm:pt>
    <dgm:pt modelId="{6D75517C-0004-4488-8A01-50D525A6BCE5}" type="pres">
      <dgm:prSet presAssocID="{30D17F3C-2313-48B0-9F35-392BD1F6CA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1EC0F05-18F1-4634-B7DF-B127314BE877}" srcId="{46922F81-90E8-4F0C-9958-00E4A9CE7635}" destId="{30D17F3C-2313-48B0-9F35-392BD1F6CAD3}" srcOrd="4" destOrd="0" parTransId="{3CA46F83-FAD6-4AC0-B20D-BD8B421CDCB7}" sibTransId="{21B33C34-3B62-4575-B6C2-B468720B3E13}"/>
    <dgm:cxn modelId="{C26F9B34-1E72-4F40-BE22-02571222699C}" srcId="{46922F81-90E8-4F0C-9958-00E4A9CE7635}" destId="{0572C084-C36B-44D8-85FF-A5C634E93A2E}" srcOrd="1" destOrd="0" parTransId="{97185F68-4A51-4A99-B2EE-3E24ED14E589}" sibTransId="{B643E789-E802-4827-B21C-E7DEBF4677F3}"/>
    <dgm:cxn modelId="{89F05E6B-2069-4E00-A3E1-4DF465D6F77A}" type="presOf" srcId="{20B6F19F-67E7-4C1E-912B-BF6D0709927A}" destId="{C9305A9F-6BDD-4C38-802B-0332F400A6D8}" srcOrd="0" destOrd="0" presId="urn:microsoft.com/office/officeart/2005/8/layout/vList2"/>
    <dgm:cxn modelId="{EACA6A6D-AB27-44C8-8A93-AC6DC8BC654F}" type="presOf" srcId="{59F5B32A-C976-45AF-9CA7-793E40604AB1}" destId="{33CEEA15-5B6E-42AA-B45B-F60F14ACF5B1}" srcOrd="0" destOrd="0" presId="urn:microsoft.com/office/officeart/2005/8/layout/vList2"/>
    <dgm:cxn modelId="{29F66274-F404-4F03-8052-C4482371C950}" type="presOf" srcId="{30D17F3C-2313-48B0-9F35-392BD1F6CAD3}" destId="{6D75517C-0004-4488-8A01-50D525A6BCE5}" srcOrd="0" destOrd="0" presId="urn:microsoft.com/office/officeart/2005/8/layout/vList2"/>
    <dgm:cxn modelId="{EFCC4C74-E772-46A3-84E6-0B284320DE28}" type="presOf" srcId="{46922F81-90E8-4F0C-9958-00E4A9CE7635}" destId="{2B05D4AB-B37A-4841-9AFA-B0D786F5A806}" srcOrd="0" destOrd="0" presId="urn:microsoft.com/office/officeart/2005/8/layout/vList2"/>
    <dgm:cxn modelId="{7C28F58B-4124-48F2-A9EA-0439370295A1}" srcId="{46922F81-90E8-4F0C-9958-00E4A9CE7635}" destId="{4BB87928-C4B5-49C3-8034-FB650D11DAF8}" srcOrd="2" destOrd="0" parTransId="{FF8FA3F0-63C9-4A63-8274-F851031F4558}" sibTransId="{CC2110C6-C409-4289-A024-CA7D0CD9B640}"/>
    <dgm:cxn modelId="{AE5ED7AB-06BA-41F1-BF57-A3254CD35534}" type="presOf" srcId="{0572C084-C36B-44D8-85FF-A5C634E93A2E}" destId="{3655B855-79DF-4C5C-84D7-A124E6A78287}" srcOrd="0" destOrd="0" presId="urn:microsoft.com/office/officeart/2005/8/layout/vList2"/>
    <dgm:cxn modelId="{6FEE48B3-3D28-4BAB-95F6-C8882F2A3D06}" srcId="{46922F81-90E8-4F0C-9958-00E4A9CE7635}" destId="{20B6F19F-67E7-4C1E-912B-BF6D0709927A}" srcOrd="3" destOrd="0" parTransId="{F66D7DA0-8AB6-479B-A327-AA6E9BE4260A}" sibTransId="{451E04EF-49DC-4BF6-9F0F-BDFE5AE3EB2A}"/>
    <dgm:cxn modelId="{C586A3D3-166B-4CCD-91BE-EE8D6AD5DBBE}" type="presOf" srcId="{4BB87928-C4B5-49C3-8034-FB650D11DAF8}" destId="{2736703C-CB04-4011-A7FA-596B0C336592}" srcOrd="0" destOrd="0" presId="urn:microsoft.com/office/officeart/2005/8/layout/vList2"/>
    <dgm:cxn modelId="{128D45E5-A197-4BBA-833F-65B6DC4606BB}" srcId="{46922F81-90E8-4F0C-9958-00E4A9CE7635}" destId="{59F5B32A-C976-45AF-9CA7-793E40604AB1}" srcOrd="0" destOrd="0" parTransId="{74B71F6C-AD47-4475-9603-98A1FC4EA06A}" sibTransId="{C6347380-860C-43C3-BFC2-4F1C3807B01C}"/>
    <dgm:cxn modelId="{F874AF3C-7146-4C00-92EA-616ECCDA6B35}" type="presParOf" srcId="{2B05D4AB-B37A-4841-9AFA-B0D786F5A806}" destId="{33CEEA15-5B6E-42AA-B45B-F60F14ACF5B1}" srcOrd="0" destOrd="0" presId="urn:microsoft.com/office/officeart/2005/8/layout/vList2"/>
    <dgm:cxn modelId="{32CF96FC-3E6D-4D63-98B0-3B156DB335EA}" type="presParOf" srcId="{2B05D4AB-B37A-4841-9AFA-B0D786F5A806}" destId="{369A3972-02BA-4BED-A61D-733CB5A922D2}" srcOrd="1" destOrd="0" presId="urn:microsoft.com/office/officeart/2005/8/layout/vList2"/>
    <dgm:cxn modelId="{4B2FDF72-9AE0-441B-9D7F-E8D0CD28B652}" type="presParOf" srcId="{2B05D4AB-B37A-4841-9AFA-B0D786F5A806}" destId="{3655B855-79DF-4C5C-84D7-A124E6A78287}" srcOrd="2" destOrd="0" presId="urn:microsoft.com/office/officeart/2005/8/layout/vList2"/>
    <dgm:cxn modelId="{3AF79E59-C44B-4AA6-B95F-4D6D6CB3AD60}" type="presParOf" srcId="{2B05D4AB-B37A-4841-9AFA-B0D786F5A806}" destId="{9AD26913-6338-40E5-85D3-52CD4A553D16}" srcOrd="3" destOrd="0" presId="urn:microsoft.com/office/officeart/2005/8/layout/vList2"/>
    <dgm:cxn modelId="{B32BD661-AD37-4225-B5B2-95D9B1E5FA71}" type="presParOf" srcId="{2B05D4AB-B37A-4841-9AFA-B0D786F5A806}" destId="{2736703C-CB04-4011-A7FA-596B0C336592}" srcOrd="4" destOrd="0" presId="urn:microsoft.com/office/officeart/2005/8/layout/vList2"/>
    <dgm:cxn modelId="{722F1FEA-8FAB-4B5A-B3A8-C8C91E3C1FF2}" type="presParOf" srcId="{2B05D4AB-B37A-4841-9AFA-B0D786F5A806}" destId="{F697AFB4-27E5-4BBA-9746-C87DF8947226}" srcOrd="5" destOrd="0" presId="urn:microsoft.com/office/officeart/2005/8/layout/vList2"/>
    <dgm:cxn modelId="{0B20DFA6-8B4B-4EE2-9951-2748C65CCC51}" type="presParOf" srcId="{2B05D4AB-B37A-4841-9AFA-B0D786F5A806}" destId="{C9305A9F-6BDD-4C38-802B-0332F400A6D8}" srcOrd="6" destOrd="0" presId="urn:microsoft.com/office/officeart/2005/8/layout/vList2"/>
    <dgm:cxn modelId="{D5AEE38E-8657-4CD5-9C3C-AF911FD104AE}" type="presParOf" srcId="{2B05D4AB-B37A-4841-9AFA-B0D786F5A806}" destId="{29BAFEBB-1DDA-4889-9AA8-598DE6C5BB0F}" srcOrd="7" destOrd="0" presId="urn:microsoft.com/office/officeart/2005/8/layout/vList2"/>
    <dgm:cxn modelId="{9F274CEF-68E0-4FEF-B40A-3A3149E84CB3}" type="presParOf" srcId="{2B05D4AB-B37A-4841-9AFA-B0D786F5A806}" destId="{6D75517C-0004-4488-8A01-50D525A6BC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B6648-CFAA-4884-8A7D-310FE25D72DF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3CA89-3421-4312-89E4-00438BC873BA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What can we do with machine learning?</a:t>
          </a:r>
          <a:endParaRPr lang="en-US" sz="2600" kern="1200"/>
        </a:p>
      </dsp:txBody>
      <dsp:txXfrm>
        <a:off x="0" y="531"/>
        <a:ext cx="10515600" cy="621467"/>
      </dsp:txXfrm>
    </dsp:sp>
    <dsp:sp modelId="{EF9ADEED-3D11-4141-A9D9-16D64C0043E1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7814B-89A8-4897-A873-B9EBF025C7FC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Play chess, go, ..</a:t>
          </a:r>
          <a:endParaRPr lang="en-US" sz="2600" kern="1200"/>
        </a:p>
      </dsp:txBody>
      <dsp:txXfrm>
        <a:off x="0" y="621999"/>
        <a:ext cx="10515600" cy="621467"/>
      </dsp:txXfrm>
    </dsp:sp>
    <dsp:sp modelId="{BFF9A094-3243-4C07-B9D9-887033F8AA82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42EBA-8E3B-49F7-AF11-3F542C9CC2D1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Classify data: 🐶 vs. 🐱, galaxies, 🐦 species from their calls, ...</a:t>
          </a:r>
          <a:endParaRPr lang="en-US" sz="2600" kern="1200"/>
        </a:p>
      </dsp:txBody>
      <dsp:txXfrm>
        <a:off x="0" y="1243467"/>
        <a:ext cx="10515600" cy="621467"/>
      </dsp:txXfrm>
    </dsp:sp>
    <dsp:sp modelId="{B0F1C318-3045-4CA7-B109-16D0F22EE3F1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6C944-F5B9-4B31-86A3-EEC9D37FEC60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Recommender systems: 🎥 / 📚 / 📜 suggestions, ...</a:t>
          </a:r>
          <a:endParaRPr lang="en-US" sz="2600" kern="1200"/>
        </a:p>
      </dsp:txBody>
      <dsp:txXfrm>
        <a:off x="0" y="1864935"/>
        <a:ext cx="10515600" cy="621467"/>
      </dsp:txXfrm>
    </dsp:sp>
    <dsp:sp modelId="{886185DA-23E1-415F-9694-9A816DE92E65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4077C-CCAD-46BE-8732-8E6E47E84F4C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Solve </a:t>
          </a:r>
          <a:endParaRPr lang="en-US" sz="2600" kern="1200"/>
        </a:p>
      </dsp:txBody>
      <dsp:txXfrm>
        <a:off x="0" y="2486402"/>
        <a:ext cx="10515600" cy="621467"/>
      </dsp:txXfrm>
    </dsp:sp>
    <dsp:sp modelId="{189CC3FC-37DF-4B80-A620-7B307FBC05EF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5A47C-382F-4A86-8207-DF2D422A4303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Cluster data into different groups</a:t>
          </a:r>
          <a:endParaRPr lang="en-US" sz="2600" kern="1200"/>
        </a:p>
      </dsp:txBody>
      <dsp:txXfrm>
        <a:off x="0" y="3107870"/>
        <a:ext cx="10515600" cy="621467"/>
      </dsp:txXfrm>
    </dsp:sp>
    <dsp:sp modelId="{097339FC-1AD2-474E-9A8C-D7961C3D53FE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BED62-C49D-486B-8713-4A0D4C4806C8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Write poetry, create art</a:t>
          </a:r>
          <a:endParaRPr lang="en-US" sz="2600" kern="1200"/>
        </a:p>
      </dsp:txBody>
      <dsp:txXfrm>
        <a:off x="0" y="3729338"/>
        <a:ext cx="10515600" cy="621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EEA15-5B6E-42AA-B45B-F60F14ACF5B1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Faster Training Times </a:t>
          </a:r>
        </a:p>
      </dsp:txBody>
      <dsp:txXfrm>
        <a:off x="38638" y="45464"/>
        <a:ext cx="10438324" cy="714229"/>
      </dsp:txXfrm>
    </dsp:sp>
    <dsp:sp modelId="{3655B855-79DF-4C5C-84D7-A124E6A78287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Larger Model Scalability </a:t>
          </a:r>
        </a:p>
      </dsp:txBody>
      <dsp:txXfrm>
        <a:off x="38638" y="932009"/>
        <a:ext cx="10438324" cy="714229"/>
      </dsp:txXfrm>
    </dsp:sp>
    <dsp:sp modelId="{2736703C-CB04-4011-A7FA-596B0C336592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Cost-Effective </a:t>
          </a:r>
        </a:p>
      </dsp:txBody>
      <dsp:txXfrm>
        <a:off x="38638" y="1818554"/>
        <a:ext cx="10438324" cy="714229"/>
      </dsp:txXfrm>
    </dsp:sp>
    <dsp:sp modelId="{C9305A9F-6BDD-4C38-802B-0332F400A6D8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Improved Accuracy </a:t>
          </a:r>
        </a:p>
      </dsp:txBody>
      <dsp:txXfrm>
        <a:off x="38638" y="2705099"/>
        <a:ext cx="10438324" cy="714229"/>
      </dsp:txXfrm>
    </dsp:sp>
    <dsp:sp modelId="{6D75517C-0004-4488-8A01-50D525A6BCE5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Larger models can’t be trained without multiple GPUs</a:t>
          </a:r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DC050-9536-4177-B357-9691BD62457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E53EA-EBEF-47B8-804F-D234715DC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E53EA-EBEF-47B8-804F-D234715DCA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E53EA-EBEF-47B8-804F-D234715DCA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E53EA-EBEF-47B8-804F-D234715DCA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6F58-DC6E-8C43-B4DF-D2581F19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BC2233D-59D2-D863-4311-7026B6F4C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2840" y="2875787"/>
            <a:ext cx="7766320" cy="11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CF5D-4BC2-2D40-8CFC-75B6E20E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632C-953D-1D4C-B668-7465CEDC9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DDF0-2A62-F049-84AA-F219870B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1A68E-CEAF-4F43-BBD6-7CC4D83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71960FE-CEE1-E158-8318-EA8C21322C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443E7D-1CD7-F6F6-1F8E-E6502580D7EF}"/>
              </a:ext>
            </a:extLst>
          </p:cNvPr>
          <p:cNvSpPr/>
          <p:nvPr userDrawn="1"/>
        </p:nvSpPr>
        <p:spPr>
          <a:xfrm>
            <a:off x="851647" y="1488138"/>
            <a:ext cx="10506635" cy="107576"/>
          </a:xfrm>
          <a:custGeom>
            <a:avLst/>
            <a:gdLst>
              <a:gd name="connsiteX0" fmla="*/ 0 w 10506635"/>
              <a:gd name="connsiteY0" fmla="*/ 62753 h 107576"/>
              <a:gd name="connsiteX1" fmla="*/ 690282 w 10506635"/>
              <a:gd name="connsiteY1" fmla="*/ 80682 h 107576"/>
              <a:gd name="connsiteX2" fmla="*/ 1013012 w 10506635"/>
              <a:gd name="connsiteY2" fmla="*/ 89647 h 107576"/>
              <a:gd name="connsiteX3" fmla="*/ 1228165 w 10506635"/>
              <a:gd name="connsiteY3" fmla="*/ 98611 h 107576"/>
              <a:gd name="connsiteX4" fmla="*/ 1734671 w 10506635"/>
              <a:gd name="connsiteY4" fmla="*/ 103094 h 107576"/>
              <a:gd name="connsiteX5" fmla="*/ 2241177 w 10506635"/>
              <a:gd name="connsiteY5" fmla="*/ 107576 h 107576"/>
              <a:gd name="connsiteX6" fmla="*/ 2823882 w 10506635"/>
              <a:gd name="connsiteY6" fmla="*/ 98611 h 107576"/>
              <a:gd name="connsiteX7" fmla="*/ 3012141 w 10506635"/>
              <a:gd name="connsiteY7" fmla="*/ 89647 h 107576"/>
              <a:gd name="connsiteX8" fmla="*/ 3442447 w 10506635"/>
              <a:gd name="connsiteY8" fmla="*/ 80682 h 107576"/>
              <a:gd name="connsiteX9" fmla="*/ 3783106 w 10506635"/>
              <a:gd name="connsiteY9" fmla="*/ 62753 h 107576"/>
              <a:gd name="connsiteX10" fmla="*/ 4123765 w 10506635"/>
              <a:gd name="connsiteY10" fmla="*/ 44823 h 107576"/>
              <a:gd name="connsiteX11" fmla="*/ 4410635 w 10506635"/>
              <a:gd name="connsiteY11" fmla="*/ 53788 h 107576"/>
              <a:gd name="connsiteX12" fmla="*/ 4706471 w 10506635"/>
              <a:gd name="connsiteY12" fmla="*/ 71717 h 107576"/>
              <a:gd name="connsiteX13" fmla="*/ 5151718 w 10506635"/>
              <a:gd name="connsiteY13" fmla="*/ 68729 h 107576"/>
              <a:gd name="connsiteX14" fmla="*/ 5610322 w 10506635"/>
              <a:gd name="connsiteY14" fmla="*/ 65651 h 107576"/>
              <a:gd name="connsiteX15" fmla="*/ 6042212 w 10506635"/>
              <a:gd name="connsiteY15" fmla="*/ 62753 h 107576"/>
              <a:gd name="connsiteX16" fmla="*/ 6185647 w 10506635"/>
              <a:gd name="connsiteY16" fmla="*/ 44823 h 107576"/>
              <a:gd name="connsiteX17" fmla="*/ 6866965 w 10506635"/>
              <a:gd name="connsiteY17" fmla="*/ 35858 h 107576"/>
              <a:gd name="connsiteX18" fmla="*/ 7037294 w 10506635"/>
              <a:gd name="connsiteY18" fmla="*/ 17929 h 107576"/>
              <a:gd name="connsiteX19" fmla="*/ 7306235 w 10506635"/>
              <a:gd name="connsiteY19" fmla="*/ 8964 h 107576"/>
              <a:gd name="connsiteX20" fmla="*/ 7431741 w 10506635"/>
              <a:gd name="connsiteY20" fmla="*/ 0 h 107576"/>
              <a:gd name="connsiteX21" fmla="*/ 7893424 w 10506635"/>
              <a:gd name="connsiteY21" fmla="*/ 2241 h 107576"/>
              <a:gd name="connsiteX22" fmla="*/ 8318171 w 10506635"/>
              <a:gd name="connsiteY22" fmla="*/ 4303 h 107576"/>
              <a:gd name="connsiteX23" fmla="*/ 8816789 w 10506635"/>
              <a:gd name="connsiteY23" fmla="*/ 6723 h 107576"/>
              <a:gd name="connsiteX24" fmla="*/ 9278471 w 10506635"/>
              <a:gd name="connsiteY24" fmla="*/ 8964 h 107576"/>
              <a:gd name="connsiteX25" fmla="*/ 9574306 w 10506635"/>
              <a:gd name="connsiteY25" fmla="*/ 17929 h 107576"/>
              <a:gd name="connsiteX26" fmla="*/ 9977718 w 10506635"/>
              <a:gd name="connsiteY26" fmla="*/ 26894 h 107576"/>
              <a:gd name="connsiteX27" fmla="*/ 10058400 w 10506635"/>
              <a:gd name="connsiteY27" fmla="*/ 35858 h 107576"/>
              <a:gd name="connsiteX28" fmla="*/ 10201835 w 10506635"/>
              <a:gd name="connsiteY28" fmla="*/ 44823 h 107576"/>
              <a:gd name="connsiteX29" fmla="*/ 10255624 w 10506635"/>
              <a:gd name="connsiteY29" fmla="*/ 53788 h 107576"/>
              <a:gd name="connsiteX30" fmla="*/ 10416988 w 10506635"/>
              <a:gd name="connsiteY30" fmla="*/ 71717 h 107576"/>
              <a:gd name="connsiteX31" fmla="*/ 10506635 w 10506635"/>
              <a:gd name="connsiteY31" fmla="*/ 80682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506635" h="107576" extrusionOk="0">
                <a:moveTo>
                  <a:pt x="0" y="62753"/>
                </a:moveTo>
                <a:cubicBezTo>
                  <a:pt x="208022" y="-18773"/>
                  <a:pt x="-17382" y="68524"/>
                  <a:pt x="690282" y="80682"/>
                </a:cubicBezTo>
                <a:cubicBezTo>
                  <a:pt x="800967" y="77447"/>
                  <a:pt x="905337" y="98263"/>
                  <a:pt x="1013012" y="89647"/>
                </a:cubicBezTo>
                <a:cubicBezTo>
                  <a:pt x="1069865" y="80714"/>
                  <a:pt x="1151933" y="106718"/>
                  <a:pt x="1228165" y="98611"/>
                </a:cubicBezTo>
                <a:cubicBezTo>
                  <a:pt x="1348409" y="77971"/>
                  <a:pt x="1537492" y="133898"/>
                  <a:pt x="1734671" y="103094"/>
                </a:cubicBezTo>
                <a:cubicBezTo>
                  <a:pt x="1931850" y="72289"/>
                  <a:pt x="2057313" y="162530"/>
                  <a:pt x="2241177" y="107576"/>
                </a:cubicBezTo>
                <a:cubicBezTo>
                  <a:pt x="2490319" y="101640"/>
                  <a:pt x="2687332" y="104721"/>
                  <a:pt x="2823882" y="98611"/>
                </a:cubicBezTo>
                <a:cubicBezTo>
                  <a:pt x="2878727" y="108215"/>
                  <a:pt x="2952207" y="93071"/>
                  <a:pt x="3012141" y="89647"/>
                </a:cubicBezTo>
                <a:cubicBezTo>
                  <a:pt x="3163053" y="76794"/>
                  <a:pt x="3253199" y="94651"/>
                  <a:pt x="3442447" y="80682"/>
                </a:cubicBezTo>
                <a:cubicBezTo>
                  <a:pt x="3531974" y="72917"/>
                  <a:pt x="3627432" y="90177"/>
                  <a:pt x="3783106" y="62753"/>
                </a:cubicBezTo>
                <a:cubicBezTo>
                  <a:pt x="4126109" y="65896"/>
                  <a:pt x="3938184" y="83189"/>
                  <a:pt x="4123765" y="44823"/>
                </a:cubicBezTo>
                <a:cubicBezTo>
                  <a:pt x="4205465" y="16860"/>
                  <a:pt x="4311958" y="83065"/>
                  <a:pt x="4410635" y="53788"/>
                </a:cubicBezTo>
                <a:cubicBezTo>
                  <a:pt x="4509323" y="58343"/>
                  <a:pt x="4706470" y="71716"/>
                  <a:pt x="4706471" y="71717"/>
                </a:cubicBezTo>
                <a:cubicBezTo>
                  <a:pt x="4902320" y="61308"/>
                  <a:pt x="4984711" y="96460"/>
                  <a:pt x="5151718" y="68729"/>
                </a:cubicBezTo>
                <a:cubicBezTo>
                  <a:pt x="5318725" y="40998"/>
                  <a:pt x="5495029" y="96478"/>
                  <a:pt x="5610322" y="65651"/>
                </a:cubicBezTo>
                <a:cubicBezTo>
                  <a:pt x="5725615" y="34824"/>
                  <a:pt x="5890343" y="72908"/>
                  <a:pt x="6042212" y="62753"/>
                </a:cubicBezTo>
                <a:cubicBezTo>
                  <a:pt x="6089859" y="74454"/>
                  <a:pt x="6139717" y="45072"/>
                  <a:pt x="6185647" y="44823"/>
                </a:cubicBezTo>
                <a:cubicBezTo>
                  <a:pt x="6402164" y="54070"/>
                  <a:pt x="6598804" y="41035"/>
                  <a:pt x="6866965" y="35858"/>
                </a:cubicBezTo>
                <a:cubicBezTo>
                  <a:pt x="6929287" y="40863"/>
                  <a:pt x="6971853" y="25879"/>
                  <a:pt x="7037294" y="17929"/>
                </a:cubicBezTo>
                <a:cubicBezTo>
                  <a:pt x="7131291" y="-13104"/>
                  <a:pt x="7200621" y="12131"/>
                  <a:pt x="7306235" y="8964"/>
                </a:cubicBezTo>
                <a:cubicBezTo>
                  <a:pt x="7353743" y="11889"/>
                  <a:pt x="7388290" y="7868"/>
                  <a:pt x="7431741" y="0"/>
                </a:cubicBezTo>
                <a:cubicBezTo>
                  <a:pt x="7601969" y="-212"/>
                  <a:pt x="7732076" y="54131"/>
                  <a:pt x="7893424" y="2241"/>
                </a:cubicBezTo>
                <a:cubicBezTo>
                  <a:pt x="8054772" y="-49648"/>
                  <a:pt x="8225186" y="17841"/>
                  <a:pt x="8318171" y="4303"/>
                </a:cubicBezTo>
                <a:cubicBezTo>
                  <a:pt x="8411156" y="-9235"/>
                  <a:pt x="8675994" y="43274"/>
                  <a:pt x="8816789" y="6723"/>
                </a:cubicBezTo>
                <a:cubicBezTo>
                  <a:pt x="8957584" y="-29827"/>
                  <a:pt x="9133251" y="23821"/>
                  <a:pt x="9278471" y="8964"/>
                </a:cubicBezTo>
                <a:cubicBezTo>
                  <a:pt x="9368726" y="-16657"/>
                  <a:pt x="9498543" y="-1772"/>
                  <a:pt x="9574306" y="17929"/>
                </a:cubicBezTo>
                <a:cubicBezTo>
                  <a:pt x="9716093" y="-6254"/>
                  <a:pt x="9793069" y="31193"/>
                  <a:pt x="9977718" y="26894"/>
                </a:cubicBezTo>
                <a:cubicBezTo>
                  <a:pt x="10006390" y="28819"/>
                  <a:pt x="10030816" y="39128"/>
                  <a:pt x="10058400" y="35858"/>
                </a:cubicBezTo>
                <a:cubicBezTo>
                  <a:pt x="10109174" y="26490"/>
                  <a:pt x="10152936" y="40448"/>
                  <a:pt x="10201835" y="44823"/>
                </a:cubicBezTo>
                <a:cubicBezTo>
                  <a:pt x="10224301" y="47717"/>
                  <a:pt x="10239220" y="51101"/>
                  <a:pt x="10255624" y="53788"/>
                </a:cubicBezTo>
                <a:cubicBezTo>
                  <a:pt x="10307824" y="70901"/>
                  <a:pt x="10367116" y="75787"/>
                  <a:pt x="10416988" y="71717"/>
                </a:cubicBezTo>
                <a:cubicBezTo>
                  <a:pt x="10503073" y="81813"/>
                  <a:pt x="10460403" y="82364"/>
                  <a:pt x="10506635" y="80682"/>
                </a:cubicBezTo>
              </a:path>
            </a:pathLst>
          </a:custGeom>
          <a:noFill/>
          <a:ln w="476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06635"/>
                      <a:gd name="connsiteY0" fmla="*/ 62753 h 107576"/>
                      <a:gd name="connsiteX1" fmla="*/ 690282 w 10506635"/>
                      <a:gd name="connsiteY1" fmla="*/ 80682 h 107576"/>
                      <a:gd name="connsiteX2" fmla="*/ 1013012 w 10506635"/>
                      <a:gd name="connsiteY2" fmla="*/ 89647 h 107576"/>
                      <a:gd name="connsiteX3" fmla="*/ 1228165 w 10506635"/>
                      <a:gd name="connsiteY3" fmla="*/ 98611 h 107576"/>
                      <a:gd name="connsiteX4" fmla="*/ 2241177 w 10506635"/>
                      <a:gd name="connsiteY4" fmla="*/ 107576 h 107576"/>
                      <a:gd name="connsiteX5" fmla="*/ 2823882 w 10506635"/>
                      <a:gd name="connsiteY5" fmla="*/ 98611 h 107576"/>
                      <a:gd name="connsiteX6" fmla="*/ 3012141 w 10506635"/>
                      <a:gd name="connsiteY6" fmla="*/ 89647 h 107576"/>
                      <a:gd name="connsiteX7" fmla="*/ 3442447 w 10506635"/>
                      <a:gd name="connsiteY7" fmla="*/ 80682 h 107576"/>
                      <a:gd name="connsiteX8" fmla="*/ 3783106 w 10506635"/>
                      <a:gd name="connsiteY8" fmla="*/ 62753 h 107576"/>
                      <a:gd name="connsiteX9" fmla="*/ 4123765 w 10506635"/>
                      <a:gd name="connsiteY9" fmla="*/ 44823 h 107576"/>
                      <a:gd name="connsiteX10" fmla="*/ 4410635 w 10506635"/>
                      <a:gd name="connsiteY10" fmla="*/ 53788 h 107576"/>
                      <a:gd name="connsiteX11" fmla="*/ 4706471 w 10506635"/>
                      <a:gd name="connsiteY11" fmla="*/ 71717 h 107576"/>
                      <a:gd name="connsiteX12" fmla="*/ 6042212 w 10506635"/>
                      <a:gd name="connsiteY12" fmla="*/ 62753 h 107576"/>
                      <a:gd name="connsiteX13" fmla="*/ 6185647 w 10506635"/>
                      <a:gd name="connsiteY13" fmla="*/ 44823 h 107576"/>
                      <a:gd name="connsiteX14" fmla="*/ 6866965 w 10506635"/>
                      <a:gd name="connsiteY14" fmla="*/ 35858 h 107576"/>
                      <a:gd name="connsiteX15" fmla="*/ 7037294 w 10506635"/>
                      <a:gd name="connsiteY15" fmla="*/ 17929 h 107576"/>
                      <a:gd name="connsiteX16" fmla="*/ 7306235 w 10506635"/>
                      <a:gd name="connsiteY16" fmla="*/ 8964 h 107576"/>
                      <a:gd name="connsiteX17" fmla="*/ 7431741 w 10506635"/>
                      <a:gd name="connsiteY17" fmla="*/ 0 h 107576"/>
                      <a:gd name="connsiteX18" fmla="*/ 9278471 w 10506635"/>
                      <a:gd name="connsiteY18" fmla="*/ 8964 h 107576"/>
                      <a:gd name="connsiteX19" fmla="*/ 9574306 w 10506635"/>
                      <a:gd name="connsiteY19" fmla="*/ 17929 h 107576"/>
                      <a:gd name="connsiteX20" fmla="*/ 9977718 w 10506635"/>
                      <a:gd name="connsiteY20" fmla="*/ 26894 h 107576"/>
                      <a:gd name="connsiteX21" fmla="*/ 10058400 w 10506635"/>
                      <a:gd name="connsiteY21" fmla="*/ 35858 h 107576"/>
                      <a:gd name="connsiteX22" fmla="*/ 10201835 w 10506635"/>
                      <a:gd name="connsiteY22" fmla="*/ 44823 h 107576"/>
                      <a:gd name="connsiteX23" fmla="*/ 10255624 w 10506635"/>
                      <a:gd name="connsiteY23" fmla="*/ 53788 h 107576"/>
                      <a:gd name="connsiteX24" fmla="*/ 10416988 w 10506635"/>
                      <a:gd name="connsiteY24" fmla="*/ 71717 h 107576"/>
                      <a:gd name="connsiteX25" fmla="*/ 10506635 w 10506635"/>
                      <a:gd name="connsiteY25" fmla="*/ 80682 h 107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0506635" h="107576">
                        <a:moveTo>
                          <a:pt x="0" y="62753"/>
                        </a:moveTo>
                        <a:cubicBezTo>
                          <a:pt x="256894" y="11373"/>
                          <a:pt x="16697" y="55734"/>
                          <a:pt x="690282" y="80682"/>
                        </a:cubicBezTo>
                        <a:lnTo>
                          <a:pt x="1013012" y="89647"/>
                        </a:lnTo>
                        <a:cubicBezTo>
                          <a:pt x="1084752" y="92038"/>
                          <a:pt x="1156393" y="97563"/>
                          <a:pt x="1228165" y="98611"/>
                        </a:cubicBezTo>
                        <a:lnTo>
                          <a:pt x="2241177" y="107576"/>
                        </a:lnTo>
                        <a:lnTo>
                          <a:pt x="2823882" y="98611"/>
                        </a:lnTo>
                        <a:cubicBezTo>
                          <a:pt x="2886689" y="97150"/>
                          <a:pt x="2949343" y="91467"/>
                          <a:pt x="3012141" y="89647"/>
                        </a:cubicBezTo>
                        <a:lnTo>
                          <a:pt x="3442447" y="80682"/>
                        </a:lnTo>
                        <a:lnTo>
                          <a:pt x="3783106" y="62753"/>
                        </a:lnTo>
                        <a:cubicBezTo>
                          <a:pt x="4114149" y="47474"/>
                          <a:pt x="3921849" y="63180"/>
                          <a:pt x="4123765" y="44823"/>
                        </a:cubicBezTo>
                        <a:lnTo>
                          <a:pt x="4410635" y="53788"/>
                        </a:lnTo>
                        <a:cubicBezTo>
                          <a:pt x="4509323" y="58343"/>
                          <a:pt x="4706471" y="71717"/>
                          <a:pt x="4706471" y="71717"/>
                        </a:cubicBezTo>
                        <a:lnTo>
                          <a:pt x="6042212" y="62753"/>
                        </a:lnTo>
                        <a:cubicBezTo>
                          <a:pt x="6090388" y="61877"/>
                          <a:pt x="6137489" y="46393"/>
                          <a:pt x="6185647" y="44823"/>
                        </a:cubicBezTo>
                        <a:cubicBezTo>
                          <a:pt x="6412652" y="37420"/>
                          <a:pt x="6639859" y="38846"/>
                          <a:pt x="6866965" y="35858"/>
                        </a:cubicBezTo>
                        <a:cubicBezTo>
                          <a:pt x="6923741" y="29882"/>
                          <a:pt x="6980311" y="21418"/>
                          <a:pt x="7037294" y="17929"/>
                        </a:cubicBezTo>
                        <a:cubicBezTo>
                          <a:pt x="7126823" y="12448"/>
                          <a:pt x="7216631" y="13037"/>
                          <a:pt x="7306235" y="8964"/>
                        </a:cubicBezTo>
                        <a:cubicBezTo>
                          <a:pt x="7348134" y="7060"/>
                          <a:pt x="7389906" y="2988"/>
                          <a:pt x="7431741" y="0"/>
                        </a:cubicBezTo>
                        <a:lnTo>
                          <a:pt x="9278471" y="8964"/>
                        </a:lnTo>
                        <a:cubicBezTo>
                          <a:pt x="9377124" y="9790"/>
                          <a:pt x="9475681" y="15400"/>
                          <a:pt x="9574306" y="17929"/>
                        </a:cubicBezTo>
                        <a:lnTo>
                          <a:pt x="9977718" y="26894"/>
                        </a:lnTo>
                        <a:cubicBezTo>
                          <a:pt x="10004612" y="29882"/>
                          <a:pt x="10031427" y="33700"/>
                          <a:pt x="10058400" y="35858"/>
                        </a:cubicBezTo>
                        <a:cubicBezTo>
                          <a:pt x="10106152" y="39678"/>
                          <a:pt x="10154127" y="40486"/>
                          <a:pt x="10201835" y="44823"/>
                        </a:cubicBezTo>
                        <a:cubicBezTo>
                          <a:pt x="10219937" y="46469"/>
                          <a:pt x="10237587" y="51533"/>
                          <a:pt x="10255624" y="53788"/>
                        </a:cubicBezTo>
                        <a:cubicBezTo>
                          <a:pt x="10309325" y="60501"/>
                          <a:pt x="10363226" y="65514"/>
                          <a:pt x="10416988" y="71717"/>
                        </a:cubicBezTo>
                        <a:cubicBezTo>
                          <a:pt x="10501109" y="81423"/>
                          <a:pt x="10463008" y="80682"/>
                          <a:pt x="10506635" y="806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CF5D-4BC2-2D40-8CFC-75B6E20E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632C-953D-1D4C-B668-7465CEDC9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DDF0-2A62-F049-84AA-F219870B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1A68E-CEAF-4F43-BBD6-7CC4D83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F5C3436-762D-5CF8-E217-07D05F6251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6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CF5D-4BC2-2D40-8CFC-75B6E20E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632C-953D-1D4C-B668-7465CEDC9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DDF0-2A62-F049-84AA-F219870B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1A68E-CEAF-4F43-BBD6-7CC4D83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C21F4BD-D3DD-9794-9E3A-BDF1BBE7F7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2DA7C80-50D4-9100-97E9-3A7E7F7DB72D}"/>
              </a:ext>
            </a:extLst>
          </p:cNvPr>
          <p:cNvSpPr/>
          <p:nvPr userDrawn="1"/>
        </p:nvSpPr>
        <p:spPr>
          <a:xfrm>
            <a:off x="851647" y="1488138"/>
            <a:ext cx="10506635" cy="107576"/>
          </a:xfrm>
          <a:custGeom>
            <a:avLst/>
            <a:gdLst>
              <a:gd name="connsiteX0" fmla="*/ 0 w 10506635"/>
              <a:gd name="connsiteY0" fmla="*/ 62753 h 107576"/>
              <a:gd name="connsiteX1" fmla="*/ 690282 w 10506635"/>
              <a:gd name="connsiteY1" fmla="*/ 80682 h 107576"/>
              <a:gd name="connsiteX2" fmla="*/ 1013012 w 10506635"/>
              <a:gd name="connsiteY2" fmla="*/ 89647 h 107576"/>
              <a:gd name="connsiteX3" fmla="*/ 1228165 w 10506635"/>
              <a:gd name="connsiteY3" fmla="*/ 98611 h 107576"/>
              <a:gd name="connsiteX4" fmla="*/ 1734671 w 10506635"/>
              <a:gd name="connsiteY4" fmla="*/ 103094 h 107576"/>
              <a:gd name="connsiteX5" fmla="*/ 2241177 w 10506635"/>
              <a:gd name="connsiteY5" fmla="*/ 107576 h 107576"/>
              <a:gd name="connsiteX6" fmla="*/ 2823882 w 10506635"/>
              <a:gd name="connsiteY6" fmla="*/ 98611 h 107576"/>
              <a:gd name="connsiteX7" fmla="*/ 3012141 w 10506635"/>
              <a:gd name="connsiteY7" fmla="*/ 89647 h 107576"/>
              <a:gd name="connsiteX8" fmla="*/ 3442447 w 10506635"/>
              <a:gd name="connsiteY8" fmla="*/ 80682 h 107576"/>
              <a:gd name="connsiteX9" fmla="*/ 3783106 w 10506635"/>
              <a:gd name="connsiteY9" fmla="*/ 62753 h 107576"/>
              <a:gd name="connsiteX10" fmla="*/ 4123765 w 10506635"/>
              <a:gd name="connsiteY10" fmla="*/ 44823 h 107576"/>
              <a:gd name="connsiteX11" fmla="*/ 4410635 w 10506635"/>
              <a:gd name="connsiteY11" fmla="*/ 53788 h 107576"/>
              <a:gd name="connsiteX12" fmla="*/ 4706471 w 10506635"/>
              <a:gd name="connsiteY12" fmla="*/ 71717 h 107576"/>
              <a:gd name="connsiteX13" fmla="*/ 5151718 w 10506635"/>
              <a:gd name="connsiteY13" fmla="*/ 68729 h 107576"/>
              <a:gd name="connsiteX14" fmla="*/ 5610322 w 10506635"/>
              <a:gd name="connsiteY14" fmla="*/ 65651 h 107576"/>
              <a:gd name="connsiteX15" fmla="*/ 6042212 w 10506635"/>
              <a:gd name="connsiteY15" fmla="*/ 62753 h 107576"/>
              <a:gd name="connsiteX16" fmla="*/ 6185647 w 10506635"/>
              <a:gd name="connsiteY16" fmla="*/ 44823 h 107576"/>
              <a:gd name="connsiteX17" fmla="*/ 6866965 w 10506635"/>
              <a:gd name="connsiteY17" fmla="*/ 35858 h 107576"/>
              <a:gd name="connsiteX18" fmla="*/ 7037294 w 10506635"/>
              <a:gd name="connsiteY18" fmla="*/ 17929 h 107576"/>
              <a:gd name="connsiteX19" fmla="*/ 7306235 w 10506635"/>
              <a:gd name="connsiteY19" fmla="*/ 8964 h 107576"/>
              <a:gd name="connsiteX20" fmla="*/ 7431741 w 10506635"/>
              <a:gd name="connsiteY20" fmla="*/ 0 h 107576"/>
              <a:gd name="connsiteX21" fmla="*/ 7893424 w 10506635"/>
              <a:gd name="connsiteY21" fmla="*/ 2241 h 107576"/>
              <a:gd name="connsiteX22" fmla="*/ 8318171 w 10506635"/>
              <a:gd name="connsiteY22" fmla="*/ 4303 h 107576"/>
              <a:gd name="connsiteX23" fmla="*/ 8816789 w 10506635"/>
              <a:gd name="connsiteY23" fmla="*/ 6723 h 107576"/>
              <a:gd name="connsiteX24" fmla="*/ 9278471 w 10506635"/>
              <a:gd name="connsiteY24" fmla="*/ 8964 h 107576"/>
              <a:gd name="connsiteX25" fmla="*/ 9574306 w 10506635"/>
              <a:gd name="connsiteY25" fmla="*/ 17929 h 107576"/>
              <a:gd name="connsiteX26" fmla="*/ 9977718 w 10506635"/>
              <a:gd name="connsiteY26" fmla="*/ 26894 h 107576"/>
              <a:gd name="connsiteX27" fmla="*/ 10058400 w 10506635"/>
              <a:gd name="connsiteY27" fmla="*/ 35858 h 107576"/>
              <a:gd name="connsiteX28" fmla="*/ 10201835 w 10506635"/>
              <a:gd name="connsiteY28" fmla="*/ 44823 h 107576"/>
              <a:gd name="connsiteX29" fmla="*/ 10255624 w 10506635"/>
              <a:gd name="connsiteY29" fmla="*/ 53788 h 107576"/>
              <a:gd name="connsiteX30" fmla="*/ 10416988 w 10506635"/>
              <a:gd name="connsiteY30" fmla="*/ 71717 h 107576"/>
              <a:gd name="connsiteX31" fmla="*/ 10506635 w 10506635"/>
              <a:gd name="connsiteY31" fmla="*/ 80682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506635" h="107576" extrusionOk="0">
                <a:moveTo>
                  <a:pt x="0" y="62753"/>
                </a:moveTo>
                <a:cubicBezTo>
                  <a:pt x="208022" y="-18773"/>
                  <a:pt x="-17382" y="68524"/>
                  <a:pt x="690282" y="80682"/>
                </a:cubicBezTo>
                <a:cubicBezTo>
                  <a:pt x="800967" y="77447"/>
                  <a:pt x="905337" y="98263"/>
                  <a:pt x="1013012" y="89647"/>
                </a:cubicBezTo>
                <a:cubicBezTo>
                  <a:pt x="1069865" y="80714"/>
                  <a:pt x="1151933" y="106718"/>
                  <a:pt x="1228165" y="98611"/>
                </a:cubicBezTo>
                <a:cubicBezTo>
                  <a:pt x="1348409" y="77971"/>
                  <a:pt x="1537492" y="133898"/>
                  <a:pt x="1734671" y="103094"/>
                </a:cubicBezTo>
                <a:cubicBezTo>
                  <a:pt x="1931850" y="72289"/>
                  <a:pt x="2057313" y="162530"/>
                  <a:pt x="2241177" y="107576"/>
                </a:cubicBezTo>
                <a:cubicBezTo>
                  <a:pt x="2490319" y="101640"/>
                  <a:pt x="2687332" y="104721"/>
                  <a:pt x="2823882" y="98611"/>
                </a:cubicBezTo>
                <a:cubicBezTo>
                  <a:pt x="2878727" y="108215"/>
                  <a:pt x="2952207" y="93071"/>
                  <a:pt x="3012141" y="89647"/>
                </a:cubicBezTo>
                <a:cubicBezTo>
                  <a:pt x="3163053" y="76794"/>
                  <a:pt x="3253199" y="94651"/>
                  <a:pt x="3442447" y="80682"/>
                </a:cubicBezTo>
                <a:cubicBezTo>
                  <a:pt x="3531974" y="72917"/>
                  <a:pt x="3627432" y="90177"/>
                  <a:pt x="3783106" y="62753"/>
                </a:cubicBezTo>
                <a:cubicBezTo>
                  <a:pt x="4126109" y="65896"/>
                  <a:pt x="3938184" y="83189"/>
                  <a:pt x="4123765" y="44823"/>
                </a:cubicBezTo>
                <a:cubicBezTo>
                  <a:pt x="4205465" y="16860"/>
                  <a:pt x="4311958" y="83065"/>
                  <a:pt x="4410635" y="53788"/>
                </a:cubicBezTo>
                <a:cubicBezTo>
                  <a:pt x="4509323" y="58343"/>
                  <a:pt x="4706470" y="71716"/>
                  <a:pt x="4706471" y="71717"/>
                </a:cubicBezTo>
                <a:cubicBezTo>
                  <a:pt x="4902320" y="61308"/>
                  <a:pt x="4984711" y="96460"/>
                  <a:pt x="5151718" y="68729"/>
                </a:cubicBezTo>
                <a:cubicBezTo>
                  <a:pt x="5318725" y="40998"/>
                  <a:pt x="5495029" y="96478"/>
                  <a:pt x="5610322" y="65651"/>
                </a:cubicBezTo>
                <a:cubicBezTo>
                  <a:pt x="5725615" y="34824"/>
                  <a:pt x="5890343" y="72908"/>
                  <a:pt x="6042212" y="62753"/>
                </a:cubicBezTo>
                <a:cubicBezTo>
                  <a:pt x="6089859" y="74454"/>
                  <a:pt x="6139717" y="45072"/>
                  <a:pt x="6185647" y="44823"/>
                </a:cubicBezTo>
                <a:cubicBezTo>
                  <a:pt x="6402164" y="54070"/>
                  <a:pt x="6598804" y="41035"/>
                  <a:pt x="6866965" y="35858"/>
                </a:cubicBezTo>
                <a:cubicBezTo>
                  <a:pt x="6929287" y="40863"/>
                  <a:pt x="6971853" y="25879"/>
                  <a:pt x="7037294" y="17929"/>
                </a:cubicBezTo>
                <a:cubicBezTo>
                  <a:pt x="7131291" y="-13104"/>
                  <a:pt x="7200621" y="12131"/>
                  <a:pt x="7306235" y="8964"/>
                </a:cubicBezTo>
                <a:cubicBezTo>
                  <a:pt x="7353743" y="11889"/>
                  <a:pt x="7388290" y="7868"/>
                  <a:pt x="7431741" y="0"/>
                </a:cubicBezTo>
                <a:cubicBezTo>
                  <a:pt x="7601969" y="-212"/>
                  <a:pt x="7732076" y="54131"/>
                  <a:pt x="7893424" y="2241"/>
                </a:cubicBezTo>
                <a:cubicBezTo>
                  <a:pt x="8054772" y="-49648"/>
                  <a:pt x="8225186" y="17841"/>
                  <a:pt x="8318171" y="4303"/>
                </a:cubicBezTo>
                <a:cubicBezTo>
                  <a:pt x="8411156" y="-9235"/>
                  <a:pt x="8675994" y="43274"/>
                  <a:pt x="8816789" y="6723"/>
                </a:cubicBezTo>
                <a:cubicBezTo>
                  <a:pt x="8957584" y="-29827"/>
                  <a:pt x="9133251" y="23821"/>
                  <a:pt x="9278471" y="8964"/>
                </a:cubicBezTo>
                <a:cubicBezTo>
                  <a:pt x="9368726" y="-16657"/>
                  <a:pt x="9498543" y="-1772"/>
                  <a:pt x="9574306" y="17929"/>
                </a:cubicBezTo>
                <a:cubicBezTo>
                  <a:pt x="9716093" y="-6254"/>
                  <a:pt x="9793069" y="31193"/>
                  <a:pt x="9977718" y="26894"/>
                </a:cubicBezTo>
                <a:cubicBezTo>
                  <a:pt x="10006390" y="28819"/>
                  <a:pt x="10030816" y="39128"/>
                  <a:pt x="10058400" y="35858"/>
                </a:cubicBezTo>
                <a:cubicBezTo>
                  <a:pt x="10109174" y="26490"/>
                  <a:pt x="10152936" y="40448"/>
                  <a:pt x="10201835" y="44823"/>
                </a:cubicBezTo>
                <a:cubicBezTo>
                  <a:pt x="10224301" y="47717"/>
                  <a:pt x="10239220" y="51101"/>
                  <a:pt x="10255624" y="53788"/>
                </a:cubicBezTo>
                <a:cubicBezTo>
                  <a:pt x="10307824" y="70901"/>
                  <a:pt x="10367116" y="75787"/>
                  <a:pt x="10416988" y="71717"/>
                </a:cubicBezTo>
                <a:cubicBezTo>
                  <a:pt x="10503073" y="81813"/>
                  <a:pt x="10460403" y="82364"/>
                  <a:pt x="10506635" y="80682"/>
                </a:cubicBezTo>
              </a:path>
            </a:pathLst>
          </a:custGeom>
          <a:noFill/>
          <a:ln w="476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06635"/>
                      <a:gd name="connsiteY0" fmla="*/ 62753 h 107576"/>
                      <a:gd name="connsiteX1" fmla="*/ 690282 w 10506635"/>
                      <a:gd name="connsiteY1" fmla="*/ 80682 h 107576"/>
                      <a:gd name="connsiteX2" fmla="*/ 1013012 w 10506635"/>
                      <a:gd name="connsiteY2" fmla="*/ 89647 h 107576"/>
                      <a:gd name="connsiteX3" fmla="*/ 1228165 w 10506635"/>
                      <a:gd name="connsiteY3" fmla="*/ 98611 h 107576"/>
                      <a:gd name="connsiteX4" fmla="*/ 2241177 w 10506635"/>
                      <a:gd name="connsiteY4" fmla="*/ 107576 h 107576"/>
                      <a:gd name="connsiteX5" fmla="*/ 2823882 w 10506635"/>
                      <a:gd name="connsiteY5" fmla="*/ 98611 h 107576"/>
                      <a:gd name="connsiteX6" fmla="*/ 3012141 w 10506635"/>
                      <a:gd name="connsiteY6" fmla="*/ 89647 h 107576"/>
                      <a:gd name="connsiteX7" fmla="*/ 3442447 w 10506635"/>
                      <a:gd name="connsiteY7" fmla="*/ 80682 h 107576"/>
                      <a:gd name="connsiteX8" fmla="*/ 3783106 w 10506635"/>
                      <a:gd name="connsiteY8" fmla="*/ 62753 h 107576"/>
                      <a:gd name="connsiteX9" fmla="*/ 4123765 w 10506635"/>
                      <a:gd name="connsiteY9" fmla="*/ 44823 h 107576"/>
                      <a:gd name="connsiteX10" fmla="*/ 4410635 w 10506635"/>
                      <a:gd name="connsiteY10" fmla="*/ 53788 h 107576"/>
                      <a:gd name="connsiteX11" fmla="*/ 4706471 w 10506635"/>
                      <a:gd name="connsiteY11" fmla="*/ 71717 h 107576"/>
                      <a:gd name="connsiteX12" fmla="*/ 6042212 w 10506635"/>
                      <a:gd name="connsiteY12" fmla="*/ 62753 h 107576"/>
                      <a:gd name="connsiteX13" fmla="*/ 6185647 w 10506635"/>
                      <a:gd name="connsiteY13" fmla="*/ 44823 h 107576"/>
                      <a:gd name="connsiteX14" fmla="*/ 6866965 w 10506635"/>
                      <a:gd name="connsiteY14" fmla="*/ 35858 h 107576"/>
                      <a:gd name="connsiteX15" fmla="*/ 7037294 w 10506635"/>
                      <a:gd name="connsiteY15" fmla="*/ 17929 h 107576"/>
                      <a:gd name="connsiteX16" fmla="*/ 7306235 w 10506635"/>
                      <a:gd name="connsiteY16" fmla="*/ 8964 h 107576"/>
                      <a:gd name="connsiteX17" fmla="*/ 7431741 w 10506635"/>
                      <a:gd name="connsiteY17" fmla="*/ 0 h 107576"/>
                      <a:gd name="connsiteX18" fmla="*/ 9278471 w 10506635"/>
                      <a:gd name="connsiteY18" fmla="*/ 8964 h 107576"/>
                      <a:gd name="connsiteX19" fmla="*/ 9574306 w 10506635"/>
                      <a:gd name="connsiteY19" fmla="*/ 17929 h 107576"/>
                      <a:gd name="connsiteX20" fmla="*/ 9977718 w 10506635"/>
                      <a:gd name="connsiteY20" fmla="*/ 26894 h 107576"/>
                      <a:gd name="connsiteX21" fmla="*/ 10058400 w 10506635"/>
                      <a:gd name="connsiteY21" fmla="*/ 35858 h 107576"/>
                      <a:gd name="connsiteX22" fmla="*/ 10201835 w 10506635"/>
                      <a:gd name="connsiteY22" fmla="*/ 44823 h 107576"/>
                      <a:gd name="connsiteX23" fmla="*/ 10255624 w 10506635"/>
                      <a:gd name="connsiteY23" fmla="*/ 53788 h 107576"/>
                      <a:gd name="connsiteX24" fmla="*/ 10416988 w 10506635"/>
                      <a:gd name="connsiteY24" fmla="*/ 71717 h 107576"/>
                      <a:gd name="connsiteX25" fmla="*/ 10506635 w 10506635"/>
                      <a:gd name="connsiteY25" fmla="*/ 80682 h 107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0506635" h="107576">
                        <a:moveTo>
                          <a:pt x="0" y="62753"/>
                        </a:moveTo>
                        <a:cubicBezTo>
                          <a:pt x="256894" y="11373"/>
                          <a:pt x="16697" y="55734"/>
                          <a:pt x="690282" y="80682"/>
                        </a:cubicBezTo>
                        <a:lnTo>
                          <a:pt x="1013012" y="89647"/>
                        </a:lnTo>
                        <a:cubicBezTo>
                          <a:pt x="1084752" y="92038"/>
                          <a:pt x="1156393" y="97563"/>
                          <a:pt x="1228165" y="98611"/>
                        </a:cubicBezTo>
                        <a:lnTo>
                          <a:pt x="2241177" y="107576"/>
                        </a:lnTo>
                        <a:lnTo>
                          <a:pt x="2823882" y="98611"/>
                        </a:lnTo>
                        <a:cubicBezTo>
                          <a:pt x="2886689" y="97150"/>
                          <a:pt x="2949343" y="91467"/>
                          <a:pt x="3012141" y="89647"/>
                        </a:cubicBezTo>
                        <a:lnTo>
                          <a:pt x="3442447" y="80682"/>
                        </a:lnTo>
                        <a:lnTo>
                          <a:pt x="3783106" y="62753"/>
                        </a:lnTo>
                        <a:cubicBezTo>
                          <a:pt x="4114149" y="47474"/>
                          <a:pt x="3921849" y="63180"/>
                          <a:pt x="4123765" y="44823"/>
                        </a:cubicBezTo>
                        <a:lnTo>
                          <a:pt x="4410635" y="53788"/>
                        </a:lnTo>
                        <a:cubicBezTo>
                          <a:pt x="4509323" y="58343"/>
                          <a:pt x="4706471" y="71717"/>
                          <a:pt x="4706471" y="71717"/>
                        </a:cubicBezTo>
                        <a:lnTo>
                          <a:pt x="6042212" y="62753"/>
                        </a:lnTo>
                        <a:cubicBezTo>
                          <a:pt x="6090388" y="61877"/>
                          <a:pt x="6137489" y="46393"/>
                          <a:pt x="6185647" y="44823"/>
                        </a:cubicBezTo>
                        <a:cubicBezTo>
                          <a:pt x="6412652" y="37420"/>
                          <a:pt x="6639859" y="38846"/>
                          <a:pt x="6866965" y="35858"/>
                        </a:cubicBezTo>
                        <a:cubicBezTo>
                          <a:pt x="6923741" y="29882"/>
                          <a:pt x="6980311" y="21418"/>
                          <a:pt x="7037294" y="17929"/>
                        </a:cubicBezTo>
                        <a:cubicBezTo>
                          <a:pt x="7126823" y="12448"/>
                          <a:pt x="7216631" y="13037"/>
                          <a:pt x="7306235" y="8964"/>
                        </a:cubicBezTo>
                        <a:cubicBezTo>
                          <a:pt x="7348134" y="7060"/>
                          <a:pt x="7389906" y="2988"/>
                          <a:pt x="7431741" y="0"/>
                        </a:cubicBezTo>
                        <a:lnTo>
                          <a:pt x="9278471" y="8964"/>
                        </a:lnTo>
                        <a:cubicBezTo>
                          <a:pt x="9377124" y="9790"/>
                          <a:pt x="9475681" y="15400"/>
                          <a:pt x="9574306" y="17929"/>
                        </a:cubicBezTo>
                        <a:lnTo>
                          <a:pt x="9977718" y="26894"/>
                        </a:lnTo>
                        <a:cubicBezTo>
                          <a:pt x="10004612" y="29882"/>
                          <a:pt x="10031427" y="33700"/>
                          <a:pt x="10058400" y="35858"/>
                        </a:cubicBezTo>
                        <a:cubicBezTo>
                          <a:pt x="10106152" y="39678"/>
                          <a:pt x="10154127" y="40486"/>
                          <a:pt x="10201835" y="44823"/>
                        </a:cubicBezTo>
                        <a:cubicBezTo>
                          <a:pt x="10219937" y="46469"/>
                          <a:pt x="10237587" y="51533"/>
                          <a:pt x="10255624" y="53788"/>
                        </a:cubicBezTo>
                        <a:cubicBezTo>
                          <a:pt x="10309325" y="60501"/>
                          <a:pt x="10363226" y="65514"/>
                          <a:pt x="10416988" y="71717"/>
                        </a:cubicBezTo>
                        <a:cubicBezTo>
                          <a:pt x="10501109" y="81423"/>
                          <a:pt x="10463008" y="80682"/>
                          <a:pt x="10506635" y="806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5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BF8E-77F2-C947-B513-57BD8159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EC71-0FAF-7247-B665-BB5B325A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FE53-8E98-234D-B256-9E3BC59BE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5A819-51AA-6047-98B3-11009B25D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7B245-3B82-E443-B13C-7D9C8869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5196A-BA51-0248-83CF-41ED8135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36B0D69-5095-4EC9-8977-0178C6BBF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5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BF8E-77F2-C947-B513-57BD8159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EC71-0FAF-7247-B665-BB5B325A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FE53-8E98-234D-B256-9E3BC59BE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5A819-51AA-6047-98B3-11009B25D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7B245-3B82-E443-B13C-7D9C88698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5196A-BA51-0248-83CF-41ED8135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1D78B7-9D1E-4EF2-92BB-4B880EC7429A}"/>
              </a:ext>
            </a:extLst>
          </p:cNvPr>
          <p:cNvSpPr/>
          <p:nvPr userDrawn="1"/>
        </p:nvSpPr>
        <p:spPr>
          <a:xfrm flipH="1" flipV="1">
            <a:off x="851647" y="1514476"/>
            <a:ext cx="10506635" cy="107576"/>
          </a:xfrm>
          <a:custGeom>
            <a:avLst/>
            <a:gdLst>
              <a:gd name="connsiteX0" fmla="*/ 0 w 10506635"/>
              <a:gd name="connsiteY0" fmla="*/ 62753 h 107576"/>
              <a:gd name="connsiteX1" fmla="*/ 690282 w 10506635"/>
              <a:gd name="connsiteY1" fmla="*/ 80682 h 107576"/>
              <a:gd name="connsiteX2" fmla="*/ 1013012 w 10506635"/>
              <a:gd name="connsiteY2" fmla="*/ 89647 h 107576"/>
              <a:gd name="connsiteX3" fmla="*/ 1228165 w 10506635"/>
              <a:gd name="connsiteY3" fmla="*/ 98611 h 107576"/>
              <a:gd name="connsiteX4" fmla="*/ 1734671 w 10506635"/>
              <a:gd name="connsiteY4" fmla="*/ 103094 h 107576"/>
              <a:gd name="connsiteX5" fmla="*/ 2241177 w 10506635"/>
              <a:gd name="connsiteY5" fmla="*/ 107576 h 107576"/>
              <a:gd name="connsiteX6" fmla="*/ 2823882 w 10506635"/>
              <a:gd name="connsiteY6" fmla="*/ 98611 h 107576"/>
              <a:gd name="connsiteX7" fmla="*/ 3012141 w 10506635"/>
              <a:gd name="connsiteY7" fmla="*/ 89647 h 107576"/>
              <a:gd name="connsiteX8" fmla="*/ 3442447 w 10506635"/>
              <a:gd name="connsiteY8" fmla="*/ 80682 h 107576"/>
              <a:gd name="connsiteX9" fmla="*/ 3783106 w 10506635"/>
              <a:gd name="connsiteY9" fmla="*/ 62753 h 107576"/>
              <a:gd name="connsiteX10" fmla="*/ 4123765 w 10506635"/>
              <a:gd name="connsiteY10" fmla="*/ 44823 h 107576"/>
              <a:gd name="connsiteX11" fmla="*/ 4410635 w 10506635"/>
              <a:gd name="connsiteY11" fmla="*/ 53788 h 107576"/>
              <a:gd name="connsiteX12" fmla="*/ 4706471 w 10506635"/>
              <a:gd name="connsiteY12" fmla="*/ 71717 h 107576"/>
              <a:gd name="connsiteX13" fmla="*/ 5151718 w 10506635"/>
              <a:gd name="connsiteY13" fmla="*/ 68729 h 107576"/>
              <a:gd name="connsiteX14" fmla="*/ 5610322 w 10506635"/>
              <a:gd name="connsiteY14" fmla="*/ 65651 h 107576"/>
              <a:gd name="connsiteX15" fmla="*/ 6042212 w 10506635"/>
              <a:gd name="connsiteY15" fmla="*/ 62753 h 107576"/>
              <a:gd name="connsiteX16" fmla="*/ 6185647 w 10506635"/>
              <a:gd name="connsiteY16" fmla="*/ 44823 h 107576"/>
              <a:gd name="connsiteX17" fmla="*/ 6866965 w 10506635"/>
              <a:gd name="connsiteY17" fmla="*/ 35858 h 107576"/>
              <a:gd name="connsiteX18" fmla="*/ 7037294 w 10506635"/>
              <a:gd name="connsiteY18" fmla="*/ 17929 h 107576"/>
              <a:gd name="connsiteX19" fmla="*/ 7306235 w 10506635"/>
              <a:gd name="connsiteY19" fmla="*/ 8964 h 107576"/>
              <a:gd name="connsiteX20" fmla="*/ 7431741 w 10506635"/>
              <a:gd name="connsiteY20" fmla="*/ 0 h 107576"/>
              <a:gd name="connsiteX21" fmla="*/ 7893424 w 10506635"/>
              <a:gd name="connsiteY21" fmla="*/ 2241 h 107576"/>
              <a:gd name="connsiteX22" fmla="*/ 8318171 w 10506635"/>
              <a:gd name="connsiteY22" fmla="*/ 4303 h 107576"/>
              <a:gd name="connsiteX23" fmla="*/ 8816789 w 10506635"/>
              <a:gd name="connsiteY23" fmla="*/ 6723 h 107576"/>
              <a:gd name="connsiteX24" fmla="*/ 9278471 w 10506635"/>
              <a:gd name="connsiteY24" fmla="*/ 8964 h 107576"/>
              <a:gd name="connsiteX25" fmla="*/ 9574306 w 10506635"/>
              <a:gd name="connsiteY25" fmla="*/ 17929 h 107576"/>
              <a:gd name="connsiteX26" fmla="*/ 9977718 w 10506635"/>
              <a:gd name="connsiteY26" fmla="*/ 26894 h 107576"/>
              <a:gd name="connsiteX27" fmla="*/ 10058400 w 10506635"/>
              <a:gd name="connsiteY27" fmla="*/ 35858 h 107576"/>
              <a:gd name="connsiteX28" fmla="*/ 10201835 w 10506635"/>
              <a:gd name="connsiteY28" fmla="*/ 44823 h 107576"/>
              <a:gd name="connsiteX29" fmla="*/ 10255624 w 10506635"/>
              <a:gd name="connsiteY29" fmla="*/ 53788 h 107576"/>
              <a:gd name="connsiteX30" fmla="*/ 10416988 w 10506635"/>
              <a:gd name="connsiteY30" fmla="*/ 71717 h 107576"/>
              <a:gd name="connsiteX31" fmla="*/ 10506635 w 10506635"/>
              <a:gd name="connsiteY31" fmla="*/ 80682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506635" h="107576" extrusionOk="0">
                <a:moveTo>
                  <a:pt x="0" y="62753"/>
                </a:moveTo>
                <a:cubicBezTo>
                  <a:pt x="208022" y="-18773"/>
                  <a:pt x="-17382" y="68524"/>
                  <a:pt x="690282" y="80682"/>
                </a:cubicBezTo>
                <a:cubicBezTo>
                  <a:pt x="800967" y="77447"/>
                  <a:pt x="905337" y="98263"/>
                  <a:pt x="1013012" y="89647"/>
                </a:cubicBezTo>
                <a:cubicBezTo>
                  <a:pt x="1069865" y="80714"/>
                  <a:pt x="1151933" y="106718"/>
                  <a:pt x="1228165" y="98611"/>
                </a:cubicBezTo>
                <a:cubicBezTo>
                  <a:pt x="1348409" y="77971"/>
                  <a:pt x="1537492" y="133898"/>
                  <a:pt x="1734671" y="103094"/>
                </a:cubicBezTo>
                <a:cubicBezTo>
                  <a:pt x="1931850" y="72289"/>
                  <a:pt x="2057313" y="162530"/>
                  <a:pt x="2241177" y="107576"/>
                </a:cubicBezTo>
                <a:cubicBezTo>
                  <a:pt x="2490319" y="101640"/>
                  <a:pt x="2687332" y="104721"/>
                  <a:pt x="2823882" y="98611"/>
                </a:cubicBezTo>
                <a:cubicBezTo>
                  <a:pt x="2878727" y="108215"/>
                  <a:pt x="2952207" y="93071"/>
                  <a:pt x="3012141" y="89647"/>
                </a:cubicBezTo>
                <a:cubicBezTo>
                  <a:pt x="3163053" y="76794"/>
                  <a:pt x="3253199" y="94651"/>
                  <a:pt x="3442447" y="80682"/>
                </a:cubicBezTo>
                <a:cubicBezTo>
                  <a:pt x="3531974" y="72917"/>
                  <a:pt x="3627432" y="90177"/>
                  <a:pt x="3783106" y="62753"/>
                </a:cubicBezTo>
                <a:cubicBezTo>
                  <a:pt x="4126109" y="65896"/>
                  <a:pt x="3938184" y="83189"/>
                  <a:pt x="4123765" y="44823"/>
                </a:cubicBezTo>
                <a:cubicBezTo>
                  <a:pt x="4205465" y="16860"/>
                  <a:pt x="4311958" y="83065"/>
                  <a:pt x="4410635" y="53788"/>
                </a:cubicBezTo>
                <a:cubicBezTo>
                  <a:pt x="4509323" y="58343"/>
                  <a:pt x="4706470" y="71716"/>
                  <a:pt x="4706471" y="71717"/>
                </a:cubicBezTo>
                <a:cubicBezTo>
                  <a:pt x="4902320" y="61308"/>
                  <a:pt x="4984711" y="96460"/>
                  <a:pt x="5151718" y="68729"/>
                </a:cubicBezTo>
                <a:cubicBezTo>
                  <a:pt x="5318725" y="40998"/>
                  <a:pt x="5495029" y="96478"/>
                  <a:pt x="5610322" y="65651"/>
                </a:cubicBezTo>
                <a:cubicBezTo>
                  <a:pt x="5725615" y="34824"/>
                  <a:pt x="5890343" y="72908"/>
                  <a:pt x="6042212" y="62753"/>
                </a:cubicBezTo>
                <a:cubicBezTo>
                  <a:pt x="6089859" y="74454"/>
                  <a:pt x="6139717" y="45072"/>
                  <a:pt x="6185647" y="44823"/>
                </a:cubicBezTo>
                <a:cubicBezTo>
                  <a:pt x="6402164" y="54070"/>
                  <a:pt x="6598804" y="41035"/>
                  <a:pt x="6866965" y="35858"/>
                </a:cubicBezTo>
                <a:cubicBezTo>
                  <a:pt x="6929287" y="40863"/>
                  <a:pt x="6971853" y="25879"/>
                  <a:pt x="7037294" y="17929"/>
                </a:cubicBezTo>
                <a:cubicBezTo>
                  <a:pt x="7131291" y="-13104"/>
                  <a:pt x="7200621" y="12131"/>
                  <a:pt x="7306235" y="8964"/>
                </a:cubicBezTo>
                <a:cubicBezTo>
                  <a:pt x="7353743" y="11889"/>
                  <a:pt x="7388290" y="7868"/>
                  <a:pt x="7431741" y="0"/>
                </a:cubicBezTo>
                <a:cubicBezTo>
                  <a:pt x="7601969" y="-212"/>
                  <a:pt x="7732076" y="54131"/>
                  <a:pt x="7893424" y="2241"/>
                </a:cubicBezTo>
                <a:cubicBezTo>
                  <a:pt x="8054772" y="-49648"/>
                  <a:pt x="8225186" y="17841"/>
                  <a:pt x="8318171" y="4303"/>
                </a:cubicBezTo>
                <a:cubicBezTo>
                  <a:pt x="8411156" y="-9235"/>
                  <a:pt x="8675994" y="43274"/>
                  <a:pt x="8816789" y="6723"/>
                </a:cubicBezTo>
                <a:cubicBezTo>
                  <a:pt x="8957584" y="-29827"/>
                  <a:pt x="9133251" y="23821"/>
                  <a:pt x="9278471" y="8964"/>
                </a:cubicBezTo>
                <a:cubicBezTo>
                  <a:pt x="9368726" y="-16657"/>
                  <a:pt x="9498543" y="-1772"/>
                  <a:pt x="9574306" y="17929"/>
                </a:cubicBezTo>
                <a:cubicBezTo>
                  <a:pt x="9716093" y="-6254"/>
                  <a:pt x="9793069" y="31193"/>
                  <a:pt x="9977718" y="26894"/>
                </a:cubicBezTo>
                <a:cubicBezTo>
                  <a:pt x="10006390" y="28819"/>
                  <a:pt x="10030816" y="39128"/>
                  <a:pt x="10058400" y="35858"/>
                </a:cubicBezTo>
                <a:cubicBezTo>
                  <a:pt x="10109174" y="26490"/>
                  <a:pt x="10152936" y="40448"/>
                  <a:pt x="10201835" y="44823"/>
                </a:cubicBezTo>
                <a:cubicBezTo>
                  <a:pt x="10224301" y="47717"/>
                  <a:pt x="10239220" y="51101"/>
                  <a:pt x="10255624" y="53788"/>
                </a:cubicBezTo>
                <a:cubicBezTo>
                  <a:pt x="10307824" y="70901"/>
                  <a:pt x="10367116" y="75787"/>
                  <a:pt x="10416988" y="71717"/>
                </a:cubicBezTo>
                <a:cubicBezTo>
                  <a:pt x="10503073" y="81813"/>
                  <a:pt x="10460403" y="82364"/>
                  <a:pt x="10506635" y="80682"/>
                </a:cubicBezTo>
              </a:path>
            </a:pathLst>
          </a:custGeom>
          <a:noFill/>
          <a:ln w="47625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06635"/>
                      <a:gd name="connsiteY0" fmla="*/ 62753 h 107576"/>
                      <a:gd name="connsiteX1" fmla="*/ 690282 w 10506635"/>
                      <a:gd name="connsiteY1" fmla="*/ 80682 h 107576"/>
                      <a:gd name="connsiteX2" fmla="*/ 1013012 w 10506635"/>
                      <a:gd name="connsiteY2" fmla="*/ 89647 h 107576"/>
                      <a:gd name="connsiteX3" fmla="*/ 1228165 w 10506635"/>
                      <a:gd name="connsiteY3" fmla="*/ 98611 h 107576"/>
                      <a:gd name="connsiteX4" fmla="*/ 2241177 w 10506635"/>
                      <a:gd name="connsiteY4" fmla="*/ 107576 h 107576"/>
                      <a:gd name="connsiteX5" fmla="*/ 2823882 w 10506635"/>
                      <a:gd name="connsiteY5" fmla="*/ 98611 h 107576"/>
                      <a:gd name="connsiteX6" fmla="*/ 3012141 w 10506635"/>
                      <a:gd name="connsiteY6" fmla="*/ 89647 h 107576"/>
                      <a:gd name="connsiteX7" fmla="*/ 3442447 w 10506635"/>
                      <a:gd name="connsiteY7" fmla="*/ 80682 h 107576"/>
                      <a:gd name="connsiteX8" fmla="*/ 3783106 w 10506635"/>
                      <a:gd name="connsiteY8" fmla="*/ 62753 h 107576"/>
                      <a:gd name="connsiteX9" fmla="*/ 4123765 w 10506635"/>
                      <a:gd name="connsiteY9" fmla="*/ 44823 h 107576"/>
                      <a:gd name="connsiteX10" fmla="*/ 4410635 w 10506635"/>
                      <a:gd name="connsiteY10" fmla="*/ 53788 h 107576"/>
                      <a:gd name="connsiteX11" fmla="*/ 4706471 w 10506635"/>
                      <a:gd name="connsiteY11" fmla="*/ 71717 h 107576"/>
                      <a:gd name="connsiteX12" fmla="*/ 6042212 w 10506635"/>
                      <a:gd name="connsiteY12" fmla="*/ 62753 h 107576"/>
                      <a:gd name="connsiteX13" fmla="*/ 6185647 w 10506635"/>
                      <a:gd name="connsiteY13" fmla="*/ 44823 h 107576"/>
                      <a:gd name="connsiteX14" fmla="*/ 6866965 w 10506635"/>
                      <a:gd name="connsiteY14" fmla="*/ 35858 h 107576"/>
                      <a:gd name="connsiteX15" fmla="*/ 7037294 w 10506635"/>
                      <a:gd name="connsiteY15" fmla="*/ 17929 h 107576"/>
                      <a:gd name="connsiteX16" fmla="*/ 7306235 w 10506635"/>
                      <a:gd name="connsiteY16" fmla="*/ 8964 h 107576"/>
                      <a:gd name="connsiteX17" fmla="*/ 7431741 w 10506635"/>
                      <a:gd name="connsiteY17" fmla="*/ 0 h 107576"/>
                      <a:gd name="connsiteX18" fmla="*/ 9278471 w 10506635"/>
                      <a:gd name="connsiteY18" fmla="*/ 8964 h 107576"/>
                      <a:gd name="connsiteX19" fmla="*/ 9574306 w 10506635"/>
                      <a:gd name="connsiteY19" fmla="*/ 17929 h 107576"/>
                      <a:gd name="connsiteX20" fmla="*/ 9977718 w 10506635"/>
                      <a:gd name="connsiteY20" fmla="*/ 26894 h 107576"/>
                      <a:gd name="connsiteX21" fmla="*/ 10058400 w 10506635"/>
                      <a:gd name="connsiteY21" fmla="*/ 35858 h 107576"/>
                      <a:gd name="connsiteX22" fmla="*/ 10201835 w 10506635"/>
                      <a:gd name="connsiteY22" fmla="*/ 44823 h 107576"/>
                      <a:gd name="connsiteX23" fmla="*/ 10255624 w 10506635"/>
                      <a:gd name="connsiteY23" fmla="*/ 53788 h 107576"/>
                      <a:gd name="connsiteX24" fmla="*/ 10416988 w 10506635"/>
                      <a:gd name="connsiteY24" fmla="*/ 71717 h 107576"/>
                      <a:gd name="connsiteX25" fmla="*/ 10506635 w 10506635"/>
                      <a:gd name="connsiteY25" fmla="*/ 80682 h 107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0506635" h="107576">
                        <a:moveTo>
                          <a:pt x="0" y="62753"/>
                        </a:moveTo>
                        <a:cubicBezTo>
                          <a:pt x="256894" y="11373"/>
                          <a:pt x="16697" y="55734"/>
                          <a:pt x="690282" y="80682"/>
                        </a:cubicBezTo>
                        <a:lnTo>
                          <a:pt x="1013012" y="89647"/>
                        </a:lnTo>
                        <a:cubicBezTo>
                          <a:pt x="1084752" y="92038"/>
                          <a:pt x="1156393" y="97563"/>
                          <a:pt x="1228165" y="98611"/>
                        </a:cubicBezTo>
                        <a:lnTo>
                          <a:pt x="2241177" y="107576"/>
                        </a:lnTo>
                        <a:lnTo>
                          <a:pt x="2823882" y="98611"/>
                        </a:lnTo>
                        <a:cubicBezTo>
                          <a:pt x="2886689" y="97150"/>
                          <a:pt x="2949343" y="91467"/>
                          <a:pt x="3012141" y="89647"/>
                        </a:cubicBezTo>
                        <a:lnTo>
                          <a:pt x="3442447" y="80682"/>
                        </a:lnTo>
                        <a:lnTo>
                          <a:pt x="3783106" y="62753"/>
                        </a:lnTo>
                        <a:cubicBezTo>
                          <a:pt x="4114149" y="47474"/>
                          <a:pt x="3921849" y="63180"/>
                          <a:pt x="4123765" y="44823"/>
                        </a:cubicBezTo>
                        <a:lnTo>
                          <a:pt x="4410635" y="53788"/>
                        </a:lnTo>
                        <a:cubicBezTo>
                          <a:pt x="4509323" y="58343"/>
                          <a:pt x="4706471" y="71717"/>
                          <a:pt x="4706471" y="71717"/>
                        </a:cubicBezTo>
                        <a:lnTo>
                          <a:pt x="6042212" y="62753"/>
                        </a:lnTo>
                        <a:cubicBezTo>
                          <a:pt x="6090388" y="61877"/>
                          <a:pt x="6137489" y="46393"/>
                          <a:pt x="6185647" y="44823"/>
                        </a:cubicBezTo>
                        <a:cubicBezTo>
                          <a:pt x="6412652" y="37420"/>
                          <a:pt x="6639859" y="38846"/>
                          <a:pt x="6866965" y="35858"/>
                        </a:cubicBezTo>
                        <a:cubicBezTo>
                          <a:pt x="6923741" y="29882"/>
                          <a:pt x="6980311" y="21418"/>
                          <a:pt x="7037294" y="17929"/>
                        </a:cubicBezTo>
                        <a:cubicBezTo>
                          <a:pt x="7126823" y="12448"/>
                          <a:pt x="7216631" y="13037"/>
                          <a:pt x="7306235" y="8964"/>
                        </a:cubicBezTo>
                        <a:cubicBezTo>
                          <a:pt x="7348134" y="7060"/>
                          <a:pt x="7389906" y="2988"/>
                          <a:pt x="7431741" y="0"/>
                        </a:cubicBezTo>
                        <a:lnTo>
                          <a:pt x="9278471" y="8964"/>
                        </a:lnTo>
                        <a:cubicBezTo>
                          <a:pt x="9377124" y="9790"/>
                          <a:pt x="9475681" y="15400"/>
                          <a:pt x="9574306" y="17929"/>
                        </a:cubicBezTo>
                        <a:lnTo>
                          <a:pt x="9977718" y="26894"/>
                        </a:lnTo>
                        <a:cubicBezTo>
                          <a:pt x="10004612" y="29882"/>
                          <a:pt x="10031427" y="33700"/>
                          <a:pt x="10058400" y="35858"/>
                        </a:cubicBezTo>
                        <a:cubicBezTo>
                          <a:pt x="10106152" y="39678"/>
                          <a:pt x="10154127" y="40486"/>
                          <a:pt x="10201835" y="44823"/>
                        </a:cubicBezTo>
                        <a:cubicBezTo>
                          <a:pt x="10219937" y="46469"/>
                          <a:pt x="10237587" y="51533"/>
                          <a:pt x="10255624" y="53788"/>
                        </a:cubicBezTo>
                        <a:cubicBezTo>
                          <a:pt x="10309325" y="60501"/>
                          <a:pt x="10363226" y="65514"/>
                          <a:pt x="10416988" y="71717"/>
                        </a:cubicBezTo>
                        <a:cubicBezTo>
                          <a:pt x="10501109" y="81423"/>
                          <a:pt x="10463008" y="80682"/>
                          <a:pt x="10506635" y="806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3DE160-C469-4B97-966F-5B44929CF694}"/>
              </a:ext>
            </a:extLst>
          </p:cNvPr>
          <p:cNvGrpSpPr/>
          <p:nvPr userDrawn="1"/>
        </p:nvGrpSpPr>
        <p:grpSpPr>
          <a:xfrm>
            <a:off x="102615" y="5764081"/>
            <a:ext cx="1471169" cy="1449827"/>
            <a:chOff x="68710" y="5764081"/>
            <a:chExt cx="1471169" cy="144982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0FE14F-C546-4C8D-955C-CD7414AAEEBA}"/>
                </a:ext>
              </a:extLst>
            </p:cNvPr>
            <p:cNvSpPr/>
            <p:nvPr userDrawn="1"/>
          </p:nvSpPr>
          <p:spPr>
            <a:xfrm>
              <a:off x="68710" y="5764081"/>
              <a:ext cx="1471169" cy="14498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30D3117-EBF2-4A6C-BE4E-A9568340FA3D}"/>
                </a:ext>
              </a:extLst>
            </p:cNvPr>
            <p:cNvGrpSpPr/>
            <p:nvPr userDrawn="1"/>
          </p:nvGrpSpPr>
          <p:grpSpPr>
            <a:xfrm>
              <a:off x="68710" y="5764081"/>
              <a:ext cx="1471169" cy="1093918"/>
              <a:chOff x="68710" y="5764081"/>
              <a:chExt cx="1471169" cy="1093918"/>
            </a:xfrm>
          </p:grpSpPr>
          <p:pic>
            <p:nvPicPr>
              <p:cNvPr id="16" name="Picture 15" descr="Shape, circle&#10;&#10;Description automatically generated">
                <a:extLst>
                  <a:ext uri="{FF2B5EF4-FFF2-40B4-BE49-F238E27FC236}">
                    <a16:creationId xmlns:a16="http://schemas.microsoft.com/office/drawing/2014/main" id="{EF159AD3-60BF-4955-9734-F4D797F94A9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b="25643"/>
              <a:stretch/>
            </p:blipFill>
            <p:spPr>
              <a:xfrm>
                <a:off x="68710" y="5764081"/>
                <a:ext cx="1471169" cy="1093918"/>
              </a:xfrm>
              <a:prstGeom prst="rect">
                <a:avLst/>
              </a:prstGeom>
            </p:spPr>
          </p:pic>
          <p:pic>
            <p:nvPicPr>
              <p:cNvPr id="17" name="Picture 16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DA4FDF0A-C517-416F-BD01-A9E34ADAE20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3"/>
              <a:srcRect b="25857"/>
              <a:stretch/>
            </p:blipFill>
            <p:spPr>
              <a:xfrm>
                <a:off x="199730" y="6177241"/>
                <a:ext cx="1276239" cy="5299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578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8347-A65E-4E45-9222-8D2C50FB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01F3-A9FF-DF40-A15C-CBC2118A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2D77F-607C-E340-A771-8A26CDAB5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CF3E4-4060-7344-8D5B-59568B12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0200D2E-CA8C-E950-963B-191F0890D5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9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3DA5-61E1-C245-A20B-0B29B837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33F73-7208-4246-83AF-C12E35708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A10C4-A066-5041-9735-B1DBBB87E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442CA-5AC0-134A-8961-D7F6FE67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5B02A7C-7142-B7E0-D9DC-189B1B2B6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241E-44AC-F176-6EEF-B6C4EDC60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06FF0-E1F6-06BD-0616-418BE7F74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59B98-52CE-A1FA-137C-96889797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D467-B698-6943-8D69-11B54E43004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9E69-BB21-5992-269B-F182A04E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4330-6D74-C8D2-9AE3-B0B955CD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EF30-6F4C-D848-9E94-A6DC6AA7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3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31CA-6451-3746-B735-B05B8C61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D206-E881-D54D-8595-BADED614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2B10-CFC9-E249-87FC-69938400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317CD0D-0F3B-6A6B-11A1-8AFD3E62E3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1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31CA-6451-3746-B735-B05B8C6169FD}"/>
              </a:ext>
            </a:extLst>
          </p:cNvPr>
          <p:cNvSpPr>
            <a:spLocks noGrp="1"/>
          </p:cNvSpPr>
          <p:nvPr>
            <p:ph type="title"/>
          </p:nvPr>
        </p:nvSpPr>
        <p:spPr>
          <a:custGeom>
            <a:avLst/>
            <a:gdLst>
              <a:gd name="connsiteX0" fmla="*/ 0 w 10515600"/>
              <a:gd name="connsiteY0" fmla="*/ 0 h 1325563"/>
              <a:gd name="connsiteX1" fmla="*/ 584200 w 10515600"/>
              <a:gd name="connsiteY1" fmla="*/ 0 h 1325563"/>
              <a:gd name="connsiteX2" fmla="*/ 1063244 w 10515600"/>
              <a:gd name="connsiteY2" fmla="*/ 0 h 1325563"/>
              <a:gd name="connsiteX3" fmla="*/ 1542288 w 10515600"/>
              <a:gd name="connsiteY3" fmla="*/ 0 h 1325563"/>
              <a:gd name="connsiteX4" fmla="*/ 2126488 w 10515600"/>
              <a:gd name="connsiteY4" fmla="*/ 0 h 1325563"/>
              <a:gd name="connsiteX5" fmla="*/ 2815844 w 10515600"/>
              <a:gd name="connsiteY5" fmla="*/ 0 h 1325563"/>
              <a:gd name="connsiteX6" fmla="*/ 3505200 w 10515600"/>
              <a:gd name="connsiteY6" fmla="*/ 0 h 1325563"/>
              <a:gd name="connsiteX7" fmla="*/ 4194556 w 10515600"/>
              <a:gd name="connsiteY7" fmla="*/ 0 h 1325563"/>
              <a:gd name="connsiteX8" fmla="*/ 4989068 w 10515600"/>
              <a:gd name="connsiteY8" fmla="*/ 0 h 1325563"/>
              <a:gd name="connsiteX9" fmla="*/ 5573268 w 10515600"/>
              <a:gd name="connsiteY9" fmla="*/ 0 h 1325563"/>
              <a:gd name="connsiteX10" fmla="*/ 6262624 w 10515600"/>
              <a:gd name="connsiteY10" fmla="*/ 0 h 1325563"/>
              <a:gd name="connsiteX11" fmla="*/ 6846824 w 10515600"/>
              <a:gd name="connsiteY11" fmla="*/ 0 h 1325563"/>
              <a:gd name="connsiteX12" fmla="*/ 7431024 w 10515600"/>
              <a:gd name="connsiteY12" fmla="*/ 0 h 1325563"/>
              <a:gd name="connsiteX13" fmla="*/ 8015224 w 10515600"/>
              <a:gd name="connsiteY13" fmla="*/ 0 h 1325563"/>
              <a:gd name="connsiteX14" fmla="*/ 8283956 w 10515600"/>
              <a:gd name="connsiteY14" fmla="*/ 0 h 1325563"/>
              <a:gd name="connsiteX15" fmla="*/ 8973312 w 10515600"/>
              <a:gd name="connsiteY15" fmla="*/ 0 h 1325563"/>
              <a:gd name="connsiteX16" fmla="*/ 9242044 w 10515600"/>
              <a:gd name="connsiteY16" fmla="*/ 0 h 1325563"/>
              <a:gd name="connsiteX17" fmla="*/ 9826244 w 10515600"/>
              <a:gd name="connsiteY17" fmla="*/ 0 h 1325563"/>
              <a:gd name="connsiteX18" fmla="*/ 10515600 w 10515600"/>
              <a:gd name="connsiteY18" fmla="*/ 0 h 1325563"/>
              <a:gd name="connsiteX19" fmla="*/ 10515600 w 10515600"/>
              <a:gd name="connsiteY19" fmla="*/ 468366 h 1325563"/>
              <a:gd name="connsiteX20" fmla="*/ 10515600 w 10515600"/>
              <a:gd name="connsiteY20" fmla="*/ 870453 h 1325563"/>
              <a:gd name="connsiteX21" fmla="*/ 10515600 w 10515600"/>
              <a:gd name="connsiteY21" fmla="*/ 1325563 h 1325563"/>
              <a:gd name="connsiteX22" fmla="*/ 10141712 w 10515600"/>
              <a:gd name="connsiteY22" fmla="*/ 1325563 h 1325563"/>
              <a:gd name="connsiteX23" fmla="*/ 9767824 w 10515600"/>
              <a:gd name="connsiteY23" fmla="*/ 1325563 h 1325563"/>
              <a:gd name="connsiteX24" fmla="*/ 8973312 w 10515600"/>
              <a:gd name="connsiteY24" fmla="*/ 1325563 h 1325563"/>
              <a:gd name="connsiteX25" fmla="*/ 8178800 w 10515600"/>
              <a:gd name="connsiteY25" fmla="*/ 1325563 h 1325563"/>
              <a:gd name="connsiteX26" fmla="*/ 7594600 w 10515600"/>
              <a:gd name="connsiteY26" fmla="*/ 1325563 h 1325563"/>
              <a:gd name="connsiteX27" fmla="*/ 6800088 w 10515600"/>
              <a:gd name="connsiteY27" fmla="*/ 1325563 h 1325563"/>
              <a:gd name="connsiteX28" fmla="*/ 6215888 w 10515600"/>
              <a:gd name="connsiteY28" fmla="*/ 1325563 h 1325563"/>
              <a:gd name="connsiteX29" fmla="*/ 5526532 w 10515600"/>
              <a:gd name="connsiteY29" fmla="*/ 1325563 h 1325563"/>
              <a:gd name="connsiteX30" fmla="*/ 5257800 w 10515600"/>
              <a:gd name="connsiteY30" fmla="*/ 1325563 h 1325563"/>
              <a:gd name="connsiteX31" fmla="*/ 4463288 w 10515600"/>
              <a:gd name="connsiteY31" fmla="*/ 1325563 h 1325563"/>
              <a:gd name="connsiteX32" fmla="*/ 3984244 w 10515600"/>
              <a:gd name="connsiteY32" fmla="*/ 1325563 h 1325563"/>
              <a:gd name="connsiteX33" fmla="*/ 3294888 w 10515600"/>
              <a:gd name="connsiteY33" fmla="*/ 1325563 h 1325563"/>
              <a:gd name="connsiteX34" fmla="*/ 3026156 w 10515600"/>
              <a:gd name="connsiteY34" fmla="*/ 1325563 h 1325563"/>
              <a:gd name="connsiteX35" fmla="*/ 2231644 w 10515600"/>
              <a:gd name="connsiteY35" fmla="*/ 1325563 h 1325563"/>
              <a:gd name="connsiteX36" fmla="*/ 1752600 w 10515600"/>
              <a:gd name="connsiteY36" fmla="*/ 1325563 h 1325563"/>
              <a:gd name="connsiteX37" fmla="*/ 1168400 w 10515600"/>
              <a:gd name="connsiteY37" fmla="*/ 1325563 h 1325563"/>
              <a:gd name="connsiteX38" fmla="*/ 794512 w 10515600"/>
              <a:gd name="connsiteY38" fmla="*/ 1325563 h 1325563"/>
              <a:gd name="connsiteX39" fmla="*/ 0 w 10515600"/>
              <a:gd name="connsiteY39" fmla="*/ 1325563 h 1325563"/>
              <a:gd name="connsiteX40" fmla="*/ 0 w 10515600"/>
              <a:gd name="connsiteY40" fmla="*/ 857197 h 1325563"/>
              <a:gd name="connsiteX41" fmla="*/ 0 w 10515600"/>
              <a:gd name="connsiteY41" fmla="*/ 415343 h 1325563"/>
              <a:gd name="connsiteX42" fmla="*/ 0 w 10515600"/>
              <a:gd name="connsiteY42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1325563" fill="none" extrusionOk="0">
                <a:moveTo>
                  <a:pt x="0" y="0"/>
                </a:moveTo>
                <a:cubicBezTo>
                  <a:pt x="199634" y="-51373"/>
                  <a:pt x="446638" y="49318"/>
                  <a:pt x="584200" y="0"/>
                </a:cubicBezTo>
                <a:cubicBezTo>
                  <a:pt x="721762" y="-49318"/>
                  <a:pt x="930663" y="38378"/>
                  <a:pt x="1063244" y="0"/>
                </a:cubicBezTo>
                <a:cubicBezTo>
                  <a:pt x="1195825" y="-38378"/>
                  <a:pt x="1431271" y="30342"/>
                  <a:pt x="1542288" y="0"/>
                </a:cubicBezTo>
                <a:cubicBezTo>
                  <a:pt x="1653305" y="-30342"/>
                  <a:pt x="2002343" y="6432"/>
                  <a:pt x="2126488" y="0"/>
                </a:cubicBezTo>
                <a:cubicBezTo>
                  <a:pt x="2250633" y="-6432"/>
                  <a:pt x="2527769" y="42761"/>
                  <a:pt x="2815844" y="0"/>
                </a:cubicBezTo>
                <a:cubicBezTo>
                  <a:pt x="3103919" y="-42761"/>
                  <a:pt x="3245895" y="80955"/>
                  <a:pt x="3505200" y="0"/>
                </a:cubicBezTo>
                <a:cubicBezTo>
                  <a:pt x="3764505" y="-80955"/>
                  <a:pt x="3973551" y="60894"/>
                  <a:pt x="4194556" y="0"/>
                </a:cubicBezTo>
                <a:cubicBezTo>
                  <a:pt x="4415561" y="-60894"/>
                  <a:pt x="4634215" y="38307"/>
                  <a:pt x="4989068" y="0"/>
                </a:cubicBezTo>
                <a:cubicBezTo>
                  <a:pt x="5343921" y="-38307"/>
                  <a:pt x="5366694" y="14017"/>
                  <a:pt x="5573268" y="0"/>
                </a:cubicBezTo>
                <a:cubicBezTo>
                  <a:pt x="5779842" y="-14017"/>
                  <a:pt x="5981864" y="46115"/>
                  <a:pt x="6262624" y="0"/>
                </a:cubicBezTo>
                <a:cubicBezTo>
                  <a:pt x="6543384" y="-46115"/>
                  <a:pt x="6606752" y="68194"/>
                  <a:pt x="6846824" y="0"/>
                </a:cubicBezTo>
                <a:cubicBezTo>
                  <a:pt x="7086896" y="-68194"/>
                  <a:pt x="7217835" y="65291"/>
                  <a:pt x="7431024" y="0"/>
                </a:cubicBezTo>
                <a:cubicBezTo>
                  <a:pt x="7644213" y="-65291"/>
                  <a:pt x="7879463" y="31774"/>
                  <a:pt x="8015224" y="0"/>
                </a:cubicBezTo>
                <a:cubicBezTo>
                  <a:pt x="8150985" y="-31774"/>
                  <a:pt x="8212154" y="4755"/>
                  <a:pt x="8283956" y="0"/>
                </a:cubicBezTo>
                <a:cubicBezTo>
                  <a:pt x="8355758" y="-4755"/>
                  <a:pt x="8826519" y="17716"/>
                  <a:pt x="8973312" y="0"/>
                </a:cubicBezTo>
                <a:cubicBezTo>
                  <a:pt x="9120105" y="-17716"/>
                  <a:pt x="9173478" y="9199"/>
                  <a:pt x="9242044" y="0"/>
                </a:cubicBezTo>
                <a:cubicBezTo>
                  <a:pt x="9310610" y="-9199"/>
                  <a:pt x="9591506" y="8584"/>
                  <a:pt x="9826244" y="0"/>
                </a:cubicBezTo>
                <a:cubicBezTo>
                  <a:pt x="10060982" y="-8584"/>
                  <a:pt x="10201720" y="53859"/>
                  <a:pt x="10515600" y="0"/>
                </a:cubicBezTo>
                <a:cubicBezTo>
                  <a:pt x="10528818" y="97495"/>
                  <a:pt x="10505274" y="259415"/>
                  <a:pt x="10515600" y="468366"/>
                </a:cubicBezTo>
                <a:cubicBezTo>
                  <a:pt x="10525926" y="677317"/>
                  <a:pt x="10508682" y="677626"/>
                  <a:pt x="10515600" y="870453"/>
                </a:cubicBezTo>
                <a:cubicBezTo>
                  <a:pt x="10522518" y="1063280"/>
                  <a:pt x="10510955" y="1218240"/>
                  <a:pt x="10515600" y="1325563"/>
                </a:cubicBezTo>
                <a:cubicBezTo>
                  <a:pt x="10340140" y="1355842"/>
                  <a:pt x="10274695" y="1293885"/>
                  <a:pt x="10141712" y="1325563"/>
                </a:cubicBezTo>
                <a:cubicBezTo>
                  <a:pt x="10008729" y="1357241"/>
                  <a:pt x="9902744" y="1312872"/>
                  <a:pt x="9767824" y="1325563"/>
                </a:cubicBezTo>
                <a:cubicBezTo>
                  <a:pt x="9632904" y="1338254"/>
                  <a:pt x="9328068" y="1240126"/>
                  <a:pt x="8973312" y="1325563"/>
                </a:cubicBezTo>
                <a:cubicBezTo>
                  <a:pt x="8618556" y="1411000"/>
                  <a:pt x="8531308" y="1259411"/>
                  <a:pt x="8178800" y="1325563"/>
                </a:cubicBezTo>
                <a:cubicBezTo>
                  <a:pt x="7826292" y="1391715"/>
                  <a:pt x="7713557" y="1282190"/>
                  <a:pt x="7594600" y="1325563"/>
                </a:cubicBezTo>
                <a:cubicBezTo>
                  <a:pt x="7475643" y="1368936"/>
                  <a:pt x="7009492" y="1305285"/>
                  <a:pt x="6800088" y="1325563"/>
                </a:cubicBezTo>
                <a:cubicBezTo>
                  <a:pt x="6590684" y="1345841"/>
                  <a:pt x="6389801" y="1260904"/>
                  <a:pt x="6215888" y="1325563"/>
                </a:cubicBezTo>
                <a:cubicBezTo>
                  <a:pt x="6041975" y="1390222"/>
                  <a:pt x="5678912" y="1265992"/>
                  <a:pt x="5526532" y="1325563"/>
                </a:cubicBezTo>
                <a:cubicBezTo>
                  <a:pt x="5374152" y="1385134"/>
                  <a:pt x="5382254" y="1306310"/>
                  <a:pt x="5257800" y="1325563"/>
                </a:cubicBezTo>
                <a:cubicBezTo>
                  <a:pt x="5133346" y="1344816"/>
                  <a:pt x="4836155" y="1289227"/>
                  <a:pt x="4463288" y="1325563"/>
                </a:cubicBezTo>
                <a:cubicBezTo>
                  <a:pt x="4090421" y="1361899"/>
                  <a:pt x="4151020" y="1298534"/>
                  <a:pt x="3984244" y="1325563"/>
                </a:cubicBezTo>
                <a:cubicBezTo>
                  <a:pt x="3817468" y="1352592"/>
                  <a:pt x="3572374" y="1304693"/>
                  <a:pt x="3294888" y="1325563"/>
                </a:cubicBezTo>
                <a:cubicBezTo>
                  <a:pt x="3017402" y="1346433"/>
                  <a:pt x="3151456" y="1317654"/>
                  <a:pt x="3026156" y="1325563"/>
                </a:cubicBezTo>
                <a:cubicBezTo>
                  <a:pt x="2900856" y="1333472"/>
                  <a:pt x="2418455" y="1297159"/>
                  <a:pt x="2231644" y="1325563"/>
                </a:cubicBezTo>
                <a:cubicBezTo>
                  <a:pt x="2044833" y="1353967"/>
                  <a:pt x="1940374" y="1306516"/>
                  <a:pt x="1752600" y="1325563"/>
                </a:cubicBezTo>
                <a:cubicBezTo>
                  <a:pt x="1564826" y="1344610"/>
                  <a:pt x="1305095" y="1305552"/>
                  <a:pt x="1168400" y="1325563"/>
                </a:cubicBezTo>
                <a:cubicBezTo>
                  <a:pt x="1031705" y="1345574"/>
                  <a:pt x="927881" y="1303665"/>
                  <a:pt x="794512" y="1325563"/>
                </a:cubicBezTo>
                <a:cubicBezTo>
                  <a:pt x="661143" y="1347461"/>
                  <a:pt x="164008" y="1239848"/>
                  <a:pt x="0" y="1325563"/>
                </a:cubicBezTo>
                <a:cubicBezTo>
                  <a:pt x="-43827" y="1107128"/>
                  <a:pt x="40367" y="1071636"/>
                  <a:pt x="0" y="857197"/>
                </a:cubicBezTo>
                <a:cubicBezTo>
                  <a:pt x="-40367" y="642758"/>
                  <a:pt x="24937" y="567712"/>
                  <a:pt x="0" y="415343"/>
                </a:cubicBezTo>
                <a:cubicBezTo>
                  <a:pt x="-24937" y="262974"/>
                  <a:pt x="39094" y="119383"/>
                  <a:pt x="0" y="0"/>
                </a:cubicBezTo>
                <a:close/>
              </a:path>
              <a:path w="10515600" h="1325563" stroke="0" extrusionOk="0">
                <a:moveTo>
                  <a:pt x="0" y="0"/>
                </a:moveTo>
                <a:cubicBezTo>
                  <a:pt x="117769" y="-54612"/>
                  <a:pt x="363642" y="16397"/>
                  <a:pt x="479044" y="0"/>
                </a:cubicBezTo>
                <a:cubicBezTo>
                  <a:pt x="594446" y="-16397"/>
                  <a:pt x="677892" y="18700"/>
                  <a:pt x="747776" y="0"/>
                </a:cubicBezTo>
                <a:cubicBezTo>
                  <a:pt x="817660" y="-18700"/>
                  <a:pt x="1147191" y="42425"/>
                  <a:pt x="1542288" y="0"/>
                </a:cubicBezTo>
                <a:cubicBezTo>
                  <a:pt x="1937385" y="-42425"/>
                  <a:pt x="1903667" y="55036"/>
                  <a:pt x="2021332" y="0"/>
                </a:cubicBezTo>
                <a:cubicBezTo>
                  <a:pt x="2138997" y="-55036"/>
                  <a:pt x="2261555" y="30614"/>
                  <a:pt x="2500376" y="0"/>
                </a:cubicBezTo>
                <a:cubicBezTo>
                  <a:pt x="2739197" y="-30614"/>
                  <a:pt x="2992326" y="934"/>
                  <a:pt x="3294888" y="0"/>
                </a:cubicBezTo>
                <a:cubicBezTo>
                  <a:pt x="3597450" y="-934"/>
                  <a:pt x="3536470" y="20588"/>
                  <a:pt x="3668776" y="0"/>
                </a:cubicBezTo>
                <a:cubicBezTo>
                  <a:pt x="3801082" y="-20588"/>
                  <a:pt x="4167052" y="95069"/>
                  <a:pt x="4463288" y="0"/>
                </a:cubicBezTo>
                <a:cubicBezTo>
                  <a:pt x="4759524" y="-95069"/>
                  <a:pt x="4927052" y="44879"/>
                  <a:pt x="5257800" y="0"/>
                </a:cubicBezTo>
                <a:cubicBezTo>
                  <a:pt x="5588548" y="-44879"/>
                  <a:pt x="5635378" y="45685"/>
                  <a:pt x="5842000" y="0"/>
                </a:cubicBezTo>
                <a:cubicBezTo>
                  <a:pt x="6048622" y="-45685"/>
                  <a:pt x="6336244" y="84925"/>
                  <a:pt x="6636512" y="0"/>
                </a:cubicBezTo>
                <a:cubicBezTo>
                  <a:pt x="6936780" y="-84925"/>
                  <a:pt x="6983770" y="37784"/>
                  <a:pt x="7115556" y="0"/>
                </a:cubicBezTo>
                <a:cubicBezTo>
                  <a:pt x="7247342" y="-37784"/>
                  <a:pt x="7473141" y="52757"/>
                  <a:pt x="7594600" y="0"/>
                </a:cubicBezTo>
                <a:cubicBezTo>
                  <a:pt x="7716059" y="-52757"/>
                  <a:pt x="8131150" y="920"/>
                  <a:pt x="8283956" y="0"/>
                </a:cubicBezTo>
                <a:cubicBezTo>
                  <a:pt x="8436762" y="-920"/>
                  <a:pt x="8664826" y="24800"/>
                  <a:pt x="8763000" y="0"/>
                </a:cubicBezTo>
                <a:cubicBezTo>
                  <a:pt x="8861174" y="-24800"/>
                  <a:pt x="9272964" y="43339"/>
                  <a:pt x="9557512" y="0"/>
                </a:cubicBezTo>
                <a:cubicBezTo>
                  <a:pt x="9842060" y="-43339"/>
                  <a:pt x="10044680" y="73864"/>
                  <a:pt x="10515600" y="0"/>
                </a:cubicBezTo>
                <a:cubicBezTo>
                  <a:pt x="10536968" y="118651"/>
                  <a:pt x="10479712" y="227816"/>
                  <a:pt x="10515600" y="441854"/>
                </a:cubicBezTo>
                <a:cubicBezTo>
                  <a:pt x="10551488" y="655892"/>
                  <a:pt x="10487580" y="795649"/>
                  <a:pt x="10515600" y="896964"/>
                </a:cubicBezTo>
                <a:cubicBezTo>
                  <a:pt x="10543620" y="998279"/>
                  <a:pt x="10467886" y="1134345"/>
                  <a:pt x="10515600" y="1325563"/>
                </a:cubicBezTo>
                <a:cubicBezTo>
                  <a:pt x="10386768" y="1345314"/>
                  <a:pt x="10232234" y="1296468"/>
                  <a:pt x="10141712" y="1325563"/>
                </a:cubicBezTo>
                <a:cubicBezTo>
                  <a:pt x="10051190" y="1354658"/>
                  <a:pt x="9821524" y="1272248"/>
                  <a:pt x="9557512" y="1325563"/>
                </a:cubicBezTo>
                <a:cubicBezTo>
                  <a:pt x="9293500" y="1378878"/>
                  <a:pt x="9328409" y="1285987"/>
                  <a:pt x="9183624" y="1325563"/>
                </a:cubicBezTo>
                <a:cubicBezTo>
                  <a:pt x="9038839" y="1365139"/>
                  <a:pt x="8786483" y="1307681"/>
                  <a:pt x="8599424" y="1325563"/>
                </a:cubicBezTo>
                <a:cubicBezTo>
                  <a:pt x="8412365" y="1343445"/>
                  <a:pt x="8414709" y="1295618"/>
                  <a:pt x="8330692" y="1325563"/>
                </a:cubicBezTo>
                <a:cubicBezTo>
                  <a:pt x="8246675" y="1355508"/>
                  <a:pt x="8177963" y="1311461"/>
                  <a:pt x="8061960" y="1325563"/>
                </a:cubicBezTo>
                <a:cubicBezTo>
                  <a:pt x="7945957" y="1339665"/>
                  <a:pt x="7703014" y="1305435"/>
                  <a:pt x="7477760" y="1325563"/>
                </a:cubicBezTo>
                <a:cubicBezTo>
                  <a:pt x="7252506" y="1345691"/>
                  <a:pt x="7252717" y="1303457"/>
                  <a:pt x="7103872" y="1325563"/>
                </a:cubicBezTo>
                <a:cubicBezTo>
                  <a:pt x="6955027" y="1347669"/>
                  <a:pt x="6731082" y="1266922"/>
                  <a:pt x="6414516" y="1325563"/>
                </a:cubicBezTo>
                <a:cubicBezTo>
                  <a:pt x="6097950" y="1384204"/>
                  <a:pt x="6209104" y="1291605"/>
                  <a:pt x="6040628" y="1325563"/>
                </a:cubicBezTo>
                <a:cubicBezTo>
                  <a:pt x="5872152" y="1359521"/>
                  <a:pt x="5612756" y="1250928"/>
                  <a:pt x="5351272" y="1325563"/>
                </a:cubicBezTo>
                <a:cubicBezTo>
                  <a:pt x="5089788" y="1400198"/>
                  <a:pt x="5214554" y="1299028"/>
                  <a:pt x="5082540" y="1325563"/>
                </a:cubicBezTo>
                <a:cubicBezTo>
                  <a:pt x="4950526" y="1352098"/>
                  <a:pt x="4664612" y="1292268"/>
                  <a:pt x="4393184" y="1325563"/>
                </a:cubicBezTo>
                <a:cubicBezTo>
                  <a:pt x="4121756" y="1358858"/>
                  <a:pt x="4202348" y="1294794"/>
                  <a:pt x="4019296" y="1325563"/>
                </a:cubicBezTo>
                <a:cubicBezTo>
                  <a:pt x="3836244" y="1356332"/>
                  <a:pt x="3833682" y="1302544"/>
                  <a:pt x="3750564" y="1325563"/>
                </a:cubicBezTo>
                <a:cubicBezTo>
                  <a:pt x="3667446" y="1348582"/>
                  <a:pt x="3558774" y="1289251"/>
                  <a:pt x="3376676" y="1325563"/>
                </a:cubicBezTo>
                <a:cubicBezTo>
                  <a:pt x="3194578" y="1361875"/>
                  <a:pt x="2934693" y="1260449"/>
                  <a:pt x="2687320" y="1325563"/>
                </a:cubicBezTo>
                <a:cubicBezTo>
                  <a:pt x="2439947" y="1390677"/>
                  <a:pt x="2409273" y="1286072"/>
                  <a:pt x="2313432" y="1325563"/>
                </a:cubicBezTo>
                <a:cubicBezTo>
                  <a:pt x="2217591" y="1365054"/>
                  <a:pt x="2115947" y="1322974"/>
                  <a:pt x="2044700" y="1325563"/>
                </a:cubicBezTo>
                <a:cubicBezTo>
                  <a:pt x="1973453" y="1328152"/>
                  <a:pt x="1746704" y="1313098"/>
                  <a:pt x="1670812" y="1325563"/>
                </a:cubicBezTo>
                <a:cubicBezTo>
                  <a:pt x="1594920" y="1338028"/>
                  <a:pt x="1361608" y="1274437"/>
                  <a:pt x="1191768" y="1325563"/>
                </a:cubicBezTo>
                <a:cubicBezTo>
                  <a:pt x="1021928" y="1376689"/>
                  <a:pt x="747020" y="1259611"/>
                  <a:pt x="607568" y="1325563"/>
                </a:cubicBezTo>
                <a:cubicBezTo>
                  <a:pt x="468116" y="1391515"/>
                  <a:pt x="299108" y="1260064"/>
                  <a:pt x="0" y="1325563"/>
                </a:cubicBezTo>
                <a:cubicBezTo>
                  <a:pt x="-42502" y="1110413"/>
                  <a:pt x="24566" y="1060159"/>
                  <a:pt x="0" y="857197"/>
                </a:cubicBezTo>
                <a:cubicBezTo>
                  <a:pt x="-24566" y="654235"/>
                  <a:pt x="2557" y="605171"/>
                  <a:pt x="0" y="415343"/>
                </a:cubicBezTo>
                <a:cubicBezTo>
                  <a:pt x="-2557" y="225515"/>
                  <a:pt x="15012" y="88770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>
            <a:lvl1pPr>
              <a:defRPr b="1">
                <a:solidFill>
                  <a:srgbClr val="C00000"/>
                </a:solidFill>
                <a:latin typeface="Avenir Black" panose="02000503020000020003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D206-E881-D54D-8595-BADED614CF1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venir Medium" panose="02000503020000020003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venir Medium" panose="02000503020000020003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venir Medium" panose="02000503020000020003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venir Medium" panose="02000503020000020003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venir Medium" panose="020005030200000200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2B10-CFC9-E249-87FC-69938400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786C2A-6EE5-4876-BF37-A67A60F66E30}"/>
              </a:ext>
            </a:extLst>
          </p:cNvPr>
          <p:cNvSpPr/>
          <p:nvPr userDrawn="1"/>
        </p:nvSpPr>
        <p:spPr>
          <a:xfrm>
            <a:off x="851647" y="1488138"/>
            <a:ext cx="10506635" cy="107576"/>
          </a:xfrm>
          <a:custGeom>
            <a:avLst/>
            <a:gdLst>
              <a:gd name="connsiteX0" fmla="*/ 0 w 10506635"/>
              <a:gd name="connsiteY0" fmla="*/ 62753 h 107576"/>
              <a:gd name="connsiteX1" fmla="*/ 690282 w 10506635"/>
              <a:gd name="connsiteY1" fmla="*/ 80682 h 107576"/>
              <a:gd name="connsiteX2" fmla="*/ 1013012 w 10506635"/>
              <a:gd name="connsiteY2" fmla="*/ 89647 h 107576"/>
              <a:gd name="connsiteX3" fmla="*/ 1228165 w 10506635"/>
              <a:gd name="connsiteY3" fmla="*/ 98611 h 107576"/>
              <a:gd name="connsiteX4" fmla="*/ 1734671 w 10506635"/>
              <a:gd name="connsiteY4" fmla="*/ 103094 h 107576"/>
              <a:gd name="connsiteX5" fmla="*/ 2241177 w 10506635"/>
              <a:gd name="connsiteY5" fmla="*/ 107576 h 107576"/>
              <a:gd name="connsiteX6" fmla="*/ 2823882 w 10506635"/>
              <a:gd name="connsiteY6" fmla="*/ 98611 h 107576"/>
              <a:gd name="connsiteX7" fmla="*/ 3012141 w 10506635"/>
              <a:gd name="connsiteY7" fmla="*/ 89647 h 107576"/>
              <a:gd name="connsiteX8" fmla="*/ 3442447 w 10506635"/>
              <a:gd name="connsiteY8" fmla="*/ 80682 h 107576"/>
              <a:gd name="connsiteX9" fmla="*/ 3783106 w 10506635"/>
              <a:gd name="connsiteY9" fmla="*/ 62753 h 107576"/>
              <a:gd name="connsiteX10" fmla="*/ 4123765 w 10506635"/>
              <a:gd name="connsiteY10" fmla="*/ 44823 h 107576"/>
              <a:gd name="connsiteX11" fmla="*/ 4410635 w 10506635"/>
              <a:gd name="connsiteY11" fmla="*/ 53788 h 107576"/>
              <a:gd name="connsiteX12" fmla="*/ 4706471 w 10506635"/>
              <a:gd name="connsiteY12" fmla="*/ 71717 h 107576"/>
              <a:gd name="connsiteX13" fmla="*/ 5151718 w 10506635"/>
              <a:gd name="connsiteY13" fmla="*/ 68729 h 107576"/>
              <a:gd name="connsiteX14" fmla="*/ 5610322 w 10506635"/>
              <a:gd name="connsiteY14" fmla="*/ 65651 h 107576"/>
              <a:gd name="connsiteX15" fmla="*/ 6042212 w 10506635"/>
              <a:gd name="connsiteY15" fmla="*/ 62753 h 107576"/>
              <a:gd name="connsiteX16" fmla="*/ 6185647 w 10506635"/>
              <a:gd name="connsiteY16" fmla="*/ 44823 h 107576"/>
              <a:gd name="connsiteX17" fmla="*/ 6866965 w 10506635"/>
              <a:gd name="connsiteY17" fmla="*/ 35858 h 107576"/>
              <a:gd name="connsiteX18" fmla="*/ 7037294 w 10506635"/>
              <a:gd name="connsiteY18" fmla="*/ 17929 h 107576"/>
              <a:gd name="connsiteX19" fmla="*/ 7306235 w 10506635"/>
              <a:gd name="connsiteY19" fmla="*/ 8964 h 107576"/>
              <a:gd name="connsiteX20" fmla="*/ 7431741 w 10506635"/>
              <a:gd name="connsiteY20" fmla="*/ 0 h 107576"/>
              <a:gd name="connsiteX21" fmla="*/ 7893424 w 10506635"/>
              <a:gd name="connsiteY21" fmla="*/ 2241 h 107576"/>
              <a:gd name="connsiteX22" fmla="*/ 8318171 w 10506635"/>
              <a:gd name="connsiteY22" fmla="*/ 4303 h 107576"/>
              <a:gd name="connsiteX23" fmla="*/ 8816789 w 10506635"/>
              <a:gd name="connsiteY23" fmla="*/ 6723 h 107576"/>
              <a:gd name="connsiteX24" fmla="*/ 9278471 w 10506635"/>
              <a:gd name="connsiteY24" fmla="*/ 8964 h 107576"/>
              <a:gd name="connsiteX25" fmla="*/ 9574306 w 10506635"/>
              <a:gd name="connsiteY25" fmla="*/ 17929 h 107576"/>
              <a:gd name="connsiteX26" fmla="*/ 9977718 w 10506635"/>
              <a:gd name="connsiteY26" fmla="*/ 26894 h 107576"/>
              <a:gd name="connsiteX27" fmla="*/ 10058400 w 10506635"/>
              <a:gd name="connsiteY27" fmla="*/ 35858 h 107576"/>
              <a:gd name="connsiteX28" fmla="*/ 10201835 w 10506635"/>
              <a:gd name="connsiteY28" fmla="*/ 44823 h 107576"/>
              <a:gd name="connsiteX29" fmla="*/ 10255624 w 10506635"/>
              <a:gd name="connsiteY29" fmla="*/ 53788 h 107576"/>
              <a:gd name="connsiteX30" fmla="*/ 10416988 w 10506635"/>
              <a:gd name="connsiteY30" fmla="*/ 71717 h 107576"/>
              <a:gd name="connsiteX31" fmla="*/ 10506635 w 10506635"/>
              <a:gd name="connsiteY31" fmla="*/ 80682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506635" h="107576" extrusionOk="0">
                <a:moveTo>
                  <a:pt x="0" y="62753"/>
                </a:moveTo>
                <a:cubicBezTo>
                  <a:pt x="208022" y="-18773"/>
                  <a:pt x="-17382" y="68524"/>
                  <a:pt x="690282" y="80682"/>
                </a:cubicBezTo>
                <a:cubicBezTo>
                  <a:pt x="800967" y="77447"/>
                  <a:pt x="905337" y="98263"/>
                  <a:pt x="1013012" y="89647"/>
                </a:cubicBezTo>
                <a:cubicBezTo>
                  <a:pt x="1069865" y="80714"/>
                  <a:pt x="1151933" y="106718"/>
                  <a:pt x="1228165" y="98611"/>
                </a:cubicBezTo>
                <a:cubicBezTo>
                  <a:pt x="1348409" y="77971"/>
                  <a:pt x="1537492" y="133898"/>
                  <a:pt x="1734671" y="103094"/>
                </a:cubicBezTo>
                <a:cubicBezTo>
                  <a:pt x="1931850" y="72289"/>
                  <a:pt x="2057313" y="162530"/>
                  <a:pt x="2241177" y="107576"/>
                </a:cubicBezTo>
                <a:cubicBezTo>
                  <a:pt x="2490319" y="101640"/>
                  <a:pt x="2687332" y="104721"/>
                  <a:pt x="2823882" y="98611"/>
                </a:cubicBezTo>
                <a:cubicBezTo>
                  <a:pt x="2878727" y="108215"/>
                  <a:pt x="2952207" y="93071"/>
                  <a:pt x="3012141" y="89647"/>
                </a:cubicBezTo>
                <a:cubicBezTo>
                  <a:pt x="3163053" y="76794"/>
                  <a:pt x="3253199" y="94651"/>
                  <a:pt x="3442447" y="80682"/>
                </a:cubicBezTo>
                <a:cubicBezTo>
                  <a:pt x="3531974" y="72917"/>
                  <a:pt x="3627432" y="90177"/>
                  <a:pt x="3783106" y="62753"/>
                </a:cubicBezTo>
                <a:cubicBezTo>
                  <a:pt x="4126109" y="65896"/>
                  <a:pt x="3938184" y="83189"/>
                  <a:pt x="4123765" y="44823"/>
                </a:cubicBezTo>
                <a:cubicBezTo>
                  <a:pt x="4205465" y="16860"/>
                  <a:pt x="4311958" y="83065"/>
                  <a:pt x="4410635" y="53788"/>
                </a:cubicBezTo>
                <a:cubicBezTo>
                  <a:pt x="4509323" y="58343"/>
                  <a:pt x="4706470" y="71716"/>
                  <a:pt x="4706471" y="71717"/>
                </a:cubicBezTo>
                <a:cubicBezTo>
                  <a:pt x="4902320" y="61308"/>
                  <a:pt x="4984711" y="96460"/>
                  <a:pt x="5151718" y="68729"/>
                </a:cubicBezTo>
                <a:cubicBezTo>
                  <a:pt x="5318725" y="40998"/>
                  <a:pt x="5495029" y="96478"/>
                  <a:pt x="5610322" y="65651"/>
                </a:cubicBezTo>
                <a:cubicBezTo>
                  <a:pt x="5725615" y="34824"/>
                  <a:pt x="5890343" y="72908"/>
                  <a:pt x="6042212" y="62753"/>
                </a:cubicBezTo>
                <a:cubicBezTo>
                  <a:pt x="6089859" y="74454"/>
                  <a:pt x="6139717" y="45072"/>
                  <a:pt x="6185647" y="44823"/>
                </a:cubicBezTo>
                <a:cubicBezTo>
                  <a:pt x="6402164" y="54070"/>
                  <a:pt x="6598804" y="41035"/>
                  <a:pt x="6866965" y="35858"/>
                </a:cubicBezTo>
                <a:cubicBezTo>
                  <a:pt x="6929287" y="40863"/>
                  <a:pt x="6971853" y="25879"/>
                  <a:pt x="7037294" y="17929"/>
                </a:cubicBezTo>
                <a:cubicBezTo>
                  <a:pt x="7131291" y="-13104"/>
                  <a:pt x="7200621" y="12131"/>
                  <a:pt x="7306235" y="8964"/>
                </a:cubicBezTo>
                <a:cubicBezTo>
                  <a:pt x="7353743" y="11889"/>
                  <a:pt x="7388290" y="7868"/>
                  <a:pt x="7431741" y="0"/>
                </a:cubicBezTo>
                <a:cubicBezTo>
                  <a:pt x="7601969" y="-212"/>
                  <a:pt x="7732076" y="54131"/>
                  <a:pt x="7893424" y="2241"/>
                </a:cubicBezTo>
                <a:cubicBezTo>
                  <a:pt x="8054772" y="-49648"/>
                  <a:pt x="8225186" y="17841"/>
                  <a:pt x="8318171" y="4303"/>
                </a:cubicBezTo>
                <a:cubicBezTo>
                  <a:pt x="8411156" y="-9235"/>
                  <a:pt x="8675994" y="43274"/>
                  <a:pt x="8816789" y="6723"/>
                </a:cubicBezTo>
                <a:cubicBezTo>
                  <a:pt x="8957584" y="-29827"/>
                  <a:pt x="9133251" y="23821"/>
                  <a:pt x="9278471" y="8964"/>
                </a:cubicBezTo>
                <a:cubicBezTo>
                  <a:pt x="9368726" y="-16657"/>
                  <a:pt x="9498543" y="-1772"/>
                  <a:pt x="9574306" y="17929"/>
                </a:cubicBezTo>
                <a:cubicBezTo>
                  <a:pt x="9716093" y="-6254"/>
                  <a:pt x="9793069" y="31193"/>
                  <a:pt x="9977718" y="26894"/>
                </a:cubicBezTo>
                <a:cubicBezTo>
                  <a:pt x="10006390" y="28819"/>
                  <a:pt x="10030816" y="39128"/>
                  <a:pt x="10058400" y="35858"/>
                </a:cubicBezTo>
                <a:cubicBezTo>
                  <a:pt x="10109174" y="26490"/>
                  <a:pt x="10152936" y="40448"/>
                  <a:pt x="10201835" y="44823"/>
                </a:cubicBezTo>
                <a:cubicBezTo>
                  <a:pt x="10224301" y="47717"/>
                  <a:pt x="10239220" y="51101"/>
                  <a:pt x="10255624" y="53788"/>
                </a:cubicBezTo>
                <a:cubicBezTo>
                  <a:pt x="10307824" y="70901"/>
                  <a:pt x="10367116" y="75787"/>
                  <a:pt x="10416988" y="71717"/>
                </a:cubicBezTo>
                <a:cubicBezTo>
                  <a:pt x="10503073" y="81813"/>
                  <a:pt x="10460403" y="82364"/>
                  <a:pt x="10506635" y="80682"/>
                </a:cubicBezTo>
              </a:path>
            </a:pathLst>
          </a:custGeom>
          <a:noFill/>
          <a:ln w="476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06635"/>
                      <a:gd name="connsiteY0" fmla="*/ 62753 h 107576"/>
                      <a:gd name="connsiteX1" fmla="*/ 690282 w 10506635"/>
                      <a:gd name="connsiteY1" fmla="*/ 80682 h 107576"/>
                      <a:gd name="connsiteX2" fmla="*/ 1013012 w 10506635"/>
                      <a:gd name="connsiteY2" fmla="*/ 89647 h 107576"/>
                      <a:gd name="connsiteX3" fmla="*/ 1228165 w 10506635"/>
                      <a:gd name="connsiteY3" fmla="*/ 98611 h 107576"/>
                      <a:gd name="connsiteX4" fmla="*/ 2241177 w 10506635"/>
                      <a:gd name="connsiteY4" fmla="*/ 107576 h 107576"/>
                      <a:gd name="connsiteX5" fmla="*/ 2823882 w 10506635"/>
                      <a:gd name="connsiteY5" fmla="*/ 98611 h 107576"/>
                      <a:gd name="connsiteX6" fmla="*/ 3012141 w 10506635"/>
                      <a:gd name="connsiteY6" fmla="*/ 89647 h 107576"/>
                      <a:gd name="connsiteX7" fmla="*/ 3442447 w 10506635"/>
                      <a:gd name="connsiteY7" fmla="*/ 80682 h 107576"/>
                      <a:gd name="connsiteX8" fmla="*/ 3783106 w 10506635"/>
                      <a:gd name="connsiteY8" fmla="*/ 62753 h 107576"/>
                      <a:gd name="connsiteX9" fmla="*/ 4123765 w 10506635"/>
                      <a:gd name="connsiteY9" fmla="*/ 44823 h 107576"/>
                      <a:gd name="connsiteX10" fmla="*/ 4410635 w 10506635"/>
                      <a:gd name="connsiteY10" fmla="*/ 53788 h 107576"/>
                      <a:gd name="connsiteX11" fmla="*/ 4706471 w 10506635"/>
                      <a:gd name="connsiteY11" fmla="*/ 71717 h 107576"/>
                      <a:gd name="connsiteX12" fmla="*/ 6042212 w 10506635"/>
                      <a:gd name="connsiteY12" fmla="*/ 62753 h 107576"/>
                      <a:gd name="connsiteX13" fmla="*/ 6185647 w 10506635"/>
                      <a:gd name="connsiteY13" fmla="*/ 44823 h 107576"/>
                      <a:gd name="connsiteX14" fmla="*/ 6866965 w 10506635"/>
                      <a:gd name="connsiteY14" fmla="*/ 35858 h 107576"/>
                      <a:gd name="connsiteX15" fmla="*/ 7037294 w 10506635"/>
                      <a:gd name="connsiteY15" fmla="*/ 17929 h 107576"/>
                      <a:gd name="connsiteX16" fmla="*/ 7306235 w 10506635"/>
                      <a:gd name="connsiteY16" fmla="*/ 8964 h 107576"/>
                      <a:gd name="connsiteX17" fmla="*/ 7431741 w 10506635"/>
                      <a:gd name="connsiteY17" fmla="*/ 0 h 107576"/>
                      <a:gd name="connsiteX18" fmla="*/ 9278471 w 10506635"/>
                      <a:gd name="connsiteY18" fmla="*/ 8964 h 107576"/>
                      <a:gd name="connsiteX19" fmla="*/ 9574306 w 10506635"/>
                      <a:gd name="connsiteY19" fmla="*/ 17929 h 107576"/>
                      <a:gd name="connsiteX20" fmla="*/ 9977718 w 10506635"/>
                      <a:gd name="connsiteY20" fmla="*/ 26894 h 107576"/>
                      <a:gd name="connsiteX21" fmla="*/ 10058400 w 10506635"/>
                      <a:gd name="connsiteY21" fmla="*/ 35858 h 107576"/>
                      <a:gd name="connsiteX22" fmla="*/ 10201835 w 10506635"/>
                      <a:gd name="connsiteY22" fmla="*/ 44823 h 107576"/>
                      <a:gd name="connsiteX23" fmla="*/ 10255624 w 10506635"/>
                      <a:gd name="connsiteY23" fmla="*/ 53788 h 107576"/>
                      <a:gd name="connsiteX24" fmla="*/ 10416988 w 10506635"/>
                      <a:gd name="connsiteY24" fmla="*/ 71717 h 107576"/>
                      <a:gd name="connsiteX25" fmla="*/ 10506635 w 10506635"/>
                      <a:gd name="connsiteY25" fmla="*/ 80682 h 107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0506635" h="107576">
                        <a:moveTo>
                          <a:pt x="0" y="62753"/>
                        </a:moveTo>
                        <a:cubicBezTo>
                          <a:pt x="256894" y="11373"/>
                          <a:pt x="16697" y="55734"/>
                          <a:pt x="690282" y="80682"/>
                        </a:cubicBezTo>
                        <a:lnTo>
                          <a:pt x="1013012" y="89647"/>
                        </a:lnTo>
                        <a:cubicBezTo>
                          <a:pt x="1084752" y="92038"/>
                          <a:pt x="1156393" y="97563"/>
                          <a:pt x="1228165" y="98611"/>
                        </a:cubicBezTo>
                        <a:lnTo>
                          <a:pt x="2241177" y="107576"/>
                        </a:lnTo>
                        <a:lnTo>
                          <a:pt x="2823882" y="98611"/>
                        </a:lnTo>
                        <a:cubicBezTo>
                          <a:pt x="2886689" y="97150"/>
                          <a:pt x="2949343" y="91467"/>
                          <a:pt x="3012141" y="89647"/>
                        </a:cubicBezTo>
                        <a:lnTo>
                          <a:pt x="3442447" y="80682"/>
                        </a:lnTo>
                        <a:lnTo>
                          <a:pt x="3783106" y="62753"/>
                        </a:lnTo>
                        <a:cubicBezTo>
                          <a:pt x="4114149" y="47474"/>
                          <a:pt x="3921849" y="63180"/>
                          <a:pt x="4123765" y="44823"/>
                        </a:cubicBezTo>
                        <a:lnTo>
                          <a:pt x="4410635" y="53788"/>
                        </a:lnTo>
                        <a:cubicBezTo>
                          <a:pt x="4509323" y="58343"/>
                          <a:pt x="4706471" y="71717"/>
                          <a:pt x="4706471" y="71717"/>
                        </a:cubicBezTo>
                        <a:lnTo>
                          <a:pt x="6042212" y="62753"/>
                        </a:lnTo>
                        <a:cubicBezTo>
                          <a:pt x="6090388" y="61877"/>
                          <a:pt x="6137489" y="46393"/>
                          <a:pt x="6185647" y="44823"/>
                        </a:cubicBezTo>
                        <a:cubicBezTo>
                          <a:pt x="6412652" y="37420"/>
                          <a:pt x="6639859" y="38846"/>
                          <a:pt x="6866965" y="35858"/>
                        </a:cubicBezTo>
                        <a:cubicBezTo>
                          <a:pt x="6923741" y="29882"/>
                          <a:pt x="6980311" y="21418"/>
                          <a:pt x="7037294" y="17929"/>
                        </a:cubicBezTo>
                        <a:cubicBezTo>
                          <a:pt x="7126823" y="12448"/>
                          <a:pt x="7216631" y="13037"/>
                          <a:pt x="7306235" y="8964"/>
                        </a:cubicBezTo>
                        <a:cubicBezTo>
                          <a:pt x="7348134" y="7060"/>
                          <a:pt x="7389906" y="2988"/>
                          <a:pt x="7431741" y="0"/>
                        </a:cubicBezTo>
                        <a:lnTo>
                          <a:pt x="9278471" y="8964"/>
                        </a:lnTo>
                        <a:cubicBezTo>
                          <a:pt x="9377124" y="9790"/>
                          <a:pt x="9475681" y="15400"/>
                          <a:pt x="9574306" y="17929"/>
                        </a:cubicBezTo>
                        <a:lnTo>
                          <a:pt x="9977718" y="26894"/>
                        </a:lnTo>
                        <a:cubicBezTo>
                          <a:pt x="10004612" y="29882"/>
                          <a:pt x="10031427" y="33700"/>
                          <a:pt x="10058400" y="35858"/>
                        </a:cubicBezTo>
                        <a:cubicBezTo>
                          <a:pt x="10106152" y="39678"/>
                          <a:pt x="10154127" y="40486"/>
                          <a:pt x="10201835" y="44823"/>
                        </a:cubicBezTo>
                        <a:cubicBezTo>
                          <a:pt x="10219937" y="46469"/>
                          <a:pt x="10237587" y="51533"/>
                          <a:pt x="10255624" y="53788"/>
                        </a:cubicBezTo>
                        <a:cubicBezTo>
                          <a:pt x="10309325" y="60501"/>
                          <a:pt x="10363226" y="65514"/>
                          <a:pt x="10416988" y="71717"/>
                        </a:cubicBezTo>
                        <a:cubicBezTo>
                          <a:pt x="10501109" y="81423"/>
                          <a:pt x="10463008" y="80682"/>
                          <a:pt x="10506635" y="806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7C75ECF-504D-C59C-334B-65D8E273BC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E2BFF5-2E88-44FD-8F91-1510567E3984}"/>
              </a:ext>
            </a:extLst>
          </p:cNvPr>
          <p:cNvSpPr/>
          <p:nvPr userDrawn="1"/>
        </p:nvSpPr>
        <p:spPr>
          <a:xfrm>
            <a:off x="838200" y="572191"/>
            <a:ext cx="10515600" cy="91143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A31CA-6451-3746-B735-B05B8C61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D206-E881-D54D-8595-BADED614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2B10-CFC9-E249-87FC-69938400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1593C29-A1FA-EFA5-4039-BC40B258B7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6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4DFE-97E0-5F44-9E56-0E1E5609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8F8AA-A70C-5041-BF1D-8F1CAABE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5863A-8458-BB4E-8C31-54CB8A48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B40BB0D-BC6D-5327-1859-448C29FCB2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8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4DFE-97E0-5F44-9E56-0E1E5609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8F8AA-A70C-5041-BF1D-8F1CAABE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5863A-8458-BB4E-8C31-54CB8A48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566A3A-4707-8879-9F43-7403D361FD57}"/>
              </a:ext>
            </a:extLst>
          </p:cNvPr>
          <p:cNvSpPr/>
          <p:nvPr userDrawn="1"/>
        </p:nvSpPr>
        <p:spPr>
          <a:xfrm>
            <a:off x="851647" y="4468727"/>
            <a:ext cx="10506635" cy="107576"/>
          </a:xfrm>
          <a:custGeom>
            <a:avLst/>
            <a:gdLst>
              <a:gd name="connsiteX0" fmla="*/ 0 w 10506635"/>
              <a:gd name="connsiteY0" fmla="*/ 62753 h 107576"/>
              <a:gd name="connsiteX1" fmla="*/ 690282 w 10506635"/>
              <a:gd name="connsiteY1" fmla="*/ 80682 h 107576"/>
              <a:gd name="connsiteX2" fmla="*/ 1013012 w 10506635"/>
              <a:gd name="connsiteY2" fmla="*/ 89647 h 107576"/>
              <a:gd name="connsiteX3" fmla="*/ 1228165 w 10506635"/>
              <a:gd name="connsiteY3" fmla="*/ 98611 h 107576"/>
              <a:gd name="connsiteX4" fmla="*/ 1734671 w 10506635"/>
              <a:gd name="connsiteY4" fmla="*/ 103094 h 107576"/>
              <a:gd name="connsiteX5" fmla="*/ 2241177 w 10506635"/>
              <a:gd name="connsiteY5" fmla="*/ 107576 h 107576"/>
              <a:gd name="connsiteX6" fmla="*/ 2823882 w 10506635"/>
              <a:gd name="connsiteY6" fmla="*/ 98611 h 107576"/>
              <a:gd name="connsiteX7" fmla="*/ 3012141 w 10506635"/>
              <a:gd name="connsiteY7" fmla="*/ 89647 h 107576"/>
              <a:gd name="connsiteX8" fmla="*/ 3442447 w 10506635"/>
              <a:gd name="connsiteY8" fmla="*/ 80682 h 107576"/>
              <a:gd name="connsiteX9" fmla="*/ 3783106 w 10506635"/>
              <a:gd name="connsiteY9" fmla="*/ 62753 h 107576"/>
              <a:gd name="connsiteX10" fmla="*/ 4123765 w 10506635"/>
              <a:gd name="connsiteY10" fmla="*/ 44823 h 107576"/>
              <a:gd name="connsiteX11" fmla="*/ 4410635 w 10506635"/>
              <a:gd name="connsiteY11" fmla="*/ 53788 h 107576"/>
              <a:gd name="connsiteX12" fmla="*/ 4706471 w 10506635"/>
              <a:gd name="connsiteY12" fmla="*/ 71717 h 107576"/>
              <a:gd name="connsiteX13" fmla="*/ 5151718 w 10506635"/>
              <a:gd name="connsiteY13" fmla="*/ 68729 h 107576"/>
              <a:gd name="connsiteX14" fmla="*/ 5610322 w 10506635"/>
              <a:gd name="connsiteY14" fmla="*/ 65651 h 107576"/>
              <a:gd name="connsiteX15" fmla="*/ 6042212 w 10506635"/>
              <a:gd name="connsiteY15" fmla="*/ 62753 h 107576"/>
              <a:gd name="connsiteX16" fmla="*/ 6185647 w 10506635"/>
              <a:gd name="connsiteY16" fmla="*/ 44823 h 107576"/>
              <a:gd name="connsiteX17" fmla="*/ 6866965 w 10506635"/>
              <a:gd name="connsiteY17" fmla="*/ 35858 h 107576"/>
              <a:gd name="connsiteX18" fmla="*/ 7037294 w 10506635"/>
              <a:gd name="connsiteY18" fmla="*/ 17929 h 107576"/>
              <a:gd name="connsiteX19" fmla="*/ 7306235 w 10506635"/>
              <a:gd name="connsiteY19" fmla="*/ 8964 h 107576"/>
              <a:gd name="connsiteX20" fmla="*/ 7431741 w 10506635"/>
              <a:gd name="connsiteY20" fmla="*/ 0 h 107576"/>
              <a:gd name="connsiteX21" fmla="*/ 7893424 w 10506635"/>
              <a:gd name="connsiteY21" fmla="*/ 2241 h 107576"/>
              <a:gd name="connsiteX22" fmla="*/ 8318171 w 10506635"/>
              <a:gd name="connsiteY22" fmla="*/ 4303 h 107576"/>
              <a:gd name="connsiteX23" fmla="*/ 8816789 w 10506635"/>
              <a:gd name="connsiteY23" fmla="*/ 6723 h 107576"/>
              <a:gd name="connsiteX24" fmla="*/ 9278471 w 10506635"/>
              <a:gd name="connsiteY24" fmla="*/ 8964 h 107576"/>
              <a:gd name="connsiteX25" fmla="*/ 9574306 w 10506635"/>
              <a:gd name="connsiteY25" fmla="*/ 17929 h 107576"/>
              <a:gd name="connsiteX26" fmla="*/ 9977718 w 10506635"/>
              <a:gd name="connsiteY26" fmla="*/ 26894 h 107576"/>
              <a:gd name="connsiteX27" fmla="*/ 10058400 w 10506635"/>
              <a:gd name="connsiteY27" fmla="*/ 35858 h 107576"/>
              <a:gd name="connsiteX28" fmla="*/ 10201835 w 10506635"/>
              <a:gd name="connsiteY28" fmla="*/ 44823 h 107576"/>
              <a:gd name="connsiteX29" fmla="*/ 10255624 w 10506635"/>
              <a:gd name="connsiteY29" fmla="*/ 53788 h 107576"/>
              <a:gd name="connsiteX30" fmla="*/ 10416988 w 10506635"/>
              <a:gd name="connsiteY30" fmla="*/ 71717 h 107576"/>
              <a:gd name="connsiteX31" fmla="*/ 10506635 w 10506635"/>
              <a:gd name="connsiteY31" fmla="*/ 80682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506635" h="107576" extrusionOk="0">
                <a:moveTo>
                  <a:pt x="0" y="62753"/>
                </a:moveTo>
                <a:cubicBezTo>
                  <a:pt x="208022" y="-18773"/>
                  <a:pt x="-17382" y="68524"/>
                  <a:pt x="690282" y="80682"/>
                </a:cubicBezTo>
                <a:cubicBezTo>
                  <a:pt x="800967" y="77447"/>
                  <a:pt x="905337" y="98263"/>
                  <a:pt x="1013012" y="89647"/>
                </a:cubicBezTo>
                <a:cubicBezTo>
                  <a:pt x="1069865" y="80714"/>
                  <a:pt x="1151933" y="106718"/>
                  <a:pt x="1228165" y="98611"/>
                </a:cubicBezTo>
                <a:cubicBezTo>
                  <a:pt x="1348409" y="77971"/>
                  <a:pt x="1537492" y="133898"/>
                  <a:pt x="1734671" y="103094"/>
                </a:cubicBezTo>
                <a:cubicBezTo>
                  <a:pt x="1931850" y="72289"/>
                  <a:pt x="2057313" y="162530"/>
                  <a:pt x="2241177" y="107576"/>
                </a:cubicBezTo>
                <a:cubicBezTo>
                  <a:pt x="2490319" y="101640"/>
                  <a:pt x="2687332" y="104721"/>
                  <a:pt x="2823882" y="98611"/>
                </a:cubicBezTo>
                <a:cubicBezTo>
                  <a:pt x="2878727" y="108215"/>
                  <a:pt x="2952207" y="93071"/>
                  <a:pt x="3012141" y="89647"/>
                </a:cubicBezTo>
                <a:cubicBezTo>
                  <a:pt x="3163053" y="76794"/>
                  <a:pt x="3253199" y="94651"/>
                  <a:pt x="3442447" y="80682"/>
                </a:cubicBezTo>
                <a:cubicBezTo>
                  <a:pt x="3531974" y="72917"/>
                  <a:pt x="3627432" y="90177"/>
                  <a:pt x="3783106" y="62753"/>
                </a:cubicBezTo>
                <a:cubicBezTo>
                  <a:pt x="4126109" y="65896"/>
                  <a:pt x="3938184" y="83189"/>
                  <a:pt x="4123765" y="44823"/>
                </a:cubicBezTo>
                <a:cubicBezTo>
                  <a:pt x="4205465" y="16860"/>
                  <a:pt x="4311958" y="83065"/>
                  <a:pt x="4410635" y="53788"/>
                </a:cubicBezTo>
                <a:cubicBezTo>
                  <a:pt x="4509323" y="58343"/>
                  <a:pt x="4706470" y="71716"/>
                  <a:pt x="4706471" y="71717"/>
                </a:cubicBezTo>
                <a:cubicBezTo>
                  <a:pt x="4902320" y="61308"/>
                  <a:pt x="4984711" y="96460"/>
                  <a:pt x="5151718" y="68729"/>
                </a:cubicBezTo>
                <a:cubicBezTo>
                  <a:pt x="5318725" y="40998"/>
                  <a:pt x="5495029" y="96478"/>
                  <a:pt x="5610322" y="65651"/>
                </a:cubicBezTo>
                <a:cubicBezTo>
                  <a:pt x="5725615" y="34824"/>
                  <a:pt x="5890343" y="72908"/>
                  <a:pt x="6042212" y="62753"/>
                </a:cubicBezTo>
                <a:cubicBezTo>
                  <a:pt x="6089859" y="74454"/>
                  <a:pt x="6139717" y="45072"/>
                  <a:pt x="6185647" y="44823"/>
                </a:cubicBezTo>
                <a:cubicBezTo>
                  <a:pt x="6402164" y="54070"/>
                  <a:pt x="6598804" y="41035"/>
                  <a:pt x="6866965" y="35858"/>
                </a:cubicBezTo>
                <a:cubicBezTo>
                  <a:pt x="6929287" y="40863"/>
                  <a:pt x="6971853" y="25879"/>
                  <a:pt x="7037294" y="17929"/>
                </a:cubicBezTo>
                <a:cubicBezTo>
                  <a:pt x="7131291" y="-13104"/>
                  <a:pt x="7200621" y="12131"/>
                  <a:pt x="7306235" y="8964"/>
                </a:cubicBezTo>
                <a:cubicBezTo>
                  <a:pt x="7353743" y="11889"/>
                  <a:pt x="7388290" y="7868"/>
                  <a:pt x="7431741" y="0"/>
                </a:cubicBezTo>
                <a:cubicBezTo>
                  <a:pt x="7601969" y="-212"/>
                  <a:pt x="7732076" y="54131"/>
                  <a:pt x="7893424" y="2241"/>
                </a:cubicBezTo>
                <a:cubicBezTo>
                  <a:pt x="8054772" y="-49648"/>
                  <a:pt x="8225186" y="17841"/>
                  <a:pt x="8318171" y="4303"/>
                </a:cubicBezTo>
                <a:cubicBezTo>
                  <a:pt x="8411156" y="-9235"/>
                  <a:pt x="8675994" y="43274"/>
                  <a:pt x="8816789" y="6723"/>
                </a:cubicBezTo>
                <a:cubicBezTo>
                  <a:pt x="8957584" y="-29827"/>
                  <a:pt x="9133251" y="23821"/>
                  <a:pt x="9278471" y="8964"/>
                </a:cubicBezTo>
                <a:cubicBezTo>
                  <a:pt x="9368726" y="-16657"/>
                  <a:pt x="9498543" y="-1772"/>
                  <a:pt x="9574306" y="17929"/>
                </a:cubicBezTo>
                <a:cubicBezTo>
                  <a:pt x="9716093" y="-6254"/>
                  <a:pt x="9793069" y="31193"/>
                  <a:pt x="9977718" y="26894"/>
                </a:cubicBezTo>
                <a:cubicBezTo>
                  <a:pt x="10006390" y="28819"/>
                  <a:pt x="10030816" y="39128"/>
                  <a:pt x="10058400" y="35858"/>
                </a:cubicBezTo>
                <a:cubicBezTo>
                  <a:pt x="10109174" y="26490"/>
                  <a:pt x="10152936" y="40448"/>
                  <a:pt x="10201835" y="44823"/>
                </a:cubicBezTo>
                <a:cubicBezTo>
                  <a:pt x="10224301" y="47717"/>
                  <a:pt x="10239220" y="51101"/>
                  <a:pt x="10255624" y="53788"/>
                </a:cubicBezTo>
                <a:cubicBezTo>
                  <a:pt x="10307824" y="70901"/>
                  <a:pt x="10367116" y="75787"/>
                  <a:pt x="10416988" y="71717"/>
                </a:cubicBezTo>
                <a:cubicBezTo>
                  <a:pt x="10503073" y="81813"/>
                  <a:pt x="10460403" y="82364"/>
                  <a:pt x="10506635" y="80682"/>
                </a:cubicBezTo>
              </a:path>
            </a:pathLst>
          </a:custGeom>
          <a:noFill/>
          <a:ln w="476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506635"/>
                      <a:gd name="connsiteY0" fmla="*/ 62753 h 107576"/>
                      <a:gd name="connsiteX1" fmla="*/ 690282 w 10506635"/>
                      <a:gd name="connsiteY1" fmla="*/ 80682 h 107576"/>
                      <a:gd name="connsiteX2" fmla="*/ 1013012 w 10506635"/>
                      <a:gd name="connsiteY2" fmla="*/ 89647 h 107576"/>
                      <a:gd name="connsiteX3" fmla="*/ 1228165 w 10506635"/>
                      <a:gd name="connsiteY3" fmla="*/ 98611 h 107576"/>
                      <a:gd name="connsiteX4" fmla="*/ 2241177 w 10506635"/>
                      <a:gd name="connsiteY4" fmla="*/ 107576 h 107576"/>
                      <a:gd name="connsiteX5" fmla="*/ 2823882 w 10506635"/>
                      <a:gd name="connsiteY5" fmla="*/ 98611 h 107576"/>
                      <a:gd name="connsiteX6" fmla="*/ 3012141 w 10506635"/>
                      <a:gd name="connsiteY6" fmla="*/ 89647 h 107576"/>
                      <a:gd name="connsiteX7" fmla="*/ 3442447 w 10506635"/>
                      <a:gd name="connsiteY7" fmla="*/ 80682 h 107576"/>
                      <a:gd name="connsiteX8" fmla="*/ 3783106 w 10506635"/>
                      <a:gd name="connsiteY8" fmla="*/ 62753 h 107576"/>
                      <a:gd name="connsiteX9" fmla="*/ 4123765 w 10506635"/>
                      <a:gd name="connsiteY9" fmla="*/ 44823 h 107576"/>
                      <a:gd name="connsiteX10" fmla="*/ 4410635 w 10506635"/>
                      <a:gd name="connsiteY10" fmla="*/ 53788 h 107576"/>
                      <a:gd name="connsiteX11" fmla="*/ 4706471 w 10506635"/>
                      <a:gd name="connsiteY11" fmla="*/ 71717 h 107576"/>
                      <a:gd name="connsiteX12" fmla="*/ 6042212 w 10506635"/>
                      <a:gd name="connsiteY12" fmla="*/ 62753 h 107576"/>
                      <a:gd name="connsiteX13" fmla="*/ 6185647 w 10506635"/>
                      <a:gd name="connsiteY13" fmla="*/ 44823 h 107576"/>
                      <a:gd name="connsiteX14" fmla="*/ 6866965 w 10506635"/>
                      <a:gd name="connsiteY14" fmla="*/ 35858 h 107576"/>
                      <a:gd name="connsiteX15" fmla="*/ 7037294 w 10506635"/>
                      <a:gd name="connsiteY15" fmla="*/ 17929 h 107576"/>
                      <a:gd name="connsiteX16" fmla="*/ 7306235 w 10506635"/>
                      <a:gd name="connsiteY16" fmla="*/ 8964 h 107576"/>
                      <a:gd name="connsiteX17" fmla="*/ 7431741 w 10506635"/>
                      <a:gd name="connsiteY17" fmla="*/ 0 h 107576"/>
                      <a:gd name="connsiteX18" fmla="*/ 9278471 w 10506635"/>
                      <a:gd name="connsiteY18" fmla="*/ 8964 h 107576"/>
                      <a:gd name="connsiteX19" fmla="*/ 9574306 w 10506635"/>
                      <a:gd name="connsiteY19" fmla="*/ 17929 h 107576"/>
                      <a:gd name="connsiteX20" fmla="*/ 9977718 w 10506635"/>
                      <a:gd name="connsiteY20" fmla="*/ 26894 h 107576"/>
                      <a:gd name="connsiteX21" fmla="*/ 10058400 w 10506635"/>
                      <a:gd name="connsiteY21" fmla="*/ 35858 h 107576"/>
                      <a:gd name="connsiteX22" fmla="*/ 10201835 w 10506635"/>
                      <a:gd name="connsiteY22" fmla="*/ 44823 h 107576"/>
                      <a:gd name="connsiteX23" fmla="*/ 10255624 w 10506635"/>
                      <a:gd name="connsiteY23" fmla="*/ 53788 h 107576"/>
                      <a:gd name="connsiteX24" fmla="*/ 10416988 w 10506635"/>
                      <a:gd name="connsiteY24" fmla="*/ 71717 h 107576"/>
                      <a:gd name="connsiteX25" fmla="*/ 10506635 w 10506635"/>
                      <a:gd name="connsiteY25" fmla="*/ 80682 h 107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0506635" h="107576">
                        <a:moveTo>
                          <a:pt x="0" y="62753"/>
                        </a:moveTo>
                        <a:cubicBezTo>
                          <a:pt x="256894" y="11373"/>
                          <a:pt x="16697" y="55734"/>
                          <a:pt x="690282" y="80682"/>
                        </a:cubicBezTo>
                        <a:lnTo>
                          <a:pt x="1013012" y="89647"/>
                        </a:lnTo>
                        <a:cubicBezTo>
                          <a:pt x="1084752" y="92038"/>
                          <a:pt x="1156393" y="97563"/>
                          <a:pt x="1228165" y="98611"/>
                        </a:cubicBezTo>
                        <a:lnTo>
                          <a:pt x="2241177" y="107576"/>
                        </a:lnTo>
                        <a:lnTo>
                          <a:pt x="2823882" y="98611"/>
                        </a:lnTo>
                        <a:cubicBezTo>
                          <a:pt x="2886689" y="97150"/>
                          <a:pt x="2949343" y="91467"/>
                          <a:pt x="3012141" y="89647"/>
                        </a:cubicBezTo>
                        <a:lnTo>
                          <a:pt x="3442447" y="80682"/>
                        </a:lnTo>
                        <a:lnTo>
                          <a:pt x="3783106" y="62753"/>
                        </a:lnTo>
                        <a:cubicBezTo>
                          <a:pt x="4114149" y="47474"/>
                          <a:pt x="3921849" y="63180"/>
                          <a:pt x="4123765" y="44823"/>
                        </a:cubicBezTo>
                        <a:lnTo>
                          <a:pt x="4410635" y="53788"/>
                        </a:lnTo>
                        <a:cubicBezTo>
                          <a:pt x="4509323" y="58343"/>
                          <a:pt x="4706471" y="71717"/>
                          <a:pt x="4706471" y="71717"/>
                        </a:cubicBezTo>
                        <a:lnTo>
                          <a:pt x="6042212" y="62753"/>
                        </a:lnTo>
                        <a:cubicBezTo>
                          <a:pt x="6090388" y="61877"/>
                          <a:pt x="6137489" y="46393"/>
                          <a:pt x="6185647" y="44823"/>
                        </a:cubicBezTo>
                        <a:cubicBezTo>
                          <a:pt x="6412652" y="37420"/>
                          <a:pt x="6639859" y="38846"/>
                          <a:pt x="6866965" y="35858"/>
                        </a:cubicBezTo>
                        <a:cubicBezTo>
                          <a:pt x="6923741" y="29882"/>
                          <a:pt x="6980311" y="21418"/>
                          <a:pt x="7037294" y="17929"/>
                        </a:cubicBezTo>
                        <a:cubicBezTo>
                          <a:pt x="7126823" y="12448"/>
                          <a:pt x="7216631" y="13037"/>
                          <a:pt x="7306235" y="8964"/>
                        </a:cubicBezTo>
                        <a:cubicBezTo>
                          <a:pt x="7348134" y="7060"/>
                          <a:pt x="7389906" y="2988"/>
                          <a:pt x="7431741" y="0"/>
                        </a:cubicBezTo>
                        <a:lnTo>
                          <a:pt x="9278471" y="8964"/>
                        </a:lnTo>
                        <a:cubicBezTo>
                          <a:pt x="9377124" y="9790"/>
                          <a:pt x="9475681" y="15400"/>
                          <a:pt x="9574306" y="17929"/>
                        </a:cubicBezTo>
                        <a:lnTo>
                          <a:pt x="9977718" y="26894"/>
                        </a:lnTo>
                        <a:cubicBezTo>
                          <a:pt x="10004612" y="29882"/>
                          <a:pt x="10031427" y="33700"/>
                          <a:pt x="10058400" y="35858"/>
                        </a:cubicBezTo>
                        <a:cubicBezTo>
                          <a:pt x="10106152" y="39678"/>
                          <a:pt x="10154127" y="40486"/>
                          <a:pt x="10201835" y="44823"/>
                        </a:cubicBezTo>
                        <a:cubicBezTo>
                          <a:pt x="10219937" y="46469"/>
                          <a:pt x="10237587" y="51533"/>
                          <a:pt x="10255624" y="53788"/>
                        </a:cubicBezTo>
                        <a:cubicBezTo>
                          <a:pt x="10309325" y="60501"/>
                          <a:pt x="10363226" y="65514"/>
                          <a:pt x="10416988" y="71717"/>
                        </a:cubicBezTo>
                        <a:cubicBezTo>
                          <a:pt x="10501109" y="81423"/>
                          <a:pt x="10463008" y="80682"/>
                          <a:pt x="10506635" y="806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D206-E881-D54D-8595-BADED614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568"/>
            <a:ext cx="10515600" cy="573039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venir Medium" panose="02000503020000020003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venir Medium" panose="02000503020000020003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venir Medium" panose="02000503020000020003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venir Medium" panose="02000503020000020003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venir Medium" panose="020005030200000200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2B10-CFC9-E249-87FC-69938400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18A2808-E45E-9AD7-13A4-370CBC0FE9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4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CF5D-4BC2-2D40-8CFC-75B6E20E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632C-953D-1D4C-B668-7465CEDC9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DDF0-2A62-F049-84AA-F219870B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1A68E-CEAF-4F43-BBD6-7CC4D83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DEEBF7F-6ED7-063F-A57D-AB315FA94D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5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632C-953D-1D4C-B668-7465CEDC9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4037"/>
            <a:ext cx="5181600" cy="57729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DDF0-2A62-F049-84AA-F219870B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04037"/>
            <a:ext cx="5181600" cy="5772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1A68E-CEAF-4F43-BBD6-7CC4D83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14A8E83-FC49-A958-E043-C52621889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3702" y="6233869"/>
            <a:ext cx="2772274" cy="39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97DFD-AF55-054D-966C-6D6019C7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FDBF2-F1CA-7248-BEF9-BF6CDE55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ABE5-E048-C94B-8FBF-114F4F5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venir Black" panose="02000503020000020003"/>
              </a:defRPr>
            </a:lvl1pPr>
          </a:lstStyle>
          <a:p>
            <a:fld id="{9C59EB8C-F031-204A-AB52-BC4D30744E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C8102E"/>
          </a:solidFill>
          <a:latin typeface="Avenir Black" panose="02000503020000020003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venir Medium" panose="02000503020000020003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venir Medium" panose="02000503020000020003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venir Medium" panose="0200050302000002000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venir Medium" panose="02000503020000020003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venir Medium" panose="02000503020000020003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njubery/hpc-ai-intro_20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ED306AAA-F848-FEA3-AF5F-44DEFC9ECC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Iowa State University Translational AI Center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DB2911-E38A-FAEA-061C-A23CDD18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59EB8C-F031-204A-AB52-BC4D30744E9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Black" panose="020005030200000200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Black" panose="020005030200000200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4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F51A-CEEB-C804-C080-37F0C314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for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782B5-E9F5-D349-941C-6BCE26F1A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174B5-D22A-7E7F-950C-79E7D4EB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29"/>
          <a:stretch/>
        </p:blipFill>
        <p:spPr>
          <a:xfrm>
            <a:off x="1236925" y="1409075"/>
            <a:ext cx="8669513" cy="4593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D57B9A-9066-9F19-E564-26BDC52B853C}"/>
              </a:ext>
            </a:extLst>
          </p:cNvPr>
          <p:cNvSpPr txBox="1"/>
          <p:nvPr/>
        </p:nvSpPr>
        <p:spPr>
          <a:xfrm>
            <a:off x="7674964" y="6356350"/>
            <a:ext cx="198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AL.com</a:t>
            </a:r>
          </a:p>
        </p:txBody>
      </p:sp>
    </p:spTree>
    <p:extLst>
      <p:ext uri="{BB962C8B-B14F-4D97-AF65-F5344CB8AC3E}">
        <p14:creationId xmlns:p14="http://schemas.microsoft.com/office/powerpoint/2010/main" val="80279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C38F-9B47-0D1E-74FE-1D352F0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for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77180-AF78-5C99-EE1C-BA38F8B9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B4DE2A-DBC5-0EDA-78A2-959958B55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143" y="1809703"/>
            <a:ext cx="7623992" cy="3757950"/>
            <a:chOff x="2457688" y="2181843"/>
            <a:chExt cx="7623992" cy="375795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0296561-375B-38D7-5DF8-B3310D947121}"/>
                </a:ext>
              </a:extLst>
            </p:cNvPr>
            <p:cNvCxnSpPr/>
            <p:nvPr/>
          </p:nvCxnSpPr>
          <p:spPr>
            <a:xfrm>
              <a:off x="3856069" y="2667489"/>
              <a:ext cx="304800" cy="0"/>
            </a:xfrm>
            <a:prstGeom prst="straightConnector1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rgbClr val="76B900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8" name="object 20">
              <a:extLst>
                <a:ext uri="{FF2B5EF4-FFF2-40B4-BE49-F238E27FC236}">
                  <a16:creationId xmlns:a16="http://schemas.microsoft.com/office/drawing/2014/main" id="{93DE7AF6-6098-80C5-320C-0DBB44C0B60B}"/>
                </a:ext>
              </a:extLst>
            </p:cNvPr>
            <p:cNvSpPr/>
            <p:nvPr/>
          </p:nvSpPr>
          <p:spPr>
            <a:xfrm>
              <a:off x="4193738" y="2213651"/>
              <a:ext cx="1133902" cy="960138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Low-level feature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object 20">
              <a:extLst>
                <a:ext uri="{FF2B5EF4-FFF2-40B4-BE49-F238E27FC236}">
                  <a16:creationId xmlns:a16="http://schemas.microsoft.com/office/drawing/2014/main" id="{B8F4850A-D57F-FD96-897F-C5E2A991F9AB}"/>
                </a:ext>
              </a:extLst>
            </p:cNvPr>
            <p:cNvSpPr/>
            <p:nvPr/>
          </p:nvSpPr>
          <p:spPr>
            <a:xfrm>
              <a:off x="8795378" y="2211082"/>
              <a:ext cx="1133902" cy="965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Trainable classifier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object 20">
              <a:extLst>
                <a:ext uri="{FF2B5EF4-FFF2-40B4-BE49-F238E27FC236}">
                  <a16:creationId xmlns:a16="http://schemas.microsoft.com/office/drawing/2014/main" id="{6CFBE8DD-02AE-8B94-AB1D-1FF6F9917540}"/>
                </a:ext>
              </a:extLst>
            </p:cNvPr>
            <p:cNvSpPr/>
            <p:nvPr/>
          </p:nvSpPr>
          <p:spPr>
            <a:xfrm>
              <a:off x="7261498" y="2211082"/>
              <a:ext cx="1133902" cy="965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High-level feature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A29E83-78C6-C9A8-9DFC-83726062C58B}"/>
                </a:ext>
              </a:extLst>
            </p:cNvPr>
            <p:cNvCxnSpPr/>
            <p:nvPr/>
          </p:nvCxnSpPr>
          <p:spPr>
            <a:xfrm>
              <a:off x="5290178" y="2667489"/>
              <a:ext cx="365760" cy="0"/>
            </a:xfrm>
            <a:prstGeom prst="straightConnector1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202B1A1-11E6-6848-3636-0611EE41564E}"/>
                </a:ext>
              </a:extLst>
            </p:cNvPr>
            <p:cNvCxnSpPr/>
            <p:nvPr/>
          </p:nvCxnSpPr>
          <p:spPr>
            <a:xfrm>
              <a:off x="6814178" y="2667489"/>
              <a:ext cx="365760" cy="0"/>
            </a:xfrm>
            <a:prstGeom prst="straightConnector1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55E893-ACF0-7B22-EBEA-B23D796011E9}"/>
                </a:ext>
              </a:extLst>
            </p:cNvPr>
            <p:cNvCxnSpPr/>
            <p:nvPr/>
          </p:nvCxnSpPr>
          <p:spPr>
            <a:xfrm>
              <a:off x="8338178" y="2667489"/>
              <a:ext cx="365760" cy="0"/>
            </a:xfrm>
            <a:prstGeom prst="straightConnector1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D921C7A-5D0E-6143-32F6-9E798E551B90}"/>
                </a:ext>
              </a:extLst>
            </p:cNvPr>
            <p:cNvCxnSpPr/>
            <p:nvPr/>
          </p:nvCxnSpPr>
          <p:spPr>
            <a:xfrm>
              <a:off x="9776880" y="2667489"/>
              <a:ext cx="304800" cy="0"/>
            </a:xfrm>
            <a:prstGeom prst="straightConnector1">
              <a:avLst/>
            </a:prstGeom>
            <a:solidFill>
              <a:schemeClr val="accent1">
                <a:lumMod val="75000"/>
              </a:schemeClr>
            </a:solidFill>
            <a:ln w="38100" cap="flat" cmpd="sng" algn="ctr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  <a:effectLst/>
          </p:spPr>
        </p:cxn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B04732B9-497F-C6EE-37BF-7389B0B6AEAD}"/>
                </a:ext>
              </a:extLst>
            </p:cNvPr>
            <p:cNvSpPr/>
            <p:nvPr/>
          </p:nvSpPr>
          <p:spPr>
            <a:xfrm>
              <a:off x="5727618" y="2211082"/>
              <a:ext cx="1133902" cy="965574"/>
            </a:xfrm>
            <a:custGeom>
              <a:avLst/>
              <a:gdLst/>
              <a:ahLst/>
              <a:cxnLst/>
              <a:rect l="l" t="t" r="r" b="b"/>
              <a:pathLst>
                <a:path w="1389379" h="826770">
                  <a:moveTo>
                    <a:pt x="1388109" y="0"/>
                  </a:moveTo>
                  <a:lnTo>
                    <a:pt x="0" y="0"/>
                  </a:lnTo>
                  <a:lnTo>
                    <a:pt x="0" y="826770"/>
                  </a:lnTo>
                  <a:lnTo>
                    <a:pt x="1388109" y="826770"/>
                  </a:lnTo>
                  <a:lnTo>
                    <a:pt x="1389380" y="825500"/>
                  </a:lnTo>
                  <a:lnTo>
                    <a:pt x="1389380" y="1270"/>
                  </a:lnTo>
                  <a:lnTo>
                    <a:pt x="138810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Mid-level feature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object 20">
              <a:extLst>
                <a:ext uri="{FF2B5EF4-FFF2-40B4-BE49-F238E27FC236}">
                  <a16:creationId xmlns:a16="http://schemas.microsoft.com/office/drawing/2014/main" id="{58BEA932-88BA-01D6-FFAA-FB3A21A8AB12}"/>
                </a:ext>
              </a:extLst>
            </p:cNvPr>
            <p:cNvSpPr/>
            <p:nvPr/>
          </p:nvSpPr>
          <p:spPr>
            <a:xfrm>
              <a:off x="2457688" y="2181843"/>
              <a:ext cx="1537090" cy="9948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 kern="0"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479B0DE-9CB4-EBCB-3E8D-9135BABF4F85}"/>
                </a:ext>
              </a:extLst>
            </p:cNvPr>
            <p:cNvCxnSpPr/>
            <p:nvPr/>
          </p:nvCxnSpPr>
          <p:spPr>
            <a:xfrm flipV="1">
              <a:off x="3766178" y="3077383"/>
              <a:ext cx="994511" cy="457200"/>
            </a:xfrm>
            <a:prstGeom prst="straightConnector1">
              <a:avLst/>
            </a:prstGeom>
            <a:noFill/>
            <a:ln w="38100" cap="flat" cmpd="sng" algn="ctr">
              <a:solidFill>
                <a:srgbClr val="57068C"/>
              </a:solidFill>
              <a:prstDash val="solid"/>
              <a:tailEnd type="triangle"/>
            </a:ln>
            <a:effectLst/>
          </p:spPr>
        </p:cxnSp>
        <p:sp>
          <p:nvSpPr>
            <p:cNvPr id="18" name="object 33">
              <a:extLst>
                <a:ext uri="{FF2B5EF4-FFF2-40B4-BE49-F238E27FC236}">
                  <a16:creationId xmlns:a16="http://schemas.microsoft.com/office/drawing/2014/main" id="{5A9EB9B1-FB5E-26BF-1A21-FDA229F664D6}"/>
                </a:ext>
              </a:extLst>
            </p:cNvPr>
            <p:cNvSpPr/>
            <p:nvPr/>
          </p:nvSpPr>
          <p:spPr>
            <a:xfrm>
              <a:off x="2457688" y="3305983"/>
              <a:ext cx="2199980" cy="26281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 kern="0"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46935BD-5367-4770-04C7-78AFEF95A587}"/>
                </a:ext>
              </a:extLst>
            </p:cNvPr>
            <p:cNvCxnSpPr/>
            <p:nvPr/>
          </p:nvCxnSpPr>
          <p:spPr>
            <a:xfrm flipV="1">
              <a:off x="6320305" y="3001183"/>
              <a:ext cx="0" cy="651533"/>
            </a:xfrm>
            <a:prstGeom prst="straightConnector1">
              <a:avLst/>
            </a:prstGeom>
            <a:noFill/>
            <a:ln w="38100" cap="flat" cmpd="sng" algn="ctr">
              <a:solidFill>
                <a:srgbClr val="57068C"/>
              </a:solidFill>
              <a:prstDash val="solid"/>
              <a:tailEnd type="triangle"/>
            </a:ln>
            <a:effectLst/>
          </p:spPr>
        </p:cxnSp>
        <p:sp>
          <p:nvSpPr>
            <p:cNvPr id="20" name="object 34">
              <a:extLst>
                <a:ext uri="{FF2B5EF4-FFF2-40B4-BE49-F238E27FC236}">
                  <a16:creationId xmlns:a16="http://schemas.microsoft.com/office/drawing/2014/main" id="{BD25B277-9674-6674-7211-6A5316B61315}"/>
                </a:ext>
              </a:extLst>
            </p:cNvPr>
            <p:cNvSpPr/>
            <p:nvPr/>
          </p:nvSpPr>
          <p:spPr>
            <a:xfrm>
              <a:off x="4952588" y="3315318"/>
              <a:ext cx="2218420" cy="2624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 kern="0"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B872F86-1A97-6784-BFB3-437DF4C21073}"/>
                </a:ext>
              </a:extLst>
            </p:cNvPr>
            <p:cNvCxnSpPr/>
            <p:nvPr/>
          </p:nvCxnSpPr>
          <p:spPr>
            <a:xfrm flipH="1" flipV="1">
              <a:off x="7804778" y="3022707"/>
              <a:ext cx="791766" cy="630009"/>
            </a:xfrm>
            <a:prstGeom prst="straightConnector1">
              <a:avLst/>
            </a:prstGeom>
            <a:noFill/>
            <a:ln w="38100" cap="flat" cmpd="sng" algn="ctr">
              <a:solidFill>
                <a:srgbClr val="57068C"/>
              </a:solidFill>
              <a:prstDash val="solid"/>
              <a:tailEnd type="triangle"/>
            </a:ln>
            <a:effectLst/>
          </p:spPr>
        </p:cxnSp>
        <p:sp>
          <p:nvSpPr>
            <p:cNvPr id="22" name="object 35">
              <a:extLst>
                <a:ext uri="{FF2B5EF4-FFF2-40B4-BE49-F238E27FC236}">
                  <a16:creationId xmlns:a16="http://schemas.microsoft.com/office/drawing/2014/main" id="{50E5D513-F795-7F1C-40D7-D20EE6B6FB8B}"/>
                </a:ext>
              </a:extLst>
            </p:cNvPr>
            <p:cNvSpPr/>
            <p:nvPr/>
          </p:nvSpPr>
          <p:spPr>
            <a:xfrm>
              <a:off x="7465928" y="3305983"/>
              <a:ext cx="2165864" cy="26327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 kern="0"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" name="object 42">
            <a:extLst>
              <a:ext uri="{FF2B5EF4-FFF2-40B4-BE49-F238E27FC236}">
                <a16:creationId xmlns:a16="http://schemas.microsoft.com/office/drawing/2014/main" id="{12D08FCA-EACA-0F4B-8577-456F9EB89CEC}"/>
              </a:ext>
            </a:extLst>
          </p:cNvPr>
          <p:cNvSpPr txBox="1"/>
          <p:nvPr/>
        </p:nvSpPr>
        <p:spPr>
          <a:xfrm>
            <a:off x="3059495" y="6066344"/>
            <a:ext cx="7875126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68"/>
            <a:r>
              <a:rPr sz="1100" kern="0" spc="16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Feature</a:t>
            </a:r>
            <a:r>
              <a:rPr sz="1100" kern="0" spc="-41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41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visualization</a:t>
            </a:r>
            <a:r>
              <a:rPr sz="1100" kern="0" spc="-29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29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of</a:t>
            </a:r>
            <a:r>
              <a:rPr sz="1100" kern="0" spc="-33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33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convolutional</a:t>
            </a:r>
            <a:r>
              <a:rPr sz="1100" kern="0" spc="-29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41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net</a:t>
            </a:r>
            <a:r>
              <a:rPr sz="1100" kern="0" spc="-33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29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trained</a:t>
            </a:r>
            <a:r>
              <a:rPr sz="1100" kern="0" spc="-33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16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on</a:t>
            </a:r>
            <a:r>
              <a:rPr sz="1100" kern="0" spc="-29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41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ImageNet</a:t>
            </a:r>
            <a:r>
              <a:rPr sz="1100" kern="0" spc="-33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24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from</a:t>
            </a:r>
            <a:r>
              <a:rPr sz="1100" kern="0" spc="-24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45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[Zeiler</a:t>
            </a:r>
            <a:r>
              <a:rPr sz="1100" kern="0" spc="-29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53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&amp;</a:t>
            </a:r>
            <a:r>
              <a:rPr sz="1100" kern="0" spc="-29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16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Fergus</a:t>
            </a:r>
            <a:r>
              <a:rPr sz="1100" kern="0" spc="-33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 </a:t>
            </a:r>
            <a:r>
              <a:rPr sz="1100" kern="0" spc="122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Arial"/>
              </a:rPr>
              <a:t>2013]</a:t>
            </a:r>
            <a:endParaRPr sz="1100" kern="0" dirty="0">
              <a:solidFill>
                <a:srgbClr val="000000"/>
              </a:solidFill>
              <a:latin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74AAF3-6DB3-2339-870A-26477A65395C}"/>
              </a:ext>
            </a:extLst>
          </p:cNvPr>
          <p:cNvSpPr txBox="1"/>
          <p:nvPr/>
        </p:nvSpPr>
        <p:spPr>
          <a:xfrm>
            <a:off x="9486730" y="1838942"/>
            <a:ext cx="658507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0.80</a:t>
            </a:r>
          </a:p>
          <a:p>
            <a:r>
              <a:rPr lang="en-US" dirty="0"/>
              <a:t>0.15</a:t>
            </a:r>
          </a:p>
          <a:p>
            <a:r>
              <a:rPr lang="en-US" dirty="0"/>
              <a:t>0.05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C67887-57C7-81D0-1F80-FF6CAE5581FE}"/>
              </a:ext>
            </a:extLst>
          </p:cNvPr>
          <p:cNvSpPr txBox="1"/>
          <p:nvPr/>
        </p:nvSpPr>
        <p:spPr>
          <a:xfrm>
            <a:off x="10315832" y="1829335"/>
            <a:ext cx="754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</a:t>
            </a:r>
          </a:p>
          <a:p>
            <a:r>
              <a:rPr lang="en-US" dirty="0"/>
              <a:t>Bus</a:t>
            </a:r>
          </a:p>
          <a:p>
            <a:r>
              <a:rPr lang="en-US" dirty="0"/>
              <a:t>Bike</a:t>
            </a:r>
          </a:p>
        </p:txBody>
      </p:sp>
    </p:spTree>
    <p:extLst>
      <p:ext uri="{BB962C8B-B14F-4D97-AF65-F5344CB8AC3E}">
        <p14:creationId xmlns:p14="http://schemas.microsoft.com/office/powerpoint/2010/main" val="80384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D48EC-0A10-F404-D3F7-44CD43DF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Interactive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BB21-BFE2-88B4-286F-E69CBDF0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1700" dirty="0"/>
              <a:t>Download notebooks from Google </a:t>
            </a:r>
            <a:r>
              <a:rPr lang="en-US" sz="1700" dirty="0" err="1"/>
              <a:t>Colab</a:t>
            </a:r>
            <a:endParaRPr lang="en-US" sz="1700" dirty="0"/>
          </a:p>
          <a:p>
            <a:pPr>
              <a:buFontTx/>
              <a:buChar char="-"/>
            </a:pPr>
            <a:r>
              <a:rPr lang="en-US" sz="1700" dirty="0"/>
              <a:t>Find libraries along with versions needed</a:t>
            </a:r>
          </a:p>
          <a:p>
            <a:pPr>
              <a:buFontTx/>
              <a:buChar char="-"/>
            </a:pPr>
            <a:r>
              <a:rPr lang="en-US" sz="1700" dirty="0"/>
              <a:t>Transfer from the local drive to Nova</a:t>
            </a:r>
          </a:p>
          <a:p>
            <a:pPr>
              <a:buFontTx/>
              <a:buChar char="-"/>
            </a:pPr>
            <a:r>
              <a:rPr lang="en-US" sz="1700" dirty="0"/>
              <a:t>Create a </a:t>
            </a:r>
            <a:r>
              <a:rPr lang="en-US" sz="1700" dirty="0" err="1"/>
              <a:t>Conda</a:t>
            </a:r>
            <a:r>
              <a:rPr lang="en-US" sz="1700" dirty="0"/>
              <a:t> environment and install the libraries</a:t>
            </a:r>
          </a:p>
          <a:p>
            <a:pPr>
              <a:buFontTx/>
              <a:buChar char="-"/>
            </a:pPr>
            <a:r>
              <a:rPr lang="en-US" sz="1700" dirty="0"/>
              <a:t>Run the notebooks and check time </a:t>
            </a:r>
          </a:p>
          <a:p>
            <a:pPr>
              <a:buFontTx/>
              <a:buChar char="-"/>
            </a:pPr>
            <a:r>
              <a:rPr lang="en-US" sz="1700" dirty="0"/>
              <a:t>Convert to Python script and run parallel (random forest)</a:t>
            </a:r>
          </a:p>
          <a:p>
            <a:pPr>
              <a:buFontTx/>
              <a:buChar char="-"/>
            </a:pPr>
            <a:r>
              <a:rPr lang="en-US" sz="1700" dirty="0"/>
              <a:t>Run on CPU vs GPU (CNN)</a:t>
            </a:r>
          </a:p>
          <a:p>
            <a:pPr>
              <a:buFontTx/>
              <a:buChar char="-"/>
            </a:pPr>
            <a:endParaRPr lang="en-US" sz="1700" dirty="0"/>
          </a:p>
          <a:p>
            <a:pPr>
              <a:buFontTx/>
              <a:buChar char="-"/>
            </a:pPr>
            <a:endParaRPr lang="en-US" sz="1700" dirty="0"/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ADF822C9-5C20-0BEA-BB77-3329F1EDBE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34" r="236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4D601-B12B-4693-E47F-BBBB868C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59EB8C-F031-204A-AB52-BC4D30744E9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7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815E-5E32-73DE-DA92-32AB2792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48BB-E456-D052-0089-839DA22B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https://github.com/znjubery/hpc-ai-intro_2025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26C26-9AAB-89F7-E1F4-7D7D5C33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5C32-2C88-A9F9-7F36-275DB1BB5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Intro to ML/AI with HPC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5451-82D1-837D-78C3-F7BD6226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59EB8C-F031-204A-AB52-BC4D30744E9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venir Black" panose="020005030200000200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venir Black" panose="020005030200000200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1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5FC2-B86B-0464-7CFD-607EE02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99492" cy="1069622"/>
          </a:xfrm>
        </p:spPr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93E5-987C-B3C7-6B7B-558D8FCB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3</a:t>
            </a:fld>
            <a:endParaRPr lang="en-US"/>
          </a:p>
        </p:txBody>
      </p:sp>
      <p:pic>
        <p:nvPicPr>
          <p:cNvPr id="10" name="Content Placeholder 9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BA3A4152-1906-E9C1-4443-957890AF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36" y="1178804"/>
            <a:ext cx="8790645" cy="49447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A104EF-E6B7-8B07-E435-255519FAD18E}"/>
              </a:ext>
            </a:extLst>
          </p:cNvPr>
          <p:cNvSpPr txBox="1"/>
          <p:nvPr/>
        </p:nvSpPr>
        <p:spPr>
          <a:xfrm>
            <a:off x="3581401" y="6123542"/>
            <a:ext cx="8224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Singh et al. 2024, Use of Artificial Intelligence in Soybean Breeding and Production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EEAB0-F7F0-1BBC-C883-8FD08E72C841}"/>
              </a:ext>
            </a:extLst>
          </p:cNvPr>
          <p:cNvSpPr txBox="1"/>
          <p:nvPr/>
        </p:nvSpPr>
        <p:spPr>
          <a:xfrm>
            <a:off x="3581401" y="255474"/>
            <a:ext cx="79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"The training of programs developed by allowing a computer to learn from its experience, rather than through manually coding the individual steps."</a:t>
            </a:r>
          </a:p>
          <a:p>
            <a:pPr algn="l"/>
            <a:r>
              <a:rPr lang="en-US" b="0" i="1" dirty="0">
                <a:effectLst/>
                <a:latin typeface="Roboto" panose="02000000000000000000" pitchFamily="2" charset="0"/>
              </a:rPr>
              <a:t>fast.ai book</a:t>
            </a:r>
            <a:endParaRPr lang="en-US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7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2E7A-EBA3-C694-708B-681AD718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E2CA4E-BD36-172B-7BCD-09EA27B95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406" y="1566377"/>
            <a:ext cx="7067913" cy="42102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DC1D3-896D-0777-C4EF-B97F48E7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11772-3802-5E90-8CF9-2533F5F27C71}"/>
              </a:ext>
            </a:extLst>
          </p:cNvPr>
          <p:cNvSpPr txBox="1"/>
          <p:nvPr/>
        </p:nvSpPr>
        <p:spPr>
          <a:xfrm>
            <a:off x="3798313" y="6123543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https://hpcdocs.hpc.arizona.edu/</a:t>
            </a:r>
          </a:p>
        </p:txBody>
      </p:sp>
    </p:spTree>
    <p:extLst>
      <p:ext uri="{BB962C8B-B14F-4D97-AF65-F5344CB8AC3E}">
        <p14:creationId xmlns:p14="http://schemas.microsoft.com/office/powerpoint/2010/main" val="339924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3017-5475-8D80-E337-9541F045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Machine Learning can do?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86A1CB4-6ED0-1950-8174-AE43D0CE71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F5B7-805D-F245-B6D1-C81AC634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AD761-410F-D0C8-E8A9-C0E176E0D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802" y="4342156"/>
            <a:ext cx="1453511" cy="559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D84FBC-0644-6A1A-1DD9-9C51F3D96518}"/>
              </a:ext>
            </a:extLst>
          </p:cNvPr>
          <p:cNvSpPr txBox="1"/>
          <p:nvPr/>
        </p:nvSpPr>
        <p:spPr>
          <a:xfrm>
            <a:off x="3798313" y="6123543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https://hpcdocs.hpc.arizona.edu/</a:t>
            </a:r>
          </a:p>
        </p:txBody>
      </p:sp>
    </p:spTree>
    <p:extLst>
      <p:ext uri="{BB962C8B-B14F-4D97-AF65-F5344CB8AC3E}">
        <p14:creationId xmlns:p14="http://schemas.microsoft.com/office/powerpoint/2010/main" val="347232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20A7-4774-ABA5-CA09-56E27514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keep in mind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ADEE-6C33-3730-090F-2AC3AC19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Roboto" panose="02000000000000000000" pitchFamily="2" charset="0"/>
              </a:rPr>
              <a:t>Computers aren't smart but can be (over)confident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Roboto" panose="02000000000000000000" pitchFamily="2" charset="0"/>
              </a:rPr>
              <a:t>While we do not manually code the individual steps in the program, we still do a lot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Roboto" panose="02000000000000000000" pitchFamily="2" charset="0"/>
              </a:rPr>
              <a:t>We decide which model, data, training hyperparameters,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Roboto" panose="02000000000000000000" pitchFamily="2" charset="0"/>
              </a:rPr>
              <a:t>Data is central to machine learning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Roboto" panose="02000000000000000000" pitchFamily="2" charset="0"/>
              </a:rPr>
              <a:t>Untrained models are generally no better than random chance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Roboto" panose="02000000000000000000" pitchFamily="2" charset="0"/>
              </a:rPr>
              <a:t>Trained models often learn biases in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BC5A-EF91-C145-6FCA-6C1F5B57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9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7549-0050-B6F1-5F1A-AA00BE7F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9ADE60-4347-A3E8-86D6-E9C5F7F60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04" y="1320931"/>
            <a:ext cx="5442155" cy="42161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34AF5-9BCD-A9A0-6E90-DEFD3747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9F174-2D65-D33E-5BAC-AB1C7C7B5594}"/>
              </a:ext>
            </a:extLst>
          </p:cNvPr>
          <p:cNvSpPr txBox="1"/>
          <p:nvPr/>
        </p:nvSpPr>
        <p:spPr>
          <a:xfrm>
            <a:off x="2921491" y="5681405"/>
            <a:ext cx="3719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https://www.hpc.iastate.edu/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A7DE36-D8AE-C507-0BAE-DE6074B9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63" y="1647698"/>
            <a:ext cx="5497127" cy="34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AEE9E8-ACA8-F1E7-2AD9-11AEE5A82235}"/>
              </a:ext>
            </a:extLst>
          </p:cNvPr>
          <p:cNvSpPr txBox="1"/>
          <p:nvPr/>
        </p:nvSpPr>
        <p:spPr>
          <a:xfrm>
            <a:off x="6935450" y="5049450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https://la.mathworks.com/</a:t>
            </a:r>
          </a:p>
        </p:txBody>
      </p:sp>
    </p:spTree>
    <p:extLst>
      <p:ext uri="{BB962C8B-B14F-4D97-AF65-F5344CB8AC3E}">
        <p14:creationId xmlns:p14="http://schemas.microsoft.com/office/powerpoint/2010/main" val="95496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58E1-FCF2-71C9-054D-4F79FE16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and HPC: Benefits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183C56-A091-9E9E-5C5D-8C49020542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FE83-C827-BFB6-736E-6D087556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EB8C-F031-204A-AB52-BC4D30744E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5D9BE-7B2B-F0F0-1A14-31490F71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3700"/>
              <a:t>Best Practices for Using HPC for Machine Learning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E8AE6E40-B7EA-0D1B-5551-9BDBECEA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" r="40219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AD89-CEB2-D52C-716E-8D929752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Choose: The Right HPC System </a:t>
            </a:r>
          </a:p>
          <a:p>
            <a:pPr marL="0" indent="0">
              <a:buNone/>
            </a:pPr>
            <a:r>
              <a:rPr lang="en-US" sz="2000"/>
              <a:t>Optimize: Code for HPC </a:t>
            </a:r>
          </a:p>
          <a:p>
            <a:pPr marL="0" indent="0">
              <a:buNone/>
            </a:pPr>
            <a:r>
              <a:rPr lang="en-US" sz="2000"/>
              <a:t>Use: Parallel Processing </a:t>
            </a:r>
          </a:p>
          <a:p>
            <a:pPr marL="0" indent="0">
              <a:buNone/>
            </a:pPr>
            <a:r>
              <a:rPr lang="en-US" sz="2000"/>
              <a:t>Monitor: Performance </a:t>
            </a:r>
          </a:p>
          <a:p>
            <a:pPr marL="0" indent="0">
              <a:buNone/>
            </a:pPr>
            <a:r>
              <a:rPr lang="en-US" sz="2000"/>
              <a:t>Use: Machine Learning Optimized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4F69-EE2F-6F21-790A-4314192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7268" y="6356350"/>
            <a:ext cx="12756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59EB8C-F031-204A-AB52-BC4D30744E99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127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12099</TotalTime>
  <Words>402</Words>
  <Application>Microsoft Office PowerPoint</Application>
  <PresentationFormat>Widescreen</PresentationFormat>
  <Paragraphs>79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Avenir Black</vt:lpstr>
      <vt:lpstr>Avenir Medium</vt:lpstr>
      <vt:lpstr>Roboto</vt:lpstr>
      <vt:lpstr>Segoe UI</vt:lpstr>
      <vt:lpstr>Times New Roman</vt:lpstr>
      <vt:lpstr>Wingdings</vt:lpstr>
      <vt:lpstr>1_Office Theme</vt:lpstr>
      <vt:lpstr>Iowa State University Translational AI Center</vt:lpstr>
      <vt:lpstr>Intro to ML/AI with HPC</vt:lpstr>
      <vt:lpstr>AI</vt:lpstr>
      <vt:lpstr>Machine Learning Workflow</vt:lpstr>
      <vt:lpstr>What Machine Learning can do?</vt:lpstr>
      <vt:lpstr>Things to keep in mind</vt:lpstr>
      <vt:lpstr>HPC</vt:lpstr>
      <vt:lpstr>AI and HPC: Benefits</vt:lpstr>
      <vt:lpstr>Best Practices for Using HPC for Machine Learning</vt:lpstr>
      <vt:lpstr>Random Forest for Classification</vt:lpstr>
      <vt:lpstr>CNN for Classification</vt:lpstr>
      <vt:lpstr>Interactive Session</vt:lpstr>
      <vt:lpstr>Workshop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Jubery, Talukder [TRAC]</dc:creator>
  <cp:lastModifiedBy>Zaki Jubery</cp:lastModifiedBy>
  <cp:revision>91</cp:revision>
  <cp:lastPrinted>2024-10-10T05:19:58Z</cp:lastPrinted>
  <dcterms:created xsi:type="dcterms:W3CDTF">2024-09-24T03:11:46Z</dcterms:created>
  <dcterms:modified xsi:type="dcterms:W3CDTF">2024-11-20T23:29:56Z</dcterms:modified>
</cp:coreProperties>
</file>