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Fira Code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FiraCod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FiraCode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7b5133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7b5133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d091adf2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d091adf2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d091adf21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d091adf21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d03425d63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d03425d63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d03425d63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d03425d63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e7b3cc9d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e7b3cc9d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d03425d63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d03425d63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d03425d63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d03425d63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d03425d63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d03425d63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d03425d63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d03425d63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d03425d63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d03425d63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d03425d63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d03425d63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14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8" name="Google Shape;258;p1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9" name="Google Shape;259;p1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1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1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17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8" name="Google Shape;288;p17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17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0" name="Google Shape;290;p17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17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2" name="Google Shape;292;p17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7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4" name="Google Shape;294;p17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9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0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3" name="Google Shape;39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4" name="Google Shape;39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22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22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TUGAS AKHIR DSK 2022</a:t>
            </a:r>
            <a:r>
              <a:rPr lang="en">
                <a:solidFill>
                  <a:schemeClr val="accent2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5" name="Google Shape;455;p25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FTI - Informatika UAD 2022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56" name="Google Shape;456;p25"/>
          <p:cNvSpPr txBox="1"/>
          <p:nvPr>
            <p:ph idx="2" type="subTitle"/>
          </p:nvPr>
        </p:nvSpPr>
        <p:spPr>
          <a:xfrm>
            <a:off x="1919625" y="1759900"/>
            <a:ext cx="6475500" cy="18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2F2F2"/>
                </a:solidFill>
              </a:rPr>
              <a:t>Dosen Pengampu: Ali Tarmuji, S.T., M.Cs.</a:t>
            </a:r>
            <a:endParaRPr sz="16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Disusun oleh: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Nama  : Zainnaya Putri Diyanti 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NIM   : 2200018426 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Kelas : I</a:t>
            </a:r>
            <a:endParaRPr sz="2000">
              <a:solidFill>
                <a:schemeClr val="accent6"/>
              </a:solidFill>
            </a:endParaRPr>
          </a:p>
        </p:txBody>
      </p:sp>
      <p:grpSp>
        <p:nvGrpSpPr>
          <p:cNvPr id="457" name="Google Shape;457;p25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58" name="Google Shape;458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9" name="Google Shape;459;p25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0" name="Google Shape;460;p25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oddeven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asm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1" name="Google Shape;461;p25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ta_dsk2022.txt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4"/>
          <p:cNvSpPr txBox="1"/>
          <p:nvPr>
            <p:ph type="title"/>
          </p:nvPr>
        </p:nvSpPr>
        <p:spPr>
          <a:xfrm>
            <a:off x="1219450" y="705675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06 Tampilan Luaran Program</a:t>
            </a:r>
            <a:endParaRPr sz="2500">
              <a:solidFill>
                <a:schemeClr val="accent2"/>
              </a:solidFill>
            </a:endParaRPr>
          </a:p>
        </p:txBody>
      </p:sp>
      <p:sp>
        <p:nvSpPr>
          <p:cNvPr id="561" name="Google Shape;561;p34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FTI - Informatika UAD 2022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62" name="Google Shape;562;p34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oddeven.asm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63" name="Google Shape;563;p34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ta_dsk2022.txt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564" name="Google Shape;5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762" y="1338725"/>
            <a:ext cx="5494475" cy="31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5"/>
          <p:cNvSpPr txBox="1"/>
          <p:nvPr>
            <p:ph type="title"/>
          </p:nvPr>
        </p:nvSpPr>
        <p:spPr>
          <a:xfrm>
            <a:off x="1219450" y="705675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06 Tampilan Luaran Program</a:t>
            </a:r>
            <a:endParaRPr sz="2500">
              <a:solidFill>
                <a:schemeClr val="accent2"/>
              </a:solidFill>
            </a:endParaRPr>
          </a:p>
        </p:txBody>
      </p:sp>
      <p:sp>
        <p:nvSpPr>
          <p:cNvPr id="570" name="Google Shape;570;p35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FTI - Informatika UAD 2022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71" name="Google Shape;571;p35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oddeven.asm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72" name="Google Shape;572;p35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ta_dsk2022.txt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573" name="Google Shape;5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475" y="1307025"/>
            <a:ext cx="5547059" cy="31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6"/>
          <p:cNvSpPr txBox="1"/>
          <p:nvPr>
            <p:ph type="title"/>
          </p:nvPr>
        </p:nvSpPr>
        <p:spPr>
          <a:xfrm>
            <a:off x="1219450" y="705675"/>
            <a:ext cx="780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07 </a:t>
            </a:r>
            <a:r>
              <a:rPr lang="en" sz="2200"/>
              <a:t>Tampilan unggahan halaman projek di Github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579" name="Google Shape;579;p36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FTI - Informatika UAD 2022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80" name="Google Shape;580;p36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oddeven.asm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81" name="Google Shape;581;p36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ta_dsk2022.txt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582" name="Google Shape;5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813" y="1246875"/>
            <a:ext cx="5632377" cy="316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Pemrograman Assembly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67" name="Google Shape;467;p26"/>
          <p:cNvSpPr txBox="1"/>
          <p:nvPr>
            <p:ph idx="1" type="subTitle"/>
          </p:nvPr>
        </p:nvSpPr>
        <p:spPr>
          <a:xfrm>
            <a:off x="2009775" y="2947838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Link Project Github:</a:t>
            </a:r>
            <a:br>
              <a:rPr lang="en" sz="1300"/>
            </a:br>
            <a:r>
              <a:rPr lang="en" sz="1300"/>
              <a:t>https://github.com/znnaya/Program-Menentukan-Bilangan-Genap-atau-Ganjil</a:t>
            </a:r>
            <a:endParaRPr sz="1300"/>
          </a:p>
        </p:txBody>
      </p:sp>
      <p:sp>
        <p:nvSpPr>
          <p:cNvPr id="468" name="Google Shape;468;p26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FTI - Informatika UAD 2022</a:t>
            </a:r>
            <a:endParaRPr sz="1400"/>
          </a:p>
        </p:txBody>
      </p:sp>
      <p:sp>
        <p:nvSpPr>
          <p:cNvPr id="469" name="Google Shape;469;p26"/>
          <p:cNvSpPr txBox="1"/>
          <p:nvPr>
            <p:ph idx="2" type="subTitle"/>
          </p:nvPr>
        </p:nvSpPr>
        <p:spPr>
          <a:xfrm>
            <a:off x="2009775" y="1988300"/>
            <a:ext cx="64755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Menentukan Bilangan Genap atau Ganjil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70" name="Google Shape;470;p26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71" name="Google Shape;471;p26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2" name="Google Shape;472;p26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73" name="Google Shape;473;p26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oddeven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asm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74" name="Google Shape;474;p26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ta_dsk2022.txt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/>
          <p:nvPr>
            <p:ph type="title"/>
          </p:nvPr>
        </p:nvSpPr>
        <p:spPr>
          <a:xfrm flipH="1">
            <a:off x="1308050" y="12081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01</a:t>
            </a:r>
            <a:endParaRPr sz="2600"/>
          </a:p>
        </p:txBody>
      </p:sp>
      <p:sp>
        <p:nvSpPr>
          <p:cNvPr id="480" name="Google Shape;480;p27"/>
          <p:cNvSpPr txBox="1"/>
          <p:nvPr>
            <p:ph idx="2" type="subTitle"/>
          </p:nvPr>
        </p:nvSpPr>
        <p:spPr>
          <a:xfrm>
            <a:off x="2180150" y="12081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Deskripsi Aplikasi</a:t>
            </a:r>
            <a:endParaRPr sz="1600"/>
          </a:p>
        </p:txBody>
      </p:sp>
      <p:sp>
        <p:nvSpPr>
          <p:cNvPr id="481" name="Google Shape;481;p27"/>
          <p:cNvSpPr txBox="1"/>
          <p:nvPr>
            <p:ph idx="3" type="title"/>
          </p:nvPr>
        </p:nvSpPr>
        <p:spPr>
          <a:xfrm flipH="1">
            <a:off x="1326125" y="1657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02</a:t>
            </a:r>
            <a:endParaRPr sz="2600"/>
          </a:p>
        </p:txBody>
      </p:sp>
      <p:sp>
        <p:nvSpPr>
          <p:cNvPr id="482" name="Google Shape;482;p27"/>
          <p:cNvSpPr txBox="1"/>
          <p:nvPr>
            <p:ph idx="5" type="subTitle"/>
          </p:nvPr>
        </p:nvSpPr>
        <p:spPr>
          <a:xfrm>
            <a:off x="2198225" y="1657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Fitur-Fitur Aplikasi</a:t>
            </a:r>
            <a:endParaRPr sz="1600"/>
          </a:p>
        </p:txBody>
      </p:sp>
      <p:sp>
        <p:nvSpPr>
          <p:cNvPr id="483" name="Google Shape;483;p27"/>
          <p:cNvSpPr txBox="1"/>
          <p:nvPr>
            <p:ph idx="6" type="title"/>
          </p:nvPr>
        </p:nvSpPr>
        <p:spPr>
          <a:xfrm flipH="1">
            <a:off x="1652075" y="21048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03</a:t>
            </a:r>
            <a:endParaRPr sz="2600"/>
          </a:p>
        </p:txBody>
      </p:sp>
      <p:sp>
        <p:nvSpPr>
          <p:cNvPr id="484" name="Google Shape;484;p27"/>
          <p:cNvSpPr txBox="1"/>
          <p:nvPr>
            <p:ph idx="8" type="subTitle"/>
          </p:nvPr>
        </p:nvSpPr>
        <p:spPr>
          <a:xfrm>
            <a:off x="2524175" y="21048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Alur Kerja</a:t>
            </a:r>
            <a:endParaRPr sz="1600"/>
          </a:p>
        </p:txBody>
      </p:sp>
      <p:sp>
        <p:nvSpPr>
          <p:cNvPr id="485" name="Google Shape;485;p27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accent2"/>
                </a:solidFill>
              </a:rPr>
              <a:t>‘Contents’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86" name="Google Shape;486;p27"/>
          <p:cNvGrpSpPr/>
          <p:nvPr/>
        </p:nvGrpSpPr>
        <p:grpSpPr>
          <a:xfrm>
            <a:off x="1084825" y="1047517"/>
            <a:ext cx="506100" cy="3563125"/>
            <a:chOff x="1084825" y="1168950"/>
            <a:chExt cx="506100" cy="3367475"/>
          </a:xfrm>
        </p:grpSpPr>
        <p:sp>
          <p:nvSpPr>
            <p:cNvPr id="487" name="Google Shape;487;p27"/>
            <p:cNvSpPr txBox="1"/>
            <p:nvPr/>
          </p:nvSpPr>
          <p:spPr>
            <a:xfrm>
              <a:off x="1084825" y="3954425"/>
              <a:ext cx="506100" cy="5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88" name="Google Shape;488;p27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9" name="Google Shape;489;p27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FTI - Informatika UAD 2022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0" name="Google Shape;490;p27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oddeven.asm</a:t>
            </a:r>
            <a:endParaRPr/>
          </a:p>
        </p:txBody>
      </p:sp>
      <p:sp>
        <p:nvSpPr>
          <p:cNvPr id="491" name="Google Shape;491;p27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ta_dsk2022.txt</a:t>
            </a:r>
            <a:endParaRPr/>
          </a:p>
        </p:txBody>
      </p:sp>
      <p:sp>
        <p:nvSpPr>
          <p:cNvPr id="492" name="Google Shape;492;p27"/>
          <p:cNvSpPr txBox="1"/>
          <p:nvPr>
            <p:ph type="title"/>
          </p:nvPr>
        </p:nvSpPr>
        <p:spPr>
          <a:xfrm flipH="1">
            <a:off x="1895725" y="2537438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04</a:t>
            </a:r>
            <a:endParaRPr sz="2600"/>
          </a:p>
        </p:txBody>
      </p:sp>
      <p:sp>
        <p:nvSpPr>
          <p:cNvPr id="493" name="Google Shape;493;p27"/>
          <p:cNvSpPr txBox="1"/>
          <p:nvPr>
            <p:ph idx="2" type="subTitle"/>
          </p:nvPr>
        </p:nvSpPr>
        <p:spPr>
          <a:xfrm>
            <a:off x="2767825" y="2537450"/>
            <a:ext cx="4398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Rancangan Sketsa Antarmuka</a:t>
            </a:r>
            <a:endParaRPr sz="1600"/>
          </a:p>
        </p:txBody>
      </p:sp>
      <p:sp>
        <p:nvSpPr>
          <p:cNvPr id="494" name="Google Shape;494;p27"/>
          <p:cNvSpPr txBox="1"/>
          <p:nvPr>
            <p:ph idx="3" type="title"/>
          </p:nvPr>
        </p:nvSpPr>
        <p:spPr>
          <a:xfrm flipH="1">
            <a:off x="2066200" y="2987187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05</a:t>
            </a:r>
            <a:endParaRPr sz="2600"/>
          </a:p>
        </p:txBody>
      </p:sp>
      <p:sp>
        <p:nvSpPr>
          <p:cNvPr id="495" name="Google Shape;495;p27"/>
          <p:cNvSpPr txBox="1"/>
          <p:nvPr>
            <p:ph idx="5" type="subTitle"/>
          </p:nvPr>
        </p:nvSpPr>
        <p:spPr>
          <a:xfrm>
            <a:off x="2938300" y="2987175"/>
            <a:ext cx="41244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Screenshot Coding di Teks Editor</a:t>
            </a:r>
            <a:endParaRPr sz="1600"/>
          </a:p>
        </p:txBody>
      </p:sp>
      <p:sp>
        <p:nvSpPr>
          <p:cNvPr id="496" name="Google Shape;496;p27"/>
          <p:cNvSpPr txBox="1"/>
          <p:nvPr>
            <p:ph idx="6" type="title"/>
          </p:nvPr>
        </p:nvSpPr>
        <p:spPr>
          <a:xfrm flipH="1">
            <a:off x="2239750" y="3434137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06</a:t>
            </a:r>
            <a:endParaRPr sz="2600"/>
          </a:p>
        </p:txBody>
      </p:sp>
      <p:sp>
        <p:nvSpPr>
          <p:cNvPr id="497" name="Google Shape;497;p27"/>
          <p:cNvSpPr txBox="1"/>
          <p:nvPr>
            <p:ph idx="8" type="subTitle"/>
          </p:nvPr>
        </p:nvSpPr>
        <p:spPr>
          <a:xfrm>
            <a:off x="3111850" y="34341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Tampilan Luaran Program</a:t>
            </a:r>
            <a:endParaRPr sz="1600"/>
          </a:p>
        </p:txBody>
      </p:sp>
      <p:sp>
        <p:nvSpPr>
          <p:cNvPr id="498" name="Google Shape;498;p27"/>
          <p:cNvSpPr txBox="1"/>
          <p:nvPr>
            <p:ph idx="6" type="title"/>
          </p:nvPr>
        </p:nvSpPr>
        <p:spPr>
          <a:xfrm flipH="1">
            <a:off x="2544550" y="39171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07</a:t>
            </a:r>
            <a:endParaRPr sz="2600"/>
          </a:p>
        </p:txBody>
      </p:sp>
      <p:sp>
        <p:nvSpPr>
          <p:cNvPr id="499" name="Google Shape;499;p27"/>
          <p:cNvSpPr txBox="1"/>
          <p:nvPr>
            <p:ph idx="8" type="subTitle"/>
          </p:nvPr>
        </p:nvSpPr>
        <p:spPr>
          <a:xfrm>
            <a:off x="3416650" y="3917150"/>
            <a:ext cx="59325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Tampilan Unggahan Halaman Projek di Github</a:t>
            </a:r>
            <a:endParaRPr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8"/>
          <p:cNvSpPr txBox="1"/>
          <p:nvPr>
            <p:ph type="title"/>
          </p:nvPr>
        </p:nvSpPr>
        <p:spPr>
          <a:xfrm>
            <a:off x="1143250" y="7131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01 </a:t>
            </a:r>
            <a:r>
              <a:rPr lang="en" sz="2500"/>
              <a:t>Deskripsi Aplikasi</a:t>
            </a:r>
            <a:endParaRPr sz="2500">
              <a:solidFill>
                <a:schemeClr val="accent2"/>
              </a:solidFill>
            </a:endParaRPr>
          </a:p>
        </p:txBody>
      </p:sp>
      <p:sp>
        <p:nvSpPr>
          <p:cNvPr id="505" name="Google Shape;505;p28"/>
          <p:cNvSpPr txBox="1"/>
          <p:nvPr>
            <p:ph idx="1" type="body"/>
          </p:nvPr>
        </p:nvSpPr>
        <p:spPr>
          <a:xfrm>
            <a:off x="1464250" y="1158250"/>
            <a:ext cx="6969600" cy="167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Aplikasi yang saya buat ini digunakan untuk menentukan apakah nilai yang diinput oleh user termasuk bilangan genap atau ganjil ataupun bukan angka.</a:t>
            </a:r>
            <a:endParaRPr sz="1700"/>
          </a:p>
        </p:txBody>
      </p:sp>
      <p:sp>
        <p:nvSpPr>
          <p:cNvPr id="506" name="Google Shape;506;p28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FTI - Informatika UAD 2022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07" name="Google Shape;507;p28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oddeven.asm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08" name="Google Shape;508;p28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ta_dsk2022.txt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09" name="Google Shape;509;p28"/>
          <p:cNvSpPr txBox="1"/>
          <p:nvPr>
            <p:ph type="title"/>
          </p:nvPr>
        </p:nvSpPr>
        <p:spPr>
          <a:xfrm>
            <a:off x="1143250" y="2736475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02 </a:t>
            </a:r>
            <a:r>
              <a:rPr lang="en" sz="2500"/>
              <a:t>Fitur Aplikasi</a:t>
            </a:r>
            <a:endParaRPr sz="2500">
              <a:solidFill>
                <a:schemeClr val="accent2"/>
              </a:solidFill>
            </a:endParaRPr>
          </a:p>
        </p:txBody>
      </p:sp>
      <p:sp>
        <p:nvSpPr>
          <p:cNvPr id="510" name="Google Shape;510;p28"/>
          <p:cNvSpPr txBox="1"/>
          <p:nvPr>
            <p:ph idx="1" type="body"/>
          </p:nvPr>
        </p:nvSpPr>
        <p:spPr>
          <a:xfrm>
            <a:off x="1464250" y="3181625"/>
            <a:ext cx="6969600" cy="167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Fitur dalam aplikasi ini yaitu input angka yang ingin ditentukan genap atau ganjilnya.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9"/>
          <p:cNvSpPr txBox="1"/>
          <p:nvPr>
            <p:ph type="title"/>
          </p:nvPr>
        </p:nvSpPr>
        <p:spPr>
          <a:xfrm>
            <a:off x="1143250" y="705675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03 </a:t>
            </a:r>
            <a:r>
              <a:rPr lang="en" sz="2500"/>
              <a:t>Alur Kerja</a:t>
            </a:r>
            <a:endParaRPr sz="2500">
              <a:solidFill>
                <a:schemeClr val="accent2"/>
              </a:solidFill>
            </a:endParaRPr>
          </a:p>
        </p:txBody>
      </p:sp>
      <p:sp>
        <p:nvSpPr>
          <p:cNvPr id="516" name="Google Shape;516;p29"/>
          <p:cNvSpPr txBox="1"/>
          <p:nvPr>
            <p:ph idx="1" type="body"/>
          </p:nvPr>
        </p:nvSpPr>
        <p:spPr>
          <a:xfrm>
            <a:off x="1464250" y="1390525"/>
            <a:ext cx="6969600" cy="33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Alur kerja dari program Menentukan bilangan genap atau ganjil : </a:t>
            </a:r>
            <a:endParaRPr sz="1500"/>
          </a:p>
          <a:p>
            <a:pPr indent="-323850" lvl="0" marL="9144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User menginput angka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Membandingkan inputan dengan angka 1-9 untuk mendeteksi apakah yang diinput adalah angka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Jika bukan angka maka menghasilkan output “Ini bukan angka”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Jika angka, angka yang diinput dibagi dengan 2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Jika habis dibagi dengan 2 maka akan menghasilkan output “Bilangan genap”. Sebaliknya, jika tidak habis dibagi 2, maka akan menghasilkan output “Bilangan ganjil”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517" name="Google Shape;517;p29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FTI - Informatika UAD 2022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18" name="Google Shape;518;p29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oddeven.asm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19" name="Google Shape;519;p29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ta_dsk2022.txt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0"/>
          <p:cNvSpPr txBox="1"/>
          <p:nvPr>
            <p:ph type="title"/>
          </p:nvPr>
        </p:nvSpPr>
        <p:spPr>
          <a:xfrm>
            <a:off x="1219450" y="1162875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04 </a:t>
            </a:r>
            <a:r>
              <a:rPr lang="en" sz="2500"/>
              <a:t>Rancangan Sketsa Antarmuka</a:t>
            </a:r>
            <a:endParaRPr sz="2500">
              <a:solidFill>
                <a:schemeClr val="accent2"/>
              </a:solidFill>
            </a:endParaRPr>
          </a:p>
        </p:txBody>
      </p:sp>
      <p:sp>
        <p:nvSpPr>
          <p:cNvPr id="525" name="Google Shape;525;p30"/>
          <p:cNvSpPr txBox="1"/>
          <p:nvPr>
            <p:ph idx="1" type="body"/>
          </p:nvPr>
        </p:nvSpPr>
        <p:spPr>
          <a:xfrm>
            <a:off x="1540450" y="1847725"/>
            <a:ext cx="6969600" cy="25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           by: Zainnaya Putri Diyanti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—----------------------------------------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| MENENTUKAN BILANGAN GENAP ATAU GANJIL |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—----------------------------------------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Masukkan angka: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526" name="Google Shape;526;p30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FTI - Informatika UAD 2022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27" name="Google Shape;527;p30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oddeven.asm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28" name="Google Shape;528;p30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ta_dsk2022.txt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1"/>
          <p:cNvSpPr txBox="1"/>
          <p:nvPr>
            <p:ph type="title"/>
          </p:nvPr>
        </p:nvSpPr>
        <p:spPr>
          <a:xfrm>
            <a:off x="1219450" y="614113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05 </a:t>
            </a:r>
            <a:r>
              <a:rPr lang="en" sz="2500"/>
              <a:t>Screenshot Coding di Text Editor</a:t>
            </a:r>
            <a:endParaRPr sz="2500">
              <a:solidFill>
                <a:schemeClr val="accent2"/>
              </a:solidFill>
            </a:endParaRPr>
          </a:p>
        </p:txBody>
      </p:sp>
      <p:sp>
        <p:nvSpPr>
          <p:cNvPr id="534" name="Google Shape;534;p31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FTI - Informatika UAD 2022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35" name="Google Shape;535;p31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oddeven.asm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36" name="Google Shape;536;p31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ta_dsk2022.txt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537" name="Google Shape;537;p31"/>
          <p:cNvPicPr preferRelativeResize="0"/>
          <p:nvPr/>
        </p:nvPicPr>
        <p:blipFill rotWithShape="1">
          <a:blip r:embed="rId3">
            <a:alphaModFix/>
          </a:blip>
          <a:srcRect b="26253" l="0" r="45396" t="10774"/>
          <a:stretch/>
        </p:blipFill>
        <p:spPr>
          <a:xfrm>
            <a:off x="2031413" y="1224525"/>
            <a:ext cx="5081175" cy="329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2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FTI - Informatika UAD 2022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43" name="Google Shape;543;p32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oddeven.asm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44" name="Google Shape;544;p32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ta_dsk2022.txt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45" name="Google Shape;545;p32"/>
          <p:cNvSpPr txBox="1"/>
          <p:nvPr>
            <p:ph type="title"/>
          </p:nvPr>
        </p:nvSpPr>
        <p:spPr>
          <a:xfrm>
            <a:off x="1219450" y="614113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lanjutan</a:t>
            </a:r>
            <a:r>
              <a:rPr lang="en" sz="2500"/>
              <a:t>...</a:t>
            </a:r>
            <a:endParaRPr sz="2500">
              <a:solidFill>
                <a:schemeClr val="accent2"/>
              </a:solidFill>
            </a:endParaRPr>
          </a:p>
        </p:txBody>
      </p:sp>
      <p:pic>
        <p:nvPicPr>
          <p:cNvPr id="546" name="Google Shape;546;p32"/>
          <p:cNvPicPr preferRelativeResize="0"/>
          <p:nvPr/>
        </p:nvPicPr>
        <p:blipFill rotWithShape="1">
          <a:blip r:embed="rId3">
            <a:alphaModFix/>
          </a:blip>
          <a:srcRect b="10415" l="0" r="47514" t="32698"/>
          <a:stretch/>
        </p:blipFill>
        <p:spPr>
          <a:xfrm>
            <a:off x="1851238" y="1155325"/>
            <a:ext cx="5441526" cy="331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3"/>
          <p:cNvSpPr txBox="1"/>
          <p:nvPr>
            <p:ph type="title"/>
          </p:nvPr>
        </p:nvSpPr>
        <p:spPr>
          <a:xfrm>
            <a:off x="1219450" y="705675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06 </a:t>
            </a:r>
            <a:r>
              <a:rPr lang="en" sz="2500"/>
              <a:t>Tampilan Luaran Program</a:t>
            </a:r>
            <a:endParaRPr sz="2500">
              <a:solidFill>
                <a:schemeClr val="accent2"/>
              </a:solidFill>
            </a:endParaRPr>
          </a:p>
        </p:txBody>
      </p:sp>
      <p:sp>
        <p:nvSpPr>
          <p:cNvPr id="552" name="Google Shape;552;p33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FTI - Informatika UAD 2022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53" name="Google Shape;553;p33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oddeven.asm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54" name="Google Shape;554;p33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ta_dsk2022.txt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555" name="Google Shape;555;p33"/>
          <p:cNvPicPr preferRelativeResize="0"/>
          <p:nvPr/>
        </p:nvPicPr>
        <p:blipFill rotWithShape="1">
          <a:blip r:embed="rId3">
            <a:alphaModFix/>
          </a:blip>
          <a:srcRect b="21159" l="33821" r="17862" t="28830"/>
          <a:stretch/>
        </p:blipFill>
        <p:spPr>
          <a:xfrm>
            <a:off x="1882100" y="1307100"/>
            <a:ext cx="5379800" cy="31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