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Pre- and Post-Debate Democratic Primary Data: Twitter, Google Trends, and Polls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Fundamentals of Computing and Data Display, Fall 2019</a:t>
            </a:r>
            <a:br/>
            <a:br/>
            <a:r>
              <a:t>Zoe Padgett and Fatou Thiam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12/9/2019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Candidate Search Popularity</a:t>
            </a:r>
          </a:p>
        </p:txBody>
      </p:sp>
      <p:pic>
        <p:nvPicPr>
          <p:cNvPr id="3" name="Picture 1" descr="SURV727_FinalPresentation_Padgett_Thiam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 and Post-debate Google Trends Data, by Candidate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from RealClearPolitics, average polling results pre- and post-debate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RV727_FinalPresentation_Padgett_Thiam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 and Post-debate Polling Data, by Candidate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99222-7559-4142-9979-153AD139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314129"/>
            <a:ext cx="75723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FD05-4F24-4F98-B3D9-7968862B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CB3E0-0D55-4EE8-883C-616E722FF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58" y="1600200"/>
            <a:ext cx="7412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BF9C-76B1-4121-9756-0B6AE007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6FBFF3-B36F-4BD7-BC96-7C1AC0FD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32" y="1600200"/>
            <a:ext cx="745893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8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D661-87CE-4193-B037-D2C34CA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C3F51-3881-4FA4-A86F-08B37233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25" y="1600200"/>
            <a:ext cx="73277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36E9-A4B0-4D21-BA7A-C5CF925A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92628-2CA0-4FFC-92A5-DDCB0F66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15" y="1600200"/>
            <a:ext cx="75937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1FB1-6B88-4E26-97FD-7D05EEF7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5A5BC-FB4C-4767-9ABC-F83E2A23D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1605756"/>
            <a:ext cx="7534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sz="2000" dirty="0"/>
              <a:t>Neither Twitter nor Google Trends data align with polling data</a:t>
            </a:r>
          </a:p>
          <a:p>
            <a:pPr lvl="1"/>
            <a:r>
              <a:rPr sz="2000" dirty="0"/>
              <a:t>These data are not representative of US voters, lack of demographic data for adjustment</a:t>
            </a:r>
          </a:p>
          <a:p>
            <a:pPr lvl="1"/>
            <a:r>
              <a:rPr sz="2000" dirty="0"/>
              <a:t>Variable-to-variable comparison between two data sources may not be realistic (e.g., do number of searches and positivity of tweets actually mean more people will vote for a candidate?)</a:t>
            </a:r>
          </a:p>
          <a:p>
            <a:pPr lvl="1"/>
            <a:r>
              <a:rPr sz="2000" dirty="0"/>
              <a:t>Many difficulties in practical usage of this data (e.g., location fields)</a:t>
            </a:r>
          </a:p>
          <a:p>
            <a:pPr lvl="1"/>
            <a:r>
              <a:rPr sz="2000" dirty="0"/>
              <a:t>Overall, we don’t think this data should be used in place of survey data</a:t>
            </a:r>
          </a:p>
          <a:p>
            <a:pPr lvl="1"/>
            <a:r>
              <a:rPr sz="2000" dirty="0"/>
              <a:t>However, this data could still be useful for candidates in understanding how social media users </a:t>
            </a:r>
            <a:r>
              <a:rPr sz="2000" dirty="0" err="1"/>
              <a:t>percieve</a:t>
            </a:r>
            <a:r>
              <a:rPr sz="2000" dirty="0"/>
              <a:t> them before and after a debate, or in understanding their search popularity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Can Twitter data and Google trends data be used to supplement polling results, by providing real-time information to candidates while they wait for polling data to come in?</a:t>
            </a:r>
          </a:p>
          <a:p>
            <a:pPr lvl="1"/>
            <a:r>
              <a:t>Exploratory analysis to see if pre- and post-debate polling data during the 2020 U.S. Democratic primary election aligns with these real-time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Twitter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Used Rweet package and searh_tweet function with selected keywords to gather tweets between November 20th and November 21st</a:t>
            </a:r>
          </a:p>
          <a:p>
            <a:pPr lvl="1"/>
            <a:r>
              <a:t>Separated the 1.3 million tweets after removing irrelevant tweets in 2 groups: pre and post debate</a:t>
            </a:r>
          </a:p>
          <a:p>
            <a:pPr lvl="1"/>
            <a:r>
              <a:t>Generated maps by number of tweets per candidate and ran sentiment analysis for 5 candidates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Pre-debate number of tweets</a:t>
            </a:r>
          </a:p>
        </p:txBody>
      </p:sp>
      <p:pic>
        <p:nvPicPr>
          <p:cNvPr id="3" name="Picture 1" descr="SURV727_FinalPresentation_Padgett_Thiam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Pre-debate Mentions in Tweets, by Candidate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Post-debate number of tweets</a:t>
            </a:r>
          </a:p>
        </p:txBody>
      </p:sp>
      <p:pic>
        <p:nvPicPr>
          <p:cNvPr id="3" name="Picture 1" descr="SURV727_FinalPresentation_Padgett_Thiam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Post-debate Mentions in Tweets, by Candidate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Tweets location pre-debate</a:t>
            </a:r>
          </a:p>
        </p:txBody>
      </p:sp>
      <p:pic>
        <p:nvPicPr>
          <p:cNvPr id="3" name="Picture 1" descr="SURV727_FinalPresentation_Padgett_Thiam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Pre-debate Mentions in Tweets, by Candidate &amp; 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Tweets location post-debate</a:t>
            </a:r>
          </a:p>
        </p:txBody>
      </p:sp>
      <p:pic>
        <p:nvPicPr>
          <p:cNvPr id="3" name="Picture 1" descr="SURV727_FinalPresentation_Padgett_Thiam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Post-debate Mentions in Tweets, by Candidate &amp; location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Google Trends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Used gtrends package to pull Google Trends data for each candidate before and after the debate</a:t>
            </a:r>
          </a:p>
          <a:p>
            <a:pPr lvl="1"/>
            <a:r>
              <a:t>Generated maps for each candidate to see the geographic distribution of searches</a:t>
            </a:r>
          </a:p>
          <a:p>
            <a:pPr lvl="1"/>
            <a:r>
              <a:t>Graphed the search popularity of each candidate pre- and post-debate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Google Trends Map</a:t>
            </a:r>
          </a:p>
        </p:txBody>
      </p:sp>
      <p:pic>
        <p:nvPicPr>
          <p:cNvPr id="3" name="Picture 1" descr="SURV727_FinalPresentation_Padgett_Thiam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Pre- and Post-Debate Democratic Primary Data: Twitter, Google Trends, and Polls</vt:lpstr>
      <vt:lpstr>Overview</vt:lpstr>
      <vt:lpstr>Twitter Data</vt:lpstr>
      <vt:lpstr>Pre-debate number of tweets</vt:lpstr>
      <vt:lpstr>Post-debate number of tweets</vt:lpstr>
      <vt:lpstr>Tweets location pre-debate</vt:lpstr>
      <vt:lpstr>Tweets location post-debate</vt:lpstr>
      <vt:lpstr>Google Trends Data</vt:lpstr>
      <vt:lpstr>Google Trends Map</vt:lpstr>
      <vt:lpstr>Candidate Search Popularity</vt:lpstr>
      <vt:lpstr>Polling Data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 and Post-Debate Democratic Primary Data: Twitter, Google Trends, and Polls</dc:title>
  <dc:creator>Zoe Padgett and Fatou Thiam</dc:creator>
  <cp:keywords/>
  <cp:lastModifiedBy>AIR</cp:lastModifiedBy>
  <cp:revision>1</cp:revision>
  <dcterms:created xsi:type="dcterms:W3CDTF">2019-12-09T17:33:01Z</dcterms:created>
  <dcterms:modified xsi:type="dcterms:W3CDTF">2019-12-09T17:38:43Z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12/9/2019</vt:lpwstr>
  </property>
  <property fmtid="{D5CDD505-2E9C-101B-9397-08002B2CF9AE}" pid="3" name="output">
    <vt:lpwstr>powerpoint_presentation</vt:lpwstr>
  </property>
  <property fmtid="{D5CDD505-2E9C-101B-9397-08002B2CF9AE}" pid="4" name="subtitle">
    <vt:lpwstr>Fundamentals of Computing and Data Display, Fall 2019</vt:lpwstr>
  </property>
</Properties>
</file>