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462" y="2208796"/>
            <a:ext cx="8361229" cy="1538897"/>
          </a:xfrm>
        </p:spPr>
        <p:txBody>
          <a:bodyPr/>
          <a:lstStyle/>
          <a:p>
            <a:r>
              <a:rPr lang="en-US" sz="5400" dirty="0"/>
              <a:t>Load balancing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4480" y="974181"/>
            <a:ext cx="6831673" cy="1086237"/>
          </a:xfrm>
        </p:spPr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1172" y="5434970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GV : </a:t>
            </a:r>
            <a:r>
              <a:rPr lang="en-US" dirty="0" err="1"/>
              <a:t>Nguyễn</a:t>
            </a:r>
            <a:r>
              <a:rPr lang="en-US" dirty="0"/>
              <a:t> Quang Minh</a:t>
            </a:r>
          </a:p>
        </p:txBody>
      </p:sp>
    </p:spTree>
    <p:extLst>
      <p:ext uri="{BB962C8B-B14F-4D97-AF65-F5344CB8AC3E}">
        <p14:creationId xmlns:p14="http://schemas.microsoft.com/office/powerpoint/2010/main" val="304703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Hồ</a:t>
            </a:r>
            <a:r>
              <a:rPr lang="en-US" sz="4000" dirty="0"/>
              <a:t> </a:t>
            </a:r>
            <a:r>
              <a:rPr lang="en-US" sz="4000" dirty="0" err="1"/>
              <a:t>Quốc</a:t>
            </a:r>
            <a:r>
              <a:rPr lang="en-US" sz="4000" dirty="0"/>
              <a:t> </a:t>
            </a:r>
            <a:r>
              <a:rPr lang="en-US" sz="4000" dirty="0" err="1"/>
              <a:t>Đại</a:t>
            </a:r>
            <a:endParaRPr lang="en-US" sz="4000" dirty="0"/>
          </a:p>
          <a:p>
            <a:r>
              <a:rPr lang="en-US" sz="4000" dirty="0" err="1"/>
              <a:t>Nguyễn</a:t>
            </a:r>
            <a:r>
              <a:rPr lang="en-US" sz="4000" dirty="0"/>
              <a:t> Thanh Tú </a:t>
            </a:r>
          </a:p>
          <a:p>
            <a:r>
              <a:rPr lang="en-US" sz="4000" dirty="0" err="1"/>
              <a:t>Nguyễn</a:t>
            </a:r>
            <a:r>
              <a:rPr lang="en-US" sz="4000" dirty="0"/>
              <a:t> Quang </a:t>
            </a:r>
            <a:r>
              <a:rPr lang="en-US" sz="4000" dirty="0" err="1"/>
              <a:t>Thái</a:t>
            </a:r>
            <a:endParaRPr lang="en-US" sz="4000" dirty="0"/>
          </a:p>
          <a:p>
            <a:r>
              <a:rPr lang="en-US" sz="4000" dirty="0" err="1"/>
              <a:t>Phạm</a:t>
            </a:r>
            <a:r>
              <a:rPr lang="en-US" sz="4000" dirty="0"/>
              <a:t> </a:t>
            </a:r>
            <a:r>
              <a:rPr lang="en-US" sz="4000" dirty="0" err="1"/>
              <a:t>Hà</a:t>
            </a:r>
            <a:r>
              <a:rPr lang="en-US" sz="4000" dirty="0"/>
              <a:t> </a:t>
            </a:r>
            <a:r>
              <a:rPr lang="en-US" sz="4000" dirty="0" err="1"/>
              <a:t>Thiên</a:t>
            </a:r>
            <a:r>
              <a:rPr lang="en-US" sz="4000" dirty="0"/>
              <a:t> Thanh</a:t>
            </a:r>
          </a:p>
        </p:txBody>
      </p:sp>
    </p:spTree>
    <p:extLst>
      <p:ext uri="{BB962C8B-B14F-4D97-AF65-F5344CB8AC3E}">
        <p14:creationId xmlns:p14="http://schemas.microsoft.com/office/powerpoint/2010/main" val="284780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Root</a:t>
            </a:r>
          </a:p>
          <a:p>
            <a:r>
              <a:rPr lang="en-US" sz="4400" dirty="0"/>
              <a:t>Servers</a:t>
            </a:r>
          </a:p>
          <a:p>
            <a:r>
              <a:rPr lang="en-US" sz="4400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8050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3936" y="3622073"/>
            <a:ext cx="1449859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5" name="Oval 4"/>
          <p:cNvSpPr/>
          <p:nvPr/>
        </p:nvSpPr>
        <p:spPr>
          <a:xfrm>
            <a:off x="1507524" y="1603288"/>
            <a:ext cx="1491048" cy="113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07524" y="2937303"/>
            <a:ext cx="1491048" cy="1078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Server</a:t>
            </a:r>
          </a:p>
        </p:txBody>
      </p:sp>
      <p:sp>
        <p:nvSpPr>
          <p:cNvPr id="7" name="Oval 6"/>
          <p:cNvSpPr/>
          <p:nvPr/>
        </p:nvSpPr>
        <p:spPr>
          <a:xfrm>
            <a:off x="1507524" y="4212623"/>
            <a:ext cx="1491048" cy="113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Oval 7"/>
          <p:cNvSpPr/>
          <p:nvPr/>
        </p:nvSpPr>
        <p:spPr>
          <a:xfrm>
            <a:off x="1507524" y="5448299"/>
            <a:ext cx="1491048" cy="113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8835082" y="2519232"/>
            <a:ext cx="1301578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8835082" y="4691447"/>
            <a:ext cx="1301578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835082" y="5672779"/>
            <a:ext cx="1301578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8835082" y="3644212"/>
            <a:ext cx="1301578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89500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3936" y="3622073"/>
            <a:ext cx="1449859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5" name="Oval 4"/>
          <p:cNvSpPr/>
          <p:nvPr/>
        </p:nvSpPr>
        <p:spPr>
          <a:xfrm>
            <a:off x="1507524" y="1603288"/>
            <a:ext cx="1491048" cy="113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07524" y="2937303"/>
            <a:ext cx="1491048" cy="1078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Server</a:t>
            </a:r>
          </a:p>
        </p:txBody>
      </p:sp>
      <p:sp>
        <p:nvSpPr>
          <p:cNvPr id="7" name="Oval 6"/>
          <p:cNvSpPr/>
          <p:nvPr/>
        </p:nvSpPr>
        <p:spPr>
          <a:xfrm>
            <a:off x="1507524" y="4212623"/>
            <a:ext cx="1491048" cy="113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Oval 7"/>
          <p:cNvSpPr/>
          <p:nvPr/>
        </p:nvSpPr>
        <p:spPr>
          <a:xfrm>
            <a:off x="1507524" y="5448299"/>
            <a:ext cx="1491048" cy="113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8835082" y="2519232"/>
            <a:ext cx="1301578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8835082" y="4691447"/>
            <a:ext cx="1301578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835082" y="5672779"/>
            <a:ext cx="1301578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8835082" y="3644212"/>
            <a:ext cx="1301578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99719" y="2519232"/>
            <a:ext cx="2224217" cy="128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9719" y="3644212"/>
            <a:ext cx="2224217" cy="64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 flipV="1">
            <a:off x="2998572" y="4448432"/>
            <a:ext cx="2125364" cy="33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98572" y="4691447"/>
            <a:ext cx="2125364" cy="118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73795" y="2937303"/>
            <a:ext cx="2261287" cy="107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4" idx="3"/>
          </p:cNvCxnSpPr>
          <p:nvPr/>
        </p:nvCxnSpPr>
        <p:spPr>
          <a:xfrm flipH="1">
            <a:off x="6573795" y="3928418"/>
            <a:ext cx="2261287" cy="36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1"/>
          </p:cNvCxnSpPr>
          <p:nvPr/>
        </p:nvCxnSpPr>
        <p:spPr>
          <a:xfrm flipH="1" flipV="1">
            <a:off x="6573795" y="4448432"/>
            <a:ext cx="2261287" cy="5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1"/>
          </p:cNvCxnSpPr>
          <p:nvPr/>
        </p:nvCxnSpPr>
        <p:spPr>
          <a:xfrm flipH="1" flipV="1">
            <a:off x="6573795" y="4691447"/>
            <a:ext cx="2261287" cy="126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1"/>
          </p:cNvCxnSpPr>
          <p:nvPr/>
        </p:nvCxnSpPr>
        <p:spPr>
          <a:xfrm flipH="1" flipV="1">
            <a:off x="2998572" y="1935892"/>
            <a:ext cx="5836510" cy="8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</p:cNvCxnSpPr>
          <p:nvPr/>
        </p:nvCxnSpPr>
        <p:spPr>
          <a:xfrm flipH="1">
            <a:off x="2899719" y="5956985"/>
            <a:ext cx="5935363" cy="28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4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3936" y="3622073"/>
            <a:ext cx="1449859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5" name="Oval 4"/>
          <p:cNvSpPr/>
          <p:nvPr/>
        </p:nvSpPr>
        <p:spPr>
          <a:xfrm>
            <a:off x="1441621" y="2171700"/>
            <a:ext cx="1491048" cy="113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1621" y="5133715"/>
            <a:ext cx="1491048" cy="1078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Server B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8767120" y="3279429"/>
            <a:ext cx="1301578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2930610" y="2705098"/>
            <a:ext cx="5836510" cy="8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ication Sign 2"/>
          <p:cNvSpPr/>
          <p:nvPr/>
        </p:nvSpPr>
        <p:spPr>
          <a:xfrm>
            <a:off x="1249061" y="2086552"/>
            <a:ext cx="1876168" cy="123709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>
          <a:xfrm flipH="1">
            <a:off x="6573795" y="3682314"/>
            <a:ext cx="2193325" cy="60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3936" y="3622073"/>
            <a:ext cx="1449859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5" name="Oval 4"/>
          <p:cNvSpPr/>
          <p:nvPr/>
        </p:nvSpPr>
        <p:spPr>
          <a:xfrm>
            <a:off x="1441621" y="2171700"/>
            <a:ext cx="1491048" cy="113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1621" y="5133715"/>
            <a:ext cx="1491048" cy="1078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Server B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8767120" y="3279429"/>
            <a:ext cx="1301578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2930610" y="3847840"/>
            <a:ext cx="6312244" cy="182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ication Sign 2"/>
          <p:cNvSpPr/>
          <p:nvPr/>
        </p:nvSpPr>
        <p:spPr>
          <a:xfrm>
            <a:off x="1249061" y="2086552"/>
            <a:ext cx="1876168" cy="123709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>
          <a:xfrm flipH="1">
            <a:off x="6573795" y="3682314"/>
            <a:ext cx="2193325" cy="60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3936" y="3622073"/>
            <a:ext cx="1449859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5" name="Oval 4"/>
          <p:cNvSpPr/>
          <p:nvPr/>
        </p:nvSpPr>
        <p:spPr>
          <a:xfrm>
            <a:off x="1441621" y="2171700"/>
            <a:ext cx="1491048" cy="113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1621" y="5133715"/>
            <a:ext cx="1491048" cy="1078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Server B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8767120" y="3279429"/>
            <a:ext cx="1301578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0" name="Straight Arrow Connector 29"/>
          <p:cNvCxnSpPr>
            <a:cxnSpLocks/>
            <a:stCxn id="9" idx="1"/>
          </p:cNvCxnSpPr>
          <p:nvPr/>
        </p:nvCxnSpPr>
        <p:spPr>
          <a:xfrm flipH="1" flipV="1">
            <a:off x="2932670" y="2740111"/>
            <a:ext cx="5834450" cy="82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H="1">
            <a:off x="6573795" y="3682314"/>
            <a:ext cx="2193325" cy="60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8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462" y="2208796"/>
            <a:ext cx="8361229" cy="1538897"/>
          </a:xfrm>
        </p:spPr>
        <p:txBody>
          <a:bodyPr/>
          <a:lstStyle/>
          <a:p>
            <a:r>
              <a:rPr lang="en-US" sz="5400" dirty="0"/>
              <a:t>DEMO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1172" y="5434970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910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</TotalTime>
  <Words>94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Load balancing</vt:lpstr>
      <vt:lpstr>Thành viên nhóm</vt:lpstr>
      <vt:lpstr> Hệ thống : </vt:lpstr>
      <vt:lpstr> Tổ chức hệ thống</vt:lpstr>
      <vt:lpstr>Cách hoạt động</vt:lpstr>
      <vt:lpstr>Khi mất kết nối</vt:lpstr>
      <vt:lpstr>Khi mất kết nối</vt:lpstr>
      <vt:lpstr>Khi mất kết nối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</dc:title>
  <dc:creator>NGUYỄN QUANG THÁI</dc:creator>
  <cp:lastModifiedBy>NGUYỄN QUANG THÁI</cp:lastModifiedBy>
  <cp:revision>2</cp:revision>
  <dcterms:created xsi:type="dcterms:W3CDTF">2017-06-02T01:04:13Z</dcterms:created>
  <dcterms:modified xsi:type="dcterms:W3CDTF">2017-06-02T01:16:31Z</dcterms:modified>
</cp:coreProperties>
</file>