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6" r:id="rId6"/>
    <p:sldId id="268" r:id="rId7"/>
    <p:sldId id="269" r:id="rId8"/>
    <p:sldId id="259" r:id="rId9"/>
    <p:sldId id="270" r:id="rId10"/>
    <p:sldId id="271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5700" y="2291174"/>
            <a:ext cx="8361229" cy="1538897"/>
          </a:xfrm>
        </p:spPr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7302" y="731423"/>
            <a:ext cx="4725909" cy="47953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28603" y="5624440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GV : </a:t>
            </a:r>
            <a:r>
              <a:rPr lang="en-US" dirty="0" err="1"/>
              <a:t>Nguyễn</a:t>
            </a:r>
            <a:r>
              <a:rPr lang="en-US" dirty="0"/>
              <a:t> Quang Minh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54668" y="1226193"/>
            <a:ext cx="4725909" cy="4795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 NT106.H21.ANTN</a:t>
            </a:r>
          </a:p>
        </p:txBody>
      </p:sp>
    </p:spTree>
    <p:extLst>
      <p:ext uri="{BB962C8B-B14F-4D97-AF65-F5344CB8AC3E}">
        <p14:creationId xmlns:p14="http://schemas.microsoft.com/office/powerpoint/2010/main" val="304703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828270" cy="6563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pic>
        <p:nvPicPr>
          <p:cNvPr id="1026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80" y="1645983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70" y="2964008"/>
            <a:ext cx="876671" cy="138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8" y="1533689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8" y="2725285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7" y="4007497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6" y="5274500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11" y="2865735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80" y="4021148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80" y="5240900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26325" y="2038020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23579" y="3254257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6537" y="4383070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6324" y="5489900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12670" y="2317677"/>
            <a:ext cx="105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server</a:t>
            </a:r>
          </a:p>
        </p:txBody>
      </p:sp>
      <p:cxnSp>
        <p:nvCxnSpPr>
          <p:cNvPr id="5" name="Straight Arrow Connector 4"/>
          <p:cNvCxnSpPr>
            <a:cxnSpLocks/>
            <a:stCxn id="16" idx="3"/>
          </p:cNvCxnSpPr>
          <p:nvPr/>
        </p:nvCxnSpPr>
        <p:spPr>
          <a:xfrm flipH="1">
            <a:off x="2629553" y="2222686"/>
            <a:ext cx="2551215" cy="92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6" idx="3"/>
            <a:endCxn id="1028" idx="3"/>
          </p:cNvCxnSpPr>
          <p:nvPr/>
        </p:nvCxnSpPr>
        <p:spPr>
          <a:xfrm flipH="1">
            <a:off x="2589341" y="3438923"/>
            <a:ext cx="2588681" cy="21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1" idx="1"/>
          </p:cNvCxnSpPr>
          <p:nvPr/>
        </p:nvCxnSpPr>
        <p:spPr>
          <a:xfrm flipH="1" flipV="1">
            <a:off x="2629553" y="3854824"/>
            <a:ext cx="2591427" cy="71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1"/>
          </p:cNvCxnSpPr>
          <p:nvPr/>
        </p:nvCxnSpPr>
        <p:spPr>
          <a:xfrm flipH="1" flipV="1">
            <a:off x="2608512" y="4018810"/>
            <a:ext cx="2612468" cy="176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925507" y="1882588"/>
            <a:ext cx="3259481" cy="16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/>
          <p:cNvSpPr/>
          <p:nvPr/>
        </p:nvSpPr>
        <p:spPr>
          <a:xfrm>
            <a:off x="6332013" y="1309667"/>
            <a:ext cx="1506070" cy="92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</a:t>
            </a:r>
          </a:p>
        </p:txBody>
      </p:sp>
      <p:sp>
        <p:nvSpPr>
          <p:cNvPr id="3" name="Multiplication Sign 2"/>
          <p:cNvSpPr/>
          <p:nvPr/>
        </p:nvSpPr>
        <p:spPr>
          <a:xfrm>
            <a:off x="4858871" y="1645983"/>
            <a:ext cx="1299882" cy="1093177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1030" idx="1"/>
            <a:endCxn id="1028" idx="3"/>
          </p:cNvCxnSpPr>
          <p:nvPr/>
        </p:nvCxnSpPr>
        <p:spPr>
          <a:xfrm flipH="1">
            <a:off x="2589341" y="2046679"/>
            <a:ext cx="6595647" cy="161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6630034" y="1972752"/>
            <a:ext cx="1433384" cy="9259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589341" y="1882588"/>
            <a:ext cx="6662235" cy="155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/>
          <p:cNvSpPr/>
          <p:nvPr/>
        </p:nvSpPr>
        <p:spPr>
          <a:xfrm>
            <a:off x="7199870" y="1129553"/>
            <a:ext cx="1702083" cy="90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server B</a:t>
            </a:r>
          </a:p>
        </p:txBody>
      </p:sp>
      <p:cxnSp>
        <p:nvCxnSpPr>
          <p:cNvPr id="39" name="Straight Arrow Connector 38"/>
          <p:cNvCxnSpPr>
            <a:cxnSpLocks/>
            <a:stCxn id="1030" idx="1"/>
          </p:cNvCxnSpPr>
          <p:nvPr/>
        </p:nvCxnSpPr>
        <p:spPr>
          <a:xfrm flipH="1">
            <a:off x="5895218" y="2046679"/>
            <a:ext cx="3289770" cy="142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/>
          <p:cNvSpPr/>
          <p:nvPr/>
        </p:nvSpPr>
        <p:spPr>
          <a:xfrm>
            <a:off x="6301722" y="2898325"/>
            <a:ext cx="1506070" cy="92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86979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" grpId="0" animBg="1"/>
      <p:bldP spid="3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Vì</a:t>
            </a:r>
            <a:r>
              <a:rPr lang="en-US" sz="3600" dirty="0"/>
              <a:t> </a:t>
            </a:r>
            <a:r>
              <a:rPr lang="en-US" sz="3600" dirty="0" err="1"/>
              <a:t>chỉ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demo </a:t>
            </a:r>
            <a:r>
              <a:rPr lang="en-US" sz="3600" dirty="0" err="1"/>
              <a:t>nên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 </a:t>
            </a:r>
            <a:r>
              <a:rPr lang="en-US" sz="3600" dirty="0" err="1"/>
              <a:t>thống</a:t>
            </a:r>
            <a:r>
              <a:rPr lang="en-US" sz="3600" dirty="0"/>
              <a:t> </a:t>
            </a:r>
            <a:r>
              <a:rPr lang="en-US" sz="3600" dirty="0" err="1"/>
              <a:t>sẽ</a:t>
            </a:r>
            <a:r>
              <a:rPr lang="en-US" sz="3600" dirty="0"/>
              <a:t> </a:t>
            </a:r>
            <a:r>
              <a:rPr lang="en-US" sz="3600" dirty="0" err="1"/>
              <a:t>kết</a:t>
            </a:r>
            <a:r>
              <a:rPr lang="en-US" sz="3600" dirty="0"/>
              <a:t> </a:t>
            </a:r>
            <a:r>
              <a:rPr lang="en-US" sz="3600" dirty="0" err="1"/>
              <a:t>nối</a:t>
            </a:r>
            <a:r>
              <a:rPr lang="en-US" sz="3600" dirty="0"/>
              <a:t> 1 server – 1 client </a:t>
            </a:r>
          </a:p>
          <a:p>
            <a:pPr marL="0" indent="0">
              <a:buNone/>
            </a:pPr>
            <a:r>
              <a:rPr lang="en-US" sz="3600" dirty="0"/>
              <a:t>(</a:t>
            </a:r>
            <a:r>
              <a:rPr lang="en-US" sz="3600" dirty="0" err="1"/>
              <a:t>Có</a:t>
            </a:r>
            <a:r>
              <a:rPr lang="en-US" sz="3600" dirty="0"/>
              <a:t> </a:t>
            </a:r>
            <a:r>
              <a:rPr lang="en-US" sz="3600" dirty="0" err="1"/>
              <a:t>thể</a:t>
            </a:r>
            <a:r>
              <a:rPr lang="en-US" sz="3600" dirty="0"/>
              <a:t> </a:t>
            </a:r>
            <a:r>
              <a:rPr lang="en-US" sz="3600" dirty="0" err="1"/>
              <a:t>mở</a:t>
            </a:r>
            <a:r>
              <a:rPr lang="en-US" sz="3600" dirty="0"/>
              <a:t> </a:t>
            </a:r>
            <a:r>
              <a:rPr lang="en-US" sz="3600" dirty="0" err="1"/>
              <a:t>rộng</a:t>
            </a:r>
            <a:r>
              <a:rPr lang="en-US" sz="3600" dirty="0"/>
              <a:t> 1 server – </a:t>
            </a:r>
            <a:r>
              <a:rPr lang="en-US" sz="3600" dirty="0" err="1"/>
              <a:t>nhiều</a:t>
            </a:r>
            <a:r>
              <a:rPr lang="en-US" sz="3600" dirty="0"/>
              <a:t> clients)</a:t>
            </a:r>
          </a:p>
        </p:txBody>
      </p:sp>
    </p:spTree>
    <p:extLst>
      <p:ext uri="{BB962C8B-B14F-4D97-AF65-F5344CB8AC3E}">
        <p14:creationId xmlns:p14="http://schemas.microsoft.com/office/powerpoint/2010/main" val="380864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462" y="2208796"/>
            <a:ext cx="8361229" cy="1538897"/>
          </a:xfrm>
        </p:spPr>
        <p:txBody>
          <a:bodyPr/>
          <a:lstStyle/>
          <a:p>
            <a:r>
              <a:rPr lang="en-US" sz="5400" dirty="0"/>
              <a:t>DEMO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1172" y="5434970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9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462337" cy="3581400"/>
          </a:xfrm>
        </p:spPr>
        <p:txBody>
          <a:bodyPr>
            <a:normAutofit/>
          </a:bodyPr>
          <a:lstStyle/>
          <a:p>
            <a:r>
              <a:rPr lang="en-US" sz="4000" dirty="0" err="1"/>
              <a:t>Hồ</a:t>
            </a:r>
            <a:r>
              <a:rPr lang="en-US" sz="4000" dirty="0"/>
              <a:t> </a:t>
            </a:r>
            <a:r>
              <a:rPr lang="en-US" sz="4000" dirty="0" err="1"/>
              <a:t>Quốc</a:t>
            </a:r>
            <a:r>
              <a:rPr lang="en-US" sz="4000" dirty="0"/>
              <a:t> </a:t>
            </a:r>
            <a:r>
              <a:rPr lang="en-US" sz="4000" dirty="0" err="1"/>
              <a:t>Đại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Nguyễn</a:t>
            </a:r>
            <a:r>
              <a:rPr lang="en-US" sz="4000" dirty="0"/>
              <a:t> Thanh Tú </a:t>
            </a:r>
          </a:p>
          <a:p>
            <a:r>
              <a:rPr lang="en-US" sz="4000" dirty="0" err="1"/>
              <a:t>Nguyễn</a:t>
            </a:r>
            <a:r>
              <a:rPr lang="en-US" sz="4000" dirty="0"/>
              <a:t> Quang </a:t>
            </a:r>
            <a:r>
              <a:rPr lang="en-US" sz="4000" dirty="0" err="1"/>
              <a:t>Thái</a:t>
            </a:r>
            <a:endParaRPr lang="en-US" sz="4000" dirty="0"/>
          </a:p>
          <a:p>
            <a:r>
              <a:rPr lang="en-US" sz="4000" dirty="0" err="1"/>
              <a:t>Phạm</a:t>
            </a:r>
            <a:r>
              <a:rPr lang="en-US" sz="4000" dirty="0"/>
              <a:t> </a:t>
            </a:r>
            <a:r>
              <a:rPr lang="en-US" sz="4000" dirty="0" err="1"/>
              <a:t>Hà</a:t>
            </a:r>
            <a:r>
              <a:rPr lang="en-US" sz="4000" dirty="0"/>
              <a:t> </a:t>
            </a:r>
            <a:r>
              <a:rPr lang="en-US" sz="4000" dirty="0" err="1"/>
              <a:t>Thiên</a:t>
            </a:r>
            <a:r>
              <a:rPr lang="en-US" sz="4000" dirty="0"/>
              <a:t> Thanh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13403" y="2286000"/>
            <a:ext cx="54623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15520084</a:t>
            </a:r>
          </a:p>
          <a:p>
            <a:pPr marL="0" indent="0">
              <a:buNone/>
            </a:pPr>
            <a:r>
              <a:rPr lang="en-US" sz="4000" dirty="0"/>
              <a:t>15520960</a:t>
            </a:r>
          </a:p>
          <a:p>
            <a:pPr marL="0" indent="0">
              <a:buNone/>
            </a:pPr>
            <a:r>
              <a:rPr lang="en-US" sz="4000" dirty="0"/>
              <a:t>15520781</a:t>
            </a:r>
          </a:p>
          <a:p>
            <a:pPr marL="0" indent="0">
              <a:buNone/>
            </a:pPr>
            <a:r>
              <a:rPr lang="en-US" sz="4000" dirty="0"/>
              <a:t>15520805</a:t>
            </a:r>
          </a:p>
        </p:txBody>
      </p:sp>
    </p:spTree>
    <p:extLst>
      <p:ext uri="{BB962C8B-B14F-4D97-AF65-F5344CB8AC3E}">
        <p14:creationId xmlns:p14="http://schemas.microsoft.com/office/powerpoint/2010/main" val="284780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342148"/>
            <a:ext cx="9601200" cy="3577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- </a:t>
            </a:r>
            <a:r>
              <a:rPr lang="en-US" sz="4000" dirty="0" err="1"/>
              <a:t>Tăng</a:t>
            </a:r>
            <a:r>
              <a:rPr lang="en-US" sz="4000" dirty="0"/>
              <a:t> </a:t>
            </a:r>
            <a:r>
              <a:rPr lang="en-US" sz="4000" dirty="0" err="1"/>
              <a:t>khả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 </a:t>
            </a:r>
            <a:r>
              <a:rPr lang="en-US" sz="4000" dirty="0" err="1"/>
              <a:t>đáp</a:t>
            </a:r>
            <a:r>
              <a:rPr lang="en-US" sz="4000" dirty="0"/>
              <a:t> </a:t>
            </a:r>
            <a:r>
              <a:rPr lang="en-US" sz="4000" dirty="0" err="1"/>
              <a:t>ứng</a:t>
            </a:r>
            <a:r>
              <a:rPr lang="en-US" sz="4000" dirty="0"/>
              <a:t>, </a:t>
            </a:r>
            <a:r>
              <a:rPr lang="en-US" sz="4000" dirty="0" err="1"/>
              <a:t>tránh</a:t>
            </a:r>
            <a:r>
              <a:rPr lang="en-US" sz="4000" dirty="0"/>
              <a:t> </a:t>
            </a:r>
            <a:r>
              <a:rPr lang="en-US" sz="4000" dirty="0" err="1"/>
              <a:t>tình</a:t>
            </a:r>
            <a:r>
              <a:rPr lang="en-US" sz="4000" dirty="0"/>
              <a:t> </a:t>
            </a:r>
            <a:r>
              <a:rPr lang="en-US" sz="4000" dirty="0" err="1"/>
              <a:t>trạng</a:t>
            </a:r>
            <a:r>
              <a:rPr lang="en-US" sz="4000" dirty="0"/>
              <a:t> </a:t>
            </a:r>
            <a:r>
              <a:rPr lang="en-US" sz="4000" dirty="0" err="1"/>
              <a:t>quá</a:t>
            </a:r>
            <a:r>
              <a:rPr lang="en-US" sz="4000" dirty="0"/>
              <a:t> </a:t>
            </a:r>
            <a:r>
              <a:rPr lang="en-US" sz="4000" dirty="0" err="1"/>
              <a:t>tải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máy</a:t>
            </a:r>
            <a:r>
              <a:rPr lang="en-US" sz="4000" dirty="0"/>
              <a:t> </a:t>
            </a:r>
            <a:r>
              <a:rPr lang="en-US" sz="4000" dirty="0" err="1"/>
              <a:t>chủ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 -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thống</a:t>
            </a:r>
            <a:r>
              <a:rPr lang="en-US" sz="4000" dirty="0"/>
              <a:t> </a:t>
            </a:r>
            <a:r>
              <a:rPr lang="en-US" sz="4000" dirty="0" err="1"/>
              <a:t>máy</a:t>
            </a:r>
            <a:r>
              <a:rPr lang="en-US" sz="4000" dirty="0"/>
              <a:t> </a:t>
            </a:r>
            <a:r>
              <a:rPr lang="en-US" sz="4000" dirty="0" err="1"/>
              <a:t>chủ</a:t>
            </a:r>
            <a:r>
              <a:rPr lang="en-US" sz="4000" dirty="0"/>
              <a:t> </a:t>
            </a:r>
            <a:r>
              <a:rPr lang="en-US" sz="4000" dirty="0" err="1"/>
              <a:t>có</a:t>
            </a:r>
            <a:r>
              <a:rPr lang="en-US" sz="4000" dirty="0"/>
              <a:t> </a:t>
            </a:r>
            <a:r>
              <a:rPr lang="en-US" sz="4000" dirty="0" err="1"/>
              <a:t>khả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 </a:t>
            </a:r>
            <a:r>
              <a:rPr lang="en-US" sz="4000" dirty="0" err="1"/>
              <a:t>dự</a:t>
            </a:r>
            <a:r>
              <a:rPr lang="en-US" sz="4000" dirty="0"/>
              <a:t> </a:t>
            </a:r>
            <a:r>
              <a:rPr lang="en-US" sz="4000" dirty="0" err="1"/>
              <a:t>phòng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 - </a:t>
            </a:r>
            <a:r>
              <a:rPr lang="en-US" sz="4000" dirty="0" err="1"/>
              <a:t>Đảm</a:t>
            </a:r>
            <a:r>
              <a:rPr lang="en-US" sz="4000" dirty="0"/>
              <a:t> </a:t>
            </a:r>
            <a:r>
              <a:rPr lang="en-US" sz="4000" dirty="0" err="1"/>
              <a:t>bảo</a:t>
            </a:r>
            <a:r>
              <a:rPr lang="en-US" sz="4000" dirty="0"/>
              <a:t> </a:t>
            </a:r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nối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ng</a:t>
            </a:r>
            <a:r>
              <a:rPr lang="vi-VN" sz="4000" dirty="0"/>
              <a:t>ư</a:t>
            </a:r>
            <a:r>
              <a:rPr lang="en-US" sz="4000" dirty="0" err="1"/>
              <a:t>ời</a:t>
            </a:r>
            <a:r>
              <a:rPr lang="en-US" sz="4000" dirty="0"/>
              <a:t> </a:t>
            </a:r>
            <a:r>
              <a:rPr lang="en-US" sz="4000" dirty="0" err="1"/>
              <a:t>dùng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050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Root server</a:t>
            </a:r>
          </a:p>
          <a:p>
            <a:r>
              <a:rPr lang="en-US" sz="4400" dirty="0"/>
              <a:t>Servers</a:t>
            </a:r>
          </a:p>
          <a:p>
            <a:r>
              <a:rPr lang="en-US" sz="4400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42591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6000" dirty="0"/>
              <a:t>Root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- </a:t>
            </a:r>
            <a:r>
              <a:rPr lang="en-US" sz="4400" dirty="0" err="1"/>
              <a:t>Quản</a:t>
            </a:r>
            <a:r>
              <a:rPr lang="en-US" sz="4400" dirty="0"/>
              <a:t> </a:t>
            </a:r>
            <a:r>
              <a:rPr lang="en-US" sz="4400" dirty="0" err="1"/>
              <a:t>lí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servers</a:t>
            </a:r>
          </a:p>
          <a:p>
            <a:pPr marL="0" indent="0">
              <a:buNone/>
            </a:pPr>
            <a:r>
              <a:rPr lang="en-US" sz="4400" dirty="0"/>
              <a:t> - </a:t>
            </a:r>
            <a:r>
              <a:rPr lang="en-US" sz="4400" dirty="0" err="1"/>
              <a:t>Kiểm</a:t>
            </a:r>
            <a:r>
              <a:rPr lang="en-US" sz="4400" dirty="0"/>
              <a:t> </a:t>
            </a:r>
            <a:r>
              <a:rPr lang="en-US" sz="4400" dirty="0" err="1"/>
              <a:t>tra</a:t>
            </a:r>
            <a:r>
              <a:rPr lang="en-US" sz="4400" dirty="0"/>
              <a:t> </a:t>
            </a:r>
            <a:r>
              <a:rPr lang="en-US" sz="4400" dirty="0" err="1"/>
              <a:t>xem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servers </a:t>
            </a:r>
            <a:r>
              <a:rPr lang="en-US" sz="4400" dirty="0" err="1"/>
              <a:t>còn</a:t>
            </a:r>
            <a:r>
              <a:rPr lang="en-US" sz="4400" dirty="0"/>
              <a:t> available </a:t>
            </a:r>
            <a:r>
              <a:rPr lang="en-US" sz="4400" dirty="0" err="1"/>
              <a:t>không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- </a:t>
            </a:r>
            <a:r>
              <a:rPr lang="en-US" sz="4400" dirty="0" err="1"/>
              <a:t>Khi</a:t>
            </a:r>
            <a:r>
              <a:rPr lang="en-US" sz="4400" dirty="0"/>
              <a:t> clients </a:t>
            </a:r>
            <a:r>
              <a:rPr lang="en-US" sz="4400" dirty="0" err="1"/>
              <a:t>yêu</a:t>
            </a:r>
            <a:r>
              <a:rPr lang="en-US" sz="4400" dirty="0"/>
              <a:t> </a:t>
            </a:r>
            <a:r>
              <a:rPr lang="en-US" sz="4400" dirty="0" err="1"/>
              <a:t>cầu</a:t>
            </a:r>
            <a:r>
              <a:rPr lang="en-US" sz="4400" dirty="0"/>
              <a:t> </a:t>
            </a:r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nối</a:t>
            </a:r>
            <a:r>
              <a:rPr lang="en-US" sz="4400" dirty="0"/>
              <a:t> </a:t>
            </a:r>
            <a:r>
              <a:rPr lang="en-US" sz="4400" dirty="0" err="1"/>
              <a:t>thì</a:t>
            </a:r>
            <a:r>
              <a:rPr lang="en-US" sz="4400" dirty="0"/>
              <a:t> </a:t>
            </a:r>
            <a:r>
              <a:rPr lang="en-US" sz="4400" dirty="0" err="1"/>
              <a:t>sẽ</a:t>
            </a:r>
            <a:r>
              <a:rPr lang="en-US" sz="4400" dirty="0"/>
              <a:t> </a:t>
            </a:r>
            <a:r>
              <a:rPr lang="en-US" sz="4400" dirty="0" err="1"/>
              <a:t>trả</a:t>
            </a:r>
            <a:r>
              <a:rPr lang="en-US" sz="4400" dirty="0"/>
              <a:t> </a:t>
            </a:r>
            <a:r>
              <a:rPr lang="en-US" sz="4400" dirty="0" err="1"/>
              <a:t>về</a:t>
            </a:r>
            <a:r>
              <a:rPr lang="en-US" sz="4400" dirty="0"/>
              <a:t> server </a:t>
            </a:r>
            <a:r>
              <a:rPr lang="en-US" sz="4400" dirty="0" err="1"/>
              <a:t>đang</a:t>
            </a:r>
            <a:r>
              <a:rPr lang="en-US" sz="4400" dirty="0"/>
              <a:t> </a:t>
            </a:r>
            <a:r>
              <a:rPr lang="en-US" sz="4400" dirty="0" err="1"/>
              <a:t>còn</a:t>
            </a:r>
            <a:r>
              <a:rPr lang="en-US" sz="4400" dirty="0"/>
              <a:t> </a:t>
            </a:r>
            <a:r>
              <a:rPr lang="en-US" sz="4400" dirty="0" err="1"/>
              <a:t>trống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6188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6000" dirty="0"/>
              <a:t>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- </a:t>
            </a:r>
            <a:r>
              <a:rPr lang="en-US" sz="4400" dirty="0" err="1"/>
              <a:t>Các</a:t>
            </a:r>
            <a:r>
              <a:rPr lang="en-US" sz="4400" dirty="0"/>
              <a:t> servers </a:t>
            </a:r>
            <a:r>
              <a:rPr lang="en-US" sz="4400" dirty="0" err="1"/>
              <a:t>khi</a:t>
            </a:r>
            <a:r>
              <a:rPr lang="en-US" sz="4400" dirty="0"/>
              <a:t> </a:t>
            </a:r>
            <a:r>
              <a:rPr lang="en-US" sz="4400" dirty="0" err="1"/>
              <a:t>mở</a:t>
            </a:r>
            <a:r>
              <a:rPr lang="en-US" sz="4400" dirty="0"/>
              <a:t> </a:t>
            </a:r>
            <a:r>
              <a:rPr lang="en-US" sz="4400" dirty="0" err="1"/>
              <a:t>sẽ</a:t>
            </a:r>
            <a:r>
              <a:rPr lang="en-US" sz="4400" dirty="0"/>
              <a:t> đ</a:t>
            </a:r>
            <a:r>
              <a:rPr lang="vi-VN" sz="4400" dirty="0"/>
              <a:t>ư</a:t>
            </a:r>
            <a:r>
              <a:rPr lang="en-US" sz="4400" dirty="0" err="1"/>
              <a:t>ợc</a:t>
            </a:r>
            <a:r>
              <a:rPr lang="en-US" sz="4400" dirty="0"/>
              <a:t> </a:t>
            </a:r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nối</a:t>
            </a:r>
            <a:r>
              <a:rPr lang="en-US" sz="4400" dirty="0"/>
              <a:t> </a:t>
            </a:r>
            <a:r>
              <a:rPr lang="en-US" sz="4400" dirty="0" err="1"/>
              <a:t>với</a:t>
            </a:r>
            <a:r>
              <a:rPr lang="en-US" sz="4400" dirty="0"/>
              <a:t> Root server.</a:t>
            </a:r>
          </a:p>
          <a:p>
            <a:pPr marL="0" indent="0">
              <a:buNone/>
            </a:pPr>
            <a:r>
              <a:rPr lang="en-US" sz="4400" dirty="0"/>
              <a:t> - </a:t>
            </a:r>
            <a:r>
              <a:rPr lang="en-US" sz="4400" dirty="0" err="1"/>
              <a:t>Phải</a:t>
            </a:r>
            <a:r>
              <a:rPr lang="en-US" sz="4400" dirty="0"/>
              <a:t> </a:t>
            </a:r>
            <a:r>
              <a:rPr lang="en-US" sz="4400" dirty="0" err="1"/>
              <a:t>gửi</a:t>
            </a:r>
            <a:r>
              <a:rPr lang="en-US" sz="4400" dirty="0"/>
              <a:t> </a:t>
            </a:r>
            <a:r>
              <a:rPr lang="en-US" sz="4400" dirty="0" err="1"/>
              <a:t>tín</a:t>
            </a:r>
            <a:r>
              <a:rPr lang="en-US" sz="4400" dirty="0"/>
              <a:t> </a:t>
            </a:r>
            <a:r>
              <a:rPr lang="en-US" sz="4400" dirty="0" err="1"/>
              <a:t>hiệu</a:t>
            </a:r>
            <a:r>
              <a:rPr lang="en-US" sz="4400" dirty="0"/>
              <a:t> </a:t>
            </a:r>
            <a:r>
              <a:rPr lang="en-US" sz="4400" dirty="0" err="1"/>
              <a:t>đến</a:t>
            </a:r>
            <a:r>
              <a:rPr lang="en-US" sz="4400" dirty="0"/>
              <a:t> Root server </a:t>
            </a:r>
            <a:r>
              <a:rPr lang="en-US" sz="4400" dirty="0" err="1"/>
              <a:t>sau</a:t>
            </a:r>
            <a:r>
              <a:rPr lang="en-US" sz="4400" dirty="0"/>
              <a:t> 1 </a:t>
            </a:r>
            <a:r>
              <a:rPr lang="en-US" sz="4400" dirty="0" err="1"/>
              <a:t>khoảng</a:t>
            </a:r>
            <a:r>
              <a:rPr lang="en-US" sz="4400" dirty="0"/>
              <a:t> </a:t>
            </a:r>
            <a:r>
              <a:rPr lang="en-US" sz="4400" dirty="0" err="1"/>
              <a:t>thời</a:t>
            </a:r>
            <a:r>
              <a:rPr lang="en-US" sz="4400" dirty="0"/>
              <a:t> </a:t>
            </a:r>
            <a:r>
              <a:rPr lang="en-US" sz="4400" dirty="0" err="1"/>
              <a:t>gian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- </a:t>
            </a:r>
            <a:r>
              <a:rPr lang="en-US" sz="4400" dirty="0" err="1"/>
              <a:t>Phục</a:t>
            </a:r>
            <a:r>
              <a:rPr lang="en-US" sz="4400" dirty="0"/>
              <a:t> </a:t>
            </a:r>
            <a:r>
              <a:rPr lang="en-US" sz="4400" dirty="0" err="1"/>
              <a:t>vụ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clients </a:t>
            </a:r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nối</a:t>
            </a:r>
            <a:r>
              <a:rPr lang="en-US" sz="4400" dirty="0"/>
              <a:t> </a:t>
            </a:r>
            <a:r>
              <a:rPr lang="en-US" sz="4400" dirty="0" err="1"/>
              <a:t>đến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2872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6000" dirty="0"/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5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 - </a:t>
            </a:r>
            <a:r>
              <a:rPr lang="en-US" sz="4400" dirty="0" err="1"/>
              <a:t>Yêu</a:t>
            </a:r>
            <a:r>
              <a:rPr lang="en-US" sz="4400" dirty="0"/>
              <a:t> </a:t>
            </a:r>
            <a:r>
              <a:rPr lang="en-US" sz="4400" dirty="0" err="1"/>
              <a:t>cầu</a:t>
            </a:r>
            <a:r>
              <a:rPr lang="en-US" sz="4400" dirty="0"/>
              <a:t> </a:t>
            </a:r>
            <a:r>
              <a:rPr lang="en-US" sz="4400" dirty="0" err="1"/>
              <a:t>dịch</a:t>
            </a:r>
            <a:r>
              <a:rPr lang="en-US" sz="4400" dirty="0"/>
              <a:t> </a:t>
            </a:r>
            <a:r>
              <a:rPr lang="en-US" sz="4400" dirty="0" err="1"/>
              <a:t>vụ</a:t>
            </a:r>
            <a:r>
              <a:rPr lang="en-US" sz="4400" dirty="0"/>
              <a:t> </a:t>
            </a:r>
            <a:r>
              <a:rPr lang="en-US" sz="4400" dirty="0" err="1"/>
              <a:t>lên</a:t>
            </a:r>
            <a:r>
              <a:rPr lang="en-US" sz="4400" dirty="0"/>
              <a:t> Root server, </a:t>
            </a:r>
            <a:r>
              <a:rPr lang="en-US" sz="4400" dirty="0" err="1"/>
              <a:t>sau</a:t>
            </a:r>
            <a:r>
              <a:rPr lang="en-US" sz="4400" dirty="0"/>
              <a:t> </a:t>
            </a:r>
            <a:r>
              <a:rPr lang="en-US" sz="4400" dirty="0" err="1"/>
              <a:t>đó</a:t>
            </a:r>
            <a:r>
              <a:rPr lang="en-US" sz="4400" dirty="0"/>
              <a:t> </a:t>
            </a:r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nối</a:t>
            </a:r>
            <a:r>
              <a:rPr lang="en-US" sz="4400" dirty="0"/>
              <a:t> </a:t>
            </a:r>
            <a:r>
              <a:rPr lang="en-US" sz="4400" dirty="0" err="1"/>
              <a:t>đến</a:t>
            </a:r>
            <a:r>
              <a:rPr lang="en-US" sz="4400" dirty="0"/>
              <a:t> server đ</a:t>
            </a:r>
            <a:r>
              <a:rPr lang="vi-VN" sz="4400" dirty="0"/>
              <a:t>ư</a:t>
            </a:r>
            <a:r>
              <a:rPr lang="en-US" sz="4400" dirty="0" err="1"/>
              <a:t>ợc</a:t>
            </a:r>
            <a:r>
              <a:rPr lang="en-US" sz="4400" dirty="0"/>
              <a:t> </a:t>
            </a:r>
            <a:r>
              <a:rPr lang="en-US" sz="4400" dirty="0" err="1"/>
              <a:t>trả</a:t>
            </a:r>
            <a:r>
              <a:rPr lang="en-US" sz="4400" dirty="0"/>
              <a:t> </a:t>
            </a:r>
            <a:r>
              <a:rPr lang="en-US" sz="4400" dirty="0" err="1"/>
              <a:t>về</a:t>
            </a:r>
            <a:r>
              <a:rPr lang="en-US" sz="4400" dirty="0"/>
              <a:t>.</a:t>
            </a:r>
          </a:p>
          <a:p>
            <a:pPr marL="0" indent="0">
              <a:buNone/>
            </a:pPr>
            <a:r>
              <a:rPr lang="en-US" sz="4400" dirty="0"/>
              <a:t> - </a:t>
            </a:r>
            <a:r>
              <a:rPr lang="en-US" sz="4400" dirty="0" err="1"/>
              <a:t>Khi</a:t>
            </a:r>
            <a:r>
              <a:rPr lang="en-US" sz="4400" dirty="0"/>
              <a:t> </a:t>
            </a:r>
            <a:r>
              <a:rPr lang="en-US" sz="4400" dirty="0" err="1"/>
              <a:t>bị</a:t>
            </a:r>
            <a:r>
              <a:rPr lang="en-US" sz="4400" dirty="0"/>
              <a:t> disconnect </a:t>
            </a:r>
            <a:r>
              <a:rPr lang="en-US" sz="4400" dirty="0" err="1"/>
              <a:t>với</a:t>
            </a:r>
            <a:r>
              <a:rPr lang="en-US" sz="4400" dirty="0"/>
              <a:t> server </a:t>
            </a:r>
            <a:r>
              <a:rPr lang="en-US" sz="4400" dirty="0" err="1"/>
              <a:t>hiện</a:t>
            </a:r>
            <a:r>
              <a:rPr lang="en-US" sz="4400" dirty="0"/>
              <a:t> </a:t>
            </a:r>
            <a:r>
              <a:rPr lang="en-US" sz="4400" dirty="0" err="1"/>
              <a:t>tại</a:t>
            </a:r>
            <a:r>
              <a:rPr lang="en-US" sz="4400" dirty="0"/>
              <a:t> </a:t>
            </a:r>
            <a:r>
              <a:rPr lang="en-US" sz="4400" dirty="0" err="1"/>
              <a:t>sẽ</a:t>
            </a:r>
            <a:r>
              <a:rPr lang="en-US" sz="4400" dirty="0"/>
              <a:t> </a:t>
            </a:r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nối</a:t>
            </a:r>
            <a:r>
              <a:rPr lang="en-US" sz="4400" dirty="0"/>
              <a:t> </a:t>
            </a:r>
            <a:r>
              <a:rPr lang="en-US" sz="4400" dirty="0" err="1"/>
              <a:t>với</a:t>
            </a:r>
            <a:r>
              <a:rPr lang="en-US" sz="4400" dirty="0"/>
              <a:t> server </a:t>
            </a:r>
            <a:r>
              <a:rPr lang="en-US" sz="4400" dirty="0" err="1"/>
              <a:t>khác</a:t>
            </a:r>
            <a:r>
              <a:rPr lang="en-US" sz="4400" dirty="0"/>
              <a:t>.</a:t>
            </a:r>
          </a:p>
          <a:p>
            <a:pPr marL="0" indent="0">
              <a:buNone/>
            </a:pPr>
            <a:r>
              <a:rPr lang="en-US" sz="4400" dirty="0"/>
              <a:t> - Sau </a:t>
            </a:r>
            <a:r>
              <a:rPr lang="en-US" sz="4400" dirty="0" err="1"/>
              <a:t>một</a:t>
            </a:r>
            <a:r>
              <a:rPr lang="en-US" sz="4400" dirty="0"/>
              <a:t> </a:t>
            </a:r>
            <a:r>
              <a:rPr lang="en-US" sz="4400" dirty="0" err="1"/>
              <a:t>khoảng</a:t>
            </a:r>
            <a:r>
              <a:rPr lang="en-US" sz="4400" dirty="0"/>
              <a:t> </a:t>
            </a:r>
            <a:r>
              <a:rPr lang="en-US" sz="4400" dirty="0" err="1"/>
              <a:t>thời</a:t>
            </a:r>
            <a:r>
              <a:rPr lang="en-US" sz="4400" dirty="0"/>
              <a:t> </a:t>
            </a:r>
            <a:r>
              <a:rPr lang="en-US" sz="4400" dirty="0" err="1"/>
              <a:t>gian</a:t>
            </a:r>
            <a:r>
              <a:rPr lang="en-US" sz="4400" dirty="0"/>
              <a:t> </a:t>
            </a:r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nối</a:t>
            </a:r>
            <a:r>
              <a:rPr lang="en-US" sz="4400" dirty="0"/>
              <a:t> </a:t>
            </a:r>
            <a:r>
              <a:rPr lang="en-US" sz="4400" dirty="0" err="1"/>
              <a:t>lại</a:t>
            </a:r>
            <a:r>
              <a:rPr lang="en-US" sz="4400" dirty="0"/>
              <a:t> </a:t>
            </a:r>
            <a:r>
              <a:rPr lang="en-US" sz="4400" dirty="0" err="1"/>
              <a:t>với</a:t>
            </a:r>
            <a:r>
              <a:rPr lang="en-US" sz="4400" dirty="0"/>
              <a:t> server ban </a:t>
            </a:r>
            <a:r>
              <a:rPr lang="en-US" sz="4400" dirty="0" err="1"/>
              <a:t>đầu</a:t>
            </a:r>
            <a:r>
              <a:rPr lang="en-US" sz="4400" dirty="0"/>
              <a:t> ( </a:t>
            </a:r>
            <a:r>
              <a:rPr lang="en-US" sz="4400" dirty="0" err="1"/>
              <a:t>Nếu</a:t>
            </a:r>
            <a:r>
              <a:rPr lang="en-US" sz="4400" dirty="0"/>
              <a:t> </a:t>
            </a:r>
            <a:r>
              <a:rPr lang="en-US" sz="4400" dirty="0" err="1"/>
              <a:t>đã</a:t>
            </a:r>
            <a:r>
              <a:rPr lang="en-US" sz="4400" dirty="0"/>
              <a:t> available )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41453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828270" cy="6563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1026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80" y="1645983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70" y="2964008"/>
            <a:ext cx="876671" cy="138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8" y="1533689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8" y="2725285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7" y="4007497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6" y="5274500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768" y="2808795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80" y="4021148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25" y="5127978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26325" y="2038020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26323" y="3170717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6537" y="4383070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6324" y="5489900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12670" y="2317677"/>
            <a:ext cx="105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server</a:t>
            </a:r>
          </a:p>
        </p:txBody>
      </p:sp>
    </p:spTree>
    <p:extLst>
      <p:ext uri="{BB962C8B-B14F-4D97-AF65-F5344CB8AC3E}">
        <p14:creationId xmlns:p14="http://schemas.microsoft.com/office/powerpoint/2010/main" val="89500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828270" cy="6563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1026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80" y="1645983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70" y="2964008"/>
            <a:ext cx="876671" cy="138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8" y="1533689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8" y="2725285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7" y="4007497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986" y="5274500"/>
            <a:ext cx="1025979" cy="10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111" y="2865735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80" y="4021148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ết quả hình ảnh cho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80" y="5240900"/>
            <a:ext cx="706396" cy="109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26325" y="2038020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23579" y="3254257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6537" y="4383070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6324" y="5489900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12670" y="2317677"/>
            <a:ext cx="105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server</a:t>
            </a:r>
          </a:p>
        </p:txBody>
      </p:sp>
      <p:cxnSp>
        <p:nvCxnSpPr>
          <p:cNvPr id="24" name="Straight Arrow Connector 23"/>
          <p:cNvCxnSpPr>
            <a:cxnSpLocks/>
            <a:stCxn id="1030" idx="1"/>
          </p:cNvCxnSpPr>
          <p:nvPr/>
        </p:nvCxnSpPr>
        <p:spPr>
          <a:xfrm flipH="1">
            <a:off x="2589342" y="2046679"/>
            <a:ext cx="6595646" cy="1412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Alternate Process 24"/>
          <p:cNvSpPr/>
          <p:nvPr/>
        </p:nvSpPr>
        <p:spPr>
          <a:xfrm>
            <a:off x="6639697" y="2038020"/>
            <a:ext cx="1433384" cy="9259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endParaRPr lang="en-US" dirty="0"/>
          </a:p>
        </p:txBody>
      </p:sp>
      <p:cxnSp>
        <p:nvCxnSpPr>
          <p:cNvPr id="5" name="Straight Arrow Connector 4"/>
          <p:cNvCxnSpPr>
            <a:cxnSpLocks/>
            <a:stCxn id="16" idx="3"/>
          </p:cNvCxnSpPr>
          <p:nvPr/>
        </p:nvCxnSpPr>
        <p:spPr>
          <a:xfrm flipH="1">
            <a:off x="2629553" y="2222686"/>
            <a:ext cx="2551215" cy="92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6" idx="3"/>
            <a:endCxn id="1028" idx="3"/>
          </p:cNvCxnSpPr>
          <p:nvPr/>
        </p:nvCxnSpPr>
        <p:spPr>
          <a:xfrm flipH="1">
            <a:off x="2589341" y="3438923"/>
            <a:ext cx="2588681" cy="21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1" idx="1"/>
          </p:cNvCxnSpPr>
          <p:nvPr/>
        </p:nvCxnSpPr>
        <p:spPr>
          <a:xfrm flipH="1" flipV="1">
            <a:off x="2629553" y="3854824"/>
            <a:ext cx="2591427" cy="71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2" idx="1"/>
          </p:cNvCxnSpPr>
          <p:nvPr/>
        </p:nvCxnSpPr>
        <p:spPr>
          <a:xfrm flipH="1" flipV="1">
            <a:off x="2608512" y="4018810"/>
            <a:ext cx="2612468" cy="176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89341" y="1882588"/>
            <a:ext cx="6662235" cy="155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/>
          <p:cNvSpPr/>
          <p:nvPr/>
        </p:nvSpPr>
        <p:spPr>
          <a:xfrm>
            <a:off x="7199870" y="1129553"/>
            <a:ext cx="1702083" cy="908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server A</a:t>
            </a:r>
          </a:p>
        </p:txBody>
      </p:sp>
      <p:cxnSp>
        <p:nvCxnSpPr>
          <p:cNvPr id="30" name="Straight Arrow Connector 29"/>
          <p:cNvCxnSpPr>
            <a:stCxn id="1030" idx="1"/>
          </p:cNvCxnSpPr>
          <p:nvPr/>
        </p:nvCxnSpPr>
        <p:spPr>
          <a:xfrm flipH="1" flipV="1">
            <a:off x="5925507" y="1882588"/>
            <a:ext cx="3259481" cy="16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6332013" y="1309667"/>
            <a:ext cx="1506070" cy="923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37907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15" grpId="0" animBg="1"/>
      <p:bldP spid="15" grpId="1" animBg="1"/>
      <p:bldP spid="31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</TotalTime>
  <Words>326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Book</vt:lpstr>
      <vt:lpstr>Tahoma</vt:lpstr>
      <vt:lpstr>Wingdings</vt:lpstr>
      <vt:lpstr>Crop</vt:lpstr>
      <vt:lpstr>Load balancing</vt:lpstr>
      <vt:lpstr>Thành viên nhóm</vt:lpstr>
      <vt:lpstr>Mục đích :</vt:lpstr>
      <vt:lpstr> Hệ thống bao gồm: </vt:lpstr>
      <vt:lpstr>Root server</vt:lpstr>
      <vt:lpstr>Servers</vt:lpstr>
      <vt:lpstr>Clients</vt:lpstr>
      <vt:lpstr>Mô hình hệ thống</vt:lpstr>
      <vt:lpstr>Cách hoạt động</vt:lpstr>
      <vt:lpstr>Khi bị mất kết nối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balancing</dc:title>
  <dc:creator>NGUYỄN QUANG THÁI</dc:creator>
  <cp:lastModifiedBy>NGUYỄN QUANG THÁI</cp:lastModifiedBy>
  <cp:revision>9</cp:revision>
  <dcterms:created xsi:type="dcterms:W3CDTF">2017-06-02T01:04:13Z</dcterms:created>
  <dcterms:modified xsi:type="dcterms:W3CDTF">2017-06-02T12:47:24Z</dcterms:modified>
</cp:coreProperties>
</file>