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4D85C-99D4-4295-9C84-FB9505F90CB1}" type="datetimeFigureOut">
              <a:rPr lang="zh-CN" altLang="en-US"/>
              <a:pPr>
                <a:defRPr/>
              </a:pPr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ED862-6131-4B73-BA89-929F77C11B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4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9718C-AC30-4128-AC75-2F8CC90AA2D2}" type="datetimeFigureOut">
              <a:rPr lang="zh-CN" altLang="en-US"/>
              <a:pPr>
                <a:defRPr/>
              </a:pPr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2D612-BBDD-4BB5-8553-66C0D9BA47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2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7DB50-4BA1-452F-8704-B64022F56ECA}" type="datetimeFigureOut">
              <a:rPr lang="zh-CN" altLang="en-US"/>
              <a:pPr>
                <a:defRPr/>
              </a:pPr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C838E-71ED-4CAC-88B5-D600D7D09A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2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BBA21-513A-4FFF-9D41-9946843F99B6}" type="datetimeFigureOut">
              <a:rPr lang="zh-CN" altLang="en-US"/>
              <a:pPr>
                <a:defRPr/>
              </a:pPr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7032D-1C1D-4D3A-9AE8-8913E9AB62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5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2AB47-466B-4514-9CAE-3237A06EC6FC}" type="datetimeFigureOut">
              <a:rPr lang="zh-CN" altLang="en-US"/>
              <a:pPr>
                <a:defRPr/>
              </a:pPr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5999D-5CDF-47AB-819C-26032D37BB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69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1FBCA-9200-4999-A213-F241AAEF3991}" type="datetimeFigureOut">
              <a:rPr lang="zh-CN" altLang="en-US"/>
              <a:pPr>
                <a:defRPr/>
              </a:pPr>
              <a:t>2019/8/20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0B6A-D44E-4F26-B852-9F8ACA11E1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75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A1099-A9BF-4027-90F9-BD294A8C8AB6}" type="datetimeFigureOut">
              <a:rPr lang="zh-CN" altLang="en-US"/>
              <a:pPr>
                <a:defRPr/>
              </a:pPr>
              <a:t>2019/8/20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E216B-F331-4266-ABF9-B9721EF587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09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C63CA-301D-4730-90D0-99EEC92EA725}" type="datetimeFigureOut">
              <a:rPr lang="zh-CN" altLang="en-US"/>
              <a:pPr>
                <a:defRPr/>
              </a:pPr>
              <a:t>2019/8/20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E8327-6CFF-4662-94BF-15B17D4091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67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2FA06-F216-4A71-BA45-D16F101516AA}" type="datetimeFigureOut">
              <a:rPr lang="zh-CN" altLang="en-US"/>
              <a:pPr>
                <a:defRPr/>
              </a:pPr>
              <a:t>2019/8/20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97317-435C-4E34-A8C1-4B80DF9FFD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54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09C24-BD29-471D-84BE-1C4D88C58173}" type="datetimeFigureOut">
              <a:rPr lang="zh-CN" altLang="en-US"/>
              <a:pPr>
                <a:defRPr/>
              </a:pPr>
              <a:t>2019/8/20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8FFD3-F0F5-46D0-8492-12588B161E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79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02D39-F19A-4E35-8E29-C5F844377C35}" type="datetimeFigureOut">
              <a:rPr lang="zh-CN" altLang="en-US"/>
              <a:pPr>
                <a:defRPr/>
              </a:pPr>
              <a:t>2019/8/20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23929-4F63-444D-B79C-39E488EB3C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98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DC753D-4DF4-4B63-BBE8-FC39743029EC}" type="datetimeFigureOut">
              <a:rPr lang="zh-CN" altLang="en-US"/>
              <a:pPr>
                <a:defRPr/>
              </a:pPr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38E5946-62B7-4E29-985A-D7C405A7BE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演示文稿</a:t>
            </a:r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测试用例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第二页的标题</a:t>
            </a:r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的正文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Calibri</vt:lpstr>
      <vt:lpstr>宋体</vt:lpstr>
      <vt:lpstr>Arial</vt:lpstr>
      <vt:lpstr>Calibri Light</vt:lpstr>
      <vt:lpstr>Office 主题</vt:lpstr>
      <vt:lpstr>PPT演示文稿</vt:lpstr>
      <vt:lpstr>第二页的标题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PPTX演示文稿</dc:title>
  <dc:creator>shixian li</dc:creator>
  <cp:lastModifiedBy>shixian li</cp:lastModifiedBy>
  <cp:revision>2</cp:revision>
  <dcterms:created xsi:type="dcterms:W3CDTF">2019-08-20T10:46:19Z</dcterms:created>
  <dcterms:modified xsi:type="dcterms:W3CDTF">2019-08-20T10:56:23Z</dcterms:modified>
</cp:coreProperties>
</file>