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9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9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4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0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B4D6-A520-4FA8-87D1-7204FEE99055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7956-78E5-44D3-A272-137CA9452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PPTX</a:t>
            </a:r>
            <a:r>
              <a:rPr lang="zh-CN" altLang="en-US" dirty="0" smtClean="0"/>
              <a:t>演示文稿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第二页的标题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PPTX</a:t>
            </a:r>
            <a:r>
              <a:rPr lang="zh-CN" altLang="en-US" dirty="0" smtClean="0"/>
              <a:t>的正文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11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PPTX演示文稿</vt:lpstr>
      <vt:lpstr>第二页的标题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PPTX演示文稿</dc:title>
  <dc:creator>shixian li</dc:creator>
  <cp:lastModifiedBy>shixian li</cp:lastModifiedBy>
  <cp:revision>1</cp:revision>
  <dcterms:created xsi:type="dcterms:W3CDTF">2019-08-20T10:46:19Z</dcterms:created>
  <dcterms:modified xsi:type="dcterms:W3CDTF">2019-08-20T10:46:28Z</dcterms:modified>
</cp:coreProperties>
</file>