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9" r:id="rId4"/>
    <p:sldId id="270" r:id="rId5"/>
    <p:sldId id="272" r:id="rId6"/>
    <p:sldId id="262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나눔바른고딕" panose="020B0600000101010101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D7CA1F"/>
    <a:srgbClr val="E5DA4D"/>
    <a:srgbClr val="EDE687"/>
    <a:srgbClr val="A2E2E0"/>
    <a:srgbClr val="53C9C6"/>
    <a:srgbClr val="79D5D3"/>
    <a:srgbClr val="6AC3F0"/>
    <a:srgbClr val="143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700" autoAdjust="0"/>
  </p:normalViewPr>
  <p:slideViewPr>
    <p:cSldViewPr>
      <p:cViewPr varScale="1">
        <p:scale>
          <a:sx n="45" d="100"/>
          <a:sy n="45" d="100"/>
        </p:scale>
        <p:origin x="122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AE5E-5B0B-4C25-B437-965764DD8F26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620C7-B59C-4CD8-B030-7138EC8B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7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20C7-B59C-4CD8-B030-7138EC8B4A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65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20C7-B59C-4CD8-B030-7138EC8B4A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3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7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49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5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2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1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5D1D-27F9-4FE9-8029-0612A4601ED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75656" y="2348880"/>
            <a:ext cx="6192688" cy="1440160"/>
            <a:chOff x="1475656" y="2512931"/>
            <a:chExt cx="6192688" cy="1440160"/>
          </a:xfrm>
        </p:grpSpPr>
        <p:sp>
          <p:nvSpPr>
            <p:cNvPr id="29" name="TextBox 28"/>
            <p:cNvSpPr txBox="1"/>
            <p:nvPr/>
          </p:nvSpPr>
          <p:spPr>
            <a:xfrm>
              <a:off x="2087724" y="3593051"/>
              <a:ext cx="4968552" cy="360040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1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조 김지수 김용현 김원호 </a:t>
              </a:r>
              <a:r>
                <a:rPr lang="ko-KR" altLang="en-US" sz="16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이용탁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윤지훈</a:t>
              </a:r>
              <a:endPara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2512931"/>
              <a:ext cx="6192688" cy="756084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5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HERMES</a:t>
              </a:r>
              <a:endParaRPr lang="en-US" altLang="ko-KR" sz="5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3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4629369" cy="648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en-US" altLang="ko-KR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7CA1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3"/>
          <p:cNvSpPr/>
          <p:nvPr/>
        </p:nvSpPr>
        <p:spPr>
          <a:xfrm>
            <a:off x="-9381" y="3843046"/>
            <a:ext cx="2353690" cy="1152128"/>
          </a:xfrm>
          <a:prstGeom prst="rect">
            <a:avLst/>
          </a:prstGeom>
          <a:solidFill>
            <a:srgbClr val="E5D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3"/>
          <p:cNvSpPr/>
          <p:nvPr/>
        </p:nvSpPr>
        <p:spPr>
          <a:xfrm rot="10800000">
            <a:off x="-9381" y="499517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23"/>
          <p:cNvSpPr/>
          <p:nvPr/>
        </p:nvSpPr>
        <p:spPr>
          <a:xfrm>
            <a:off x="1692375" y="3483006"/>
            <a:ext cx="2353690" cy="1152128"/>
          </a:xfrm>
          <a:prstGeom prst="rect">
            <a:avLst/>
          </a:prstGeom>
          <a:solidFill>
            <a:srgbClr val="EDE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23"/>
          <p:cNvSpPr/>
          <p:nvPr/>
        </p:nvSpPr>
        <p:spPr>
          <a:xfrm rot="10800000">
            <a:off x="1692375" y="463513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3395155" y="3122966"/>
            <a:ext cx="2353690" cy="1152128"/>
          </a:xfrm>
          <a:prstGeom prst="rect">
            <a:avLst/>
          </a:prstGeom>
          <a:solidFill>
            <a:srgbClr val="E5D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23"/>
          <p:cNvSpPr/>
          <p:nvPr/>
        </p:nvSpPr>
        <p:spPr>
          <a:xfrm rot="10800000">
            <a:off x="3395155" y="427509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직사각형 23"/>
          <p:cNvSpPr/>
          <p:nvPr/>
        </p:nvSpPr>
        <p:spPr>
          <a:xfrm>
            <a:off x="5096912" y="2762926"/>
            <a:ext cx="2353690" cy="1152128"/>
          </a:xfrm>
          <a:prstGeom prst="rect">
            <a:avLst/>
          </a:prstGeom>
          <a:solidFill>
            <a:srgbClr val="EDE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직사각형 23"/>
          <p:cNvSpPr/>
          <p:nvPr/>
        </p:nvSpPr>
        <p:spPr>
          <a:xfrm rot="10800000">
            <a:off x="5096912" y="391505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직사각형 23"/>
          <p:cNvSpPr/>
          <p:nvPr/>
        </p:nvSpPr>
        <p:spPr>
          <a:xfrm>
            <a:off x="6799692" y="2402886"/>
            <a:ext cx="2353690" cy="1152128"/>
          </a:xfrm>
          <a:prstGeom prst="rect">
            <a:avLst/>
          </a:prstGeom>
          <a:solidFill>
            <a:srgbClr val="E5D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직사각형 23"/>
          <p:cNvSpPr/>
          <p:nvPr/>
        </p:nvSpPr>
        <p:spPr>
          <a:xfrm rot="10800000">
            <a:off x="6799692" y="355501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2553" y="2690918"/>
            <a:ext cx="648072" cy="648072"/>
            <a:chOff x="642553" y="2618910"/>
            <a:chExt cx="648072" cy="648072"/>
          </a:xfrm>
        </p:grpSpPr>
        <p:sp>
          <p:nvSpPr>
            <p:cNvPr id="33" name="타원 32"/>
            <p:cNvSpPr/>
            <p:nvPr/>
          </p:nvSpPr>
          <p:spPr>
            <a:xfrm>
              <a:off x="642553" y="261891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39604" y="2758280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01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290625" y="280496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프로젝트 목적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02103E9-1148-4907-AF00-07A3E6DE30B1}"/>
              </a:ext>
            </a:extLst>
          </p:cNvPr>
          <p:cNvGrpSpPr/>
          <p:nvPr/>
        </p:nvGrpSpPr>
        <p:grpSpPr>
          <a:xfrm>
            <a:off x="2965397" y="2042846"/>
            <a:ext cx="648072" cy="648072"/>
            <a:chOff x="642553" y="2618910"/>
            <a:chExt cx="648072" cy="64807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2D8F2B-3306-4E00-89C9-A34853E6470B}"/>
                </a:ext>
              </a:extLst>
            </p:cNvPr>
            <p:cNvSpPr/>
            <p:nvPr/>
          </p:nvSpPr>
          <p:spPr>
            <a:xfrm>
              <a:off x="642553" y="261891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B9D3B30-A50B-40F4-BDB9-CC466A0FE903}"/>
                </a:ext>
              </a:extLst>
            </p:cNvPr>
            <p:cNvSpPr/>
            <p:nvPr/>
          </p:nvSpPr>
          <p:spPr>
            <a:xfrm>
              <a:off x="739604" y="2758280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02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1757DD-1B05-40C6-8C6C-DDFA49CB7BE0}"/>
              </a:ext>
            </a:extLst>
          </p:cNvPr>
          <p:cNvSpPr/>
          <p:nvPr/>
        </p:nvSpPr>
        <p:spPr>
          <a:xfrm>
            <a:off x="3582186" y="2136921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개발 해야 할 기능 소개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896664-1ED1-4711-B1D9-9888CC4F6A73}"/>
              </a:ext>
            </a:extLst>
          </p:cNvPr>
          <p:cNvGrpSpPr/>
          <p:nvPr/>
        </p:nvGrpSpPr>
        <p:grpSpPr>
          <a:xfrm>
            <a:off x="6100574" y="1669747"/>
            <a:ext cx="648072" cy="648072"/>
            <a:chOff x="642553" y="2618910"/>
            <a:chExt cx="648072" cy="648072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7BC4EF8-8185-4B2A-ABBE-817E4C1D6D5A}"/>
                </a:ext>
              </a:extLst>
            </p:cNvPr>
            <p:cNvSpPr/>
            <p:nvPr/>
          </p:nvSpPr>
          <p:spPr>
            <a:xfrm>
              <a:off x="642553" y="261891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2D7ACD4-E0B3-4549-A2C9-3F9AA30617C3}"/>
                </a:ext>
              </a:extLst>
            </p:cNvPr>
            <p:cNvSpPr/>
            <p:nvPr/>
          </p:nvSpPr>
          <p:spPr>
            <a:xfrm>
              <a:off x="739604" y="2758280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03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17256" y="1767589"/>
            <a:ext cx="22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프로젝트 진행 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86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03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05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Hermes 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D9E97-08C2-4BFB-82C6-B036A50BFEAC}"/>
              </a:ext>
            </a:extLst>
          </p:cNvPr>
          <p:cNvSpPr txBox="1"/>
          <p:nvPr/>
        </p:nvSpPr>
        <p:spPr>
          <a:xfrm>
            <a:off x="374678" y="607179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길 찾기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B4D6D-F502-4584-8CF4-CDF03378DFC3}"/>
              </a:ext>
            </a:extLst>
          </p:cNvPr>
          <p:cNvSpPr txBox="1"/>
          <p:nvPr/>
        </p:nvSpPr>
        <p:spPr>
          <a:xfrm>
            <a:off x="374678" y="49117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</a:rPr>
              <a:t>프로젝트 설계 목적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05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104657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65240"/>
            <a:ext cx="3798497" cy="5000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7784" y="1684209"/>
            <a:ext cx="645514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lnSpc>
                <a:spcPct val="130000"/>
              </a:lnSpc>
              <a:buFont typeface="굴림" panose="020B0600000101010101" pitchFamily="50" charset="-127"/>
              <a:buChar char="-"/>
            </a:pPr>
            <a:r>
              <a:rPr lang="ko-KR" altLang="ko-KR" b="1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주변 건물 및 환경을 정확히 나타내고</a:t>
            </a:r>
            <a:r>
              <a:rPr lang="en-US" altLang="ko-KR" b="1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ko-KR" b="1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업데이트 해야 </a:t>
            </a:r>
            <a:r>
              <a:rPr lang="ko-KR" altLang="en-US" b="1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한다</a:t>
            </a:r>
            <a:r>
              <a:rPr lang="en-US" altLang="ko-KR" b="1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784" y="2345634"/>
            <a:ext cx="633670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lnSpc>
                <a:spcPct val="130000"/>
              </a:lnSpc>
              <a:buFont typeface="굴림" panose="020B0600000101010101" pitchFamily="50" charset="-127"/>
              <a:buChar char="-"/>
            </a:pP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현재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목적 위치를 정확히 표시해야 한 다음 해당 목적지에 정확한 길을 설계 해야 한다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8572" y="3284410"/>
            <a:ext cx="59870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lnSpc>
                <a:spcPct val="130000"/>
              </a:lnSpc>
              <a:buFont typeface="굴림" panose="020B0600000101010101" pitchFamily="50" charset="-127"/>
              <a:buChar char="-"/>
            </a:pP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보행자의 이동에 따른 </a:t>
            </a:r>
            <a:r>
              <a:rPr lang="ko-KR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마커의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변화를 구현해야 한다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(</a:t>
            </a:r>
            <a:r>
              <a:rPr lang="ko-KR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자이로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수평 센서 활용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3808" y="5085184"/>
            <a:ext cx="580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11240" y="4484562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 </a:t>
            </a:r>
            <a:r>
              <a:rPr lang="ko-KR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처음 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사용하는 사람들도 활용하기 쉽도록 해야 한다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b="1" kern="100" dirty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84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04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05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Hermes 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D9E97-08C2-4BFB-82C6-B036A50BFEAC}"/>
              </a:ext>
            </a:extLst>
          </p:cNvPr>
          <p:cNvSpPr txBox="1"/>
          <p:nvPr/>
        </p:nvSpPr>
        <p:spPr>
          <a:xfrm>
            <a:off x="374678" y="607179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길 찾기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B4D6D-F502-4584-8CF4-CDF03378DFC3}"/>
              </a:ext>
            </a:extLst>
          </p:cNvPr>
          <p:cNvSpPr txBox="1"/>
          <p:nvPr/>
        </p:nvSpPr>
        <p:spPr>
          <a:xfrm>
            <a:off x="374678" y="49117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개발 해야 할 기능 소개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CC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104657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0995"/>
            <a:ext cx="4491492" cy="2115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1828" y="127395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GPS</a:t>
            </a:r>
            <a:r>
              <a:rPr lang="ko-KR" altLang="en-US" dirty="0" smtClean="0"/>
              <a:t>를 이용한 위치 인식 구현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16993" y="1692897"/>
            <a:ext cx="406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GPS</a:t>
            </a:r>
            <a:r>
              <a:rPr lang="ko-KR" altLang="en-US" dirty="0" smtClean="0"/>
              <a:t>를 이용한 </a:t>
            </a:r>
            <a:endParaRPr lang="en-US" altLang="ko-KR" dirty="0" smtClean="0"/>
          </a:p>
          <a:p>
            <a:r>
              <a:rPr lang="ko-KR" altLang="en-US" dirty="0" smtClean="0"/>
              <a:t>목적지 위치 인식 구현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01828" y="2444665"/>
            <a:ext cx="40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인도를 기준으로 한 경로 탐색 구현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0" y="3652773"/>
            <a:ext cx="4323144" cy="21865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34753" y="3652773"/>
            <a:ext cx="40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ARCore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AR UI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34753" y="4304985"/>
            <a:ext cx="40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AR UI</a:t>
            </a:r>
            <a:r>
              <a:rPr lang="ko-KR" altLang="en-US" dirty="0" smtClean="0"/>
              <a:t>에 쓰일 </a:t>
            </a:r>
            <a:r>
              <a:rPr lang="en-US" altLang="ko-KR" dirty="0" smtClean="0"/>
              <a:t>Asset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4753" y="4954116"/>
            <a:ext cx="40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경로에 알맞게 </a:t>
            </a:r>
            <a:r>
              <a:rPr lang="en-US" altLang="ko-KR" dirty="0" smtClean="0"/>
              <a:t>AR </a:t>
            </a:r>
            <a:r>
              <a:rPr lang="ko-KR" altLang="en-US" dirty="0" smtClean="0"/>
              <a:t>띄워주기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1828" y="3000520"/>
            <a:ext cx="40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목적지에 관한 정보 보여주는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75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05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05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Hermes 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D9E97-08C2-4BFB-82C6-B036A50BFEAC}"/>
              </a:ext>
            </a:extLst>
          </p:cNvPr>
          <p:cNvSpPr txBox="1"/>
          <p:nvPr/>
        </p:nvSpPr>
        <p:spPr>
          <a:xfrm>
            <a:off x="374678" y="607179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길 찾기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B4D6D-F502-4584-8CF4-CDF03378DFC3}"/>
              </a:ext>
            </a:extLst>
          </p:cNvPr>
          <p:cNvSpPr txBox="1"/>
          <p:nvPr/>
        </p:nvSpPr>
        <p:spPr>
          <a:xfrm>
            <a:off x="357399" y="54913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프로젝트 진행 현황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104657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OONYJ\Desktop\photo-1439761414027-4f4ebeeda3a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2851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23"/>
          <p:cNvSpPr/>
          <p:nvPr/>
        </p:nvSpPr>
        <p:spPr>
          <a:xfrm>
            <a:off x="0" y="1334294"/>
            <a:ext cx="5143500" cy="2072233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51920" y="2983353"/>
            <a:ext cx="4464496" cy="36004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24128" y="1484784"/>
            <a:ext cx="2592288" cy="36004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5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187</Words>
  <Application>Microsoft Office PowerPoint</Application>
  <PresentationFormat>화면 슬라이드 쇼(4:3)</PresentationFormat>
  <Paragraphs>33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굴림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YOONYJ</dc:creator>
  <cp:lastModifiedBy>윤지훈</cp:lastModifiedBy>
  <cp:revision>83</cp:revision>
  <dcterms:created xsi:type="dcterms:W3CDTF">2015-12-23T04:52:35Z</dcterms:created>
  <dcterms:modified xsi:type="dcterms:W3CDTF">2018-03-26T15:01:49Z</dcterms:modified>
</cp:coreProperties>
</file>