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5DFB-C53D-4EAE-8DBC-CB273449A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E9CD9-30DA-4260-96F4-F1D320B6F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A2C9-39C5-467F-BC9E-FDEA02F8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7987-C0D6-4C9A-B7B7-E993BA9E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5307-9642-4FD0-8044-4BE7399E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48A-83EF-4D2B-B23D-CF13DBD0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4DAD-38CF-4E1D-B3CA-B7DE21BA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236F-C761-46C1-8F12-5EDD9D23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3E7B8-A9AF-4BC4-BA43-B1609BAB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92EB-47FB-48BE-BB9B-E7FE7C5D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9011D-4E30-4573-84F2-1E4941843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C8004-AC07-42B4-B177-2E540350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207D-2367-44F1-9D24-1F692CBC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0294-71E3-48FD-8178-4119BFE4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CA90-427B-4872-BF8C-B7AA8B45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2B37-F572-44D9-8AD8-46069E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6341-6316-4C7E-A326-DDDDC3AD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F34F-C5CF-4B5E-AEAC-028745E5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B49B-7E49-4677-8593-5E0E11B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816D-DBD8-4DA0-9CC7-53979D6C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A1E-2716-411F-983A-BF904BD3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ED56-00B9-47E4-A402-53EBE8DB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290E-C94F-4100-83D9-E3C157B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0E1A-7FF9-47CF-BB3A-3F754618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AEB0-A2CB-49E9-8605-DBAFC100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B06D-DAD6-4F4C-9BD1-92AA8E7B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D990-A5F0-475B-82F7-1396F2C0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72F9A-F92C-4D10-921C-746FDC82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D851-CE48-48F2-AE9A-EE2E554A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B45DA-E7DA-4E00-B98C-2B8A1878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D37BF-830C-4846-8BF4-8B46C295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42D0-C4BD-4C3C-8293-54AC19AA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3C877-CCB9-43D3-939D-46893CED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1C109-2B1C-4DFD-9081-FED04AB41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38715-82DD-43BF-B7D4-90300252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9BE6F-D8B9-4230-9A91-880ED436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B312E-5E16-4F3C-901F-FC6D79D6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EB795-6589-4CD1-AB09-D4E73627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ADBFA-DA38-43A9-8414-74D93E56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C980-E94C-47BE-8820-5427BB33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36F8F-01B9-453B-A03B-FE2697E5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EC2E1-D61A-4E50-AE43-C217198C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88477-B3BF-4C54-B431-C722E96D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193C1-91F0-47CB-B3C9-EB12C297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5277A-EDA3-43F5-8642-AF1700C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2772B-A8AE-4CC5-9FC6-5FB427EB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2A1-10BD-435F-A198-FB3A388E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70EB-A851-48BD-9126-CEA90303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7370A-AE21-4230-8C91-59B922D0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51B2B-4EA1-4761-9FCA-AE15E29F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3653-B561-43B4-BB06-503AEE04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762F-D3EC-4DD6-8667-3883C8A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B9D4-AD57-4ABF-A25A-FA2C254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144A9-39B2-42C1-994F-5C75926A9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3CF3F-477C-4E14-AADF-DEB0E284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5234-1A02-405E-8038-2E5119A3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1A7F0-5E5F-4A92-BFA0-332284F7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0FC0-A305-4494-8258-9CA1115C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35371-8D69-4035-9C1C-C3E3395B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784D-66C7-4976-B1E3-B087BF44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8170-144C-4E29-A8D4-C893AEFC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DCE0-F88B-4BBB-8EED-E5809B69D61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32CE-4E0A-4F1D-BC94-6CB9A21E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E127-40FA-4E21-BD78-FBFCC2BCB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C05A-3794-490E-A9E2-9F24FB0D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0CFC-2768-4F2A-9A44-4F6614F8D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33083"/>
            <a:ext cx="11247120" cy="66579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Century Gothic" panose="020B0502020202020204" pitchFamily="34" charset="0"/>
              </a:rPr>
              <a:t>Covid-19 Impact on Twitter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C8765-C9D4-4BBB-8DDC-AA3BDCEC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6160" y="4301399"/>
            <a:ext cx="5428486" cy="7616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latin typeface="Century Gothic" panose="020B0502020202020204" pitchFamily="34" charset="0"/>
              </a:rPr>
              <a:t>Team Members: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i="1" dirty="0">
                <a:latin typeface="Century Gothic" panose="020B0502020202020204" pitchFamily="34" charset="0"/>
              </a:rPr>
              <a:t>Mariam Ahmad, Hector Ladero, Zehra Tokatli, Lauren Parrish, Jimmy White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AEF47C-FFA6-4D10-82F0-9ED78B554212}"/>
              </a:ext>
            </a:extLst>
          </p:cNvPr>
          <p:cNvCxnSpPr/>
          <p:nvPr/>
        </p:nvCxnSpPr>
        <p:spPr>
          <a:xfrm>
            <a:off x="335280" y="1216152"/>
            <a:ext cx="112684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EFC56F-FC6D-42FD-920D-72DA2D749322}"/>
              </a:ext>
            </a:extLst>
          </p:cNvPr>
          <p:cNvSpPr txBox="1"/>
          <p:nvPr/>
        </p:nvSpPr>
        <p:spPr>
          <a:xfrm>
            <a:off x="307848" y="2032248"/>
            <a:ext cx="55664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entury Gothic" panose="020B0502020202020204" pitchFamily="34" charset="0"/>
              </a:rPr>
              <a:t>The project was designed to assess the impact of Covid-19 on Twitter usage in the state of North Carolina. The team hypothesized that Covid-19 references on Twitter are positively correlated to virus progression.  A global baseline was established for early pandemic data and then compared to early North Carolina Covid-19 progression and Twitter activity. </a:t>
            </a:r>
          </a:p>
          <a:p>
            <a:endParaRPr lang="en-US" sz="1200" i="1" dirty="0">
              <a:latin typeface="Century Gothic" panose="020B0502020202020204" pitchFamily="34" charset="0"/>
            </a:endParaRPr>
          </a:p>
          <a:p>
            <a:r>
              <a:rPr lang="en-US" sz="1200" i="1" dirty="0">
                <a:latin typeface="Century Gothic" panose="020B0502020202020204" pitchFamily="34" charset="0"/>
              </a:rPr>
              <a:t>By leveraging data sources for both Twitter and Covid-19 the team plans to answer the following questions:   </a:t>
            </a:r>
          </a:p>
          <a:p>
            <a:endParaRPr lang="en-US" sz="1200" i="1" dirty="0">
              <a:latin typeface="Century Gothic" panose="020B0502020202020204" pitchFamily="34" charset="0"/>
            </a:endParaRPr>
          </a:p>
          <a:p>
            <a:pPr marL="342900" indent="-342900">
              <a:spcBef>
                <a:spcPts val="0"/>
              </a:spcBef>
              <a:buClrTx/>
              <a:buAutoNum type="arabicPeriod"/>
            </a:pPr>
            <a:r>
              <a:rPr lang="en-US" sz="1200" i="1" dirty="0">
                <a:latin typeface="Century Gothic" panose="020B0502020202020204" pitchFamily="34" charset="0"/>
              </a:rPr>
              <a:t>Are Covid-19 references on Twitter linked to virus progression both globally and in North Carolina?</a:t>
            </a:r>
          </a:p>
          <a:p>
            <a:pPr>
              <a:spcBef>
                <a:spcPts val="0"/>
              </a:spcBef>
              <a:buClrTx/>
            </a:pPr>
            <a:endParaRPr lang="en-US" sz="1200" i="1" dirty="0">
              <a:latin typeface="Century Gothic" panose="020B0502020202020204" pitchFamily="34" charset="0"/>
            </a:endParaRPr>
          </a:p>
          <a:p>
            <a:pPr marL="342900" indent="-342900">
              <a:buClrTx/>
              <a:buAutoNum type="arabicPeriod" startAt="2"/>
            </a:pPr>
            <a:r>
              <a:rPr lang="en-US" sz="1200" i="1" dirty="0">
                <a:latin typeface="Century Gothic" panose="020B0502020202020204" pitchFamily="34" charset="0"/>
              </a:rPr>
              <a:t>Does location impact the probability of Twitter use as the virus progressed?</a:t>
            </a:r>
          </a:p>
          <a:p>
            <a:pPr>
              <a:buClrTx/>
            </a:pPr>
            <a:endParaRPr lang="en-US" sz="1200" i="1" dirty="0">
              <a:latin typeface="Century Gothic" panose="020B0502020202020204" pitchFamily="34" charset="0"/>
            </a:endParaRPr>
          </a:p>
          <a:p>
            <a:pPr marL="342900" indent="-342900">
              <a:buClrTx/>
              <a:buAutoNum type="arabicPeriod" startAt="3"/>
            </a:pPr>
            <a:r>
              <a:rPr lang="en-US" sz="1200" i="1" dirty="0">
                <a:latin typeface="Century Gothic" panose="020B0502020202020204" pitchFamily="34" charset="0"/>
              </a:rPr>
              <a:t>As the number of cases and deaths increased, did Twitter original Tweets increase?</a:t>
            </a:r>
          </a:p>
          <a:p>
            <a:pPr>
              <a:buClrTx/>
            </a:pPr>
            <a:endParaRPr lang="en-US" sz="1200" i="1" dirty="0">
              <a:latin typeface="Century Gothic" panose="020B0502020202020204" pitchFamily="34" charset="0"/>
            </a:endParaRPr>
          </a:p>
          <a:p>
            <a:pPr>
              <a:buClrTx/>
            </a:pPr>
            <a:r>
              <a:rPr lang="en-US" sz="1200" i="1" dirty="0">
                <a:latin typeface="Century Gothic" panose="020B0502020202020204" pitchFamily="34" charset="0"/>
              </a:rPr>
              <a:t>4.     As the number of cases and deaths increased, did Twitter</a:t>
            </a:r>
          </a:p>
          <a:p>
            <a:pPr>
              <a:buClrTx/>
            </a:pPr>
            <a:r>
              <a:rPr lang="en-US" sz="1200" i="1" dirty="0">
                <a:latin typeface="Century Gothic" panose="020B0502020202020204" pitchFamily="34" charset="0"/>
              </a:rPr>
              <a:t>        retweets and likes increase?</a:t>
            </a:r>
          </a:p>
          <a:p>
            <a:pPr>
              <a:buClrTx/>
            </a:pPr>
            <a:r>
              <a:rPr lang="en-US" sz="1200" i="1" dirty="0">
                <a:latin typeface="Century Gothic" panose="020B0502020202020204" pitchFamily="34" charset="0"/>
              </a:rPr>
              <a:t>  </a:t>
            </a:r>
          </a:p>
          <a:p>
            <a:pPr marL="228600" indent="-228600">
              <a:buClrTx/>
              <a:buAutoNum type="arabicPeriod" startAt="5"/>
            </a:pPr>
            <a:r>
              <a:rPr lang="en-US" sz="1200" i="1" dirty="0">
                <a:latin typeface="Century Gothic" panose="020B0502020202020204" pitchFamily="34" charset="0"/>
              </a:rPr>
              <a:t>Is North Carolina a good representation of US COVID-19 trends and</a:t>
            </a:r>
          </a:p>
          <a:p>
            <a:pPr>
              <a:buClrTx/>
            </a:pPr>
            <a:r>
              <a:rPr lang="en-US" sz="1200" i="1" dirty="0">
                <a:latin typeface="Century Gothic" panose="020B0502020202020204" pitchFamily="34" charset="0"/>
              </a:rPr>
              <a:t>     what thereby can be inferred about Twitter usage?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60A87-30C9-4BF5-BEE6-B848F7FAE965}"/>
              </a:ext>
            </a:extLst>
          </p:cNvPr>
          <p:cNvSpPr txBox="1"/>
          <p:nvPr/>
        </p:nvSpPr>
        <p:spPr>
          <a:xfrm>
            <a:off x="6106160" y="5057152"/>
            <a:ext cx="5747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Breakdown of Tasks:</a:t>
            </a:r>
          </a:p>
          <a:p>
            <a:r>
              <a:rPr lang="en-US" sz="1200" i="1" dirty="0">
                <a:latin typeface="Century Gothic" panose="020B0502020202020204" pitchFamily="34" charset="0"/>
              </a:rPr>
              <a:t>Data Set Research – All</a:t>
            </a:r>
          </a:p>
          <a:p>
            <a:r>
              <a:rPr lang="en-US" sz="1200" i="1" dirty="0">
                <a:latin typeface="Century Gothic" panose="020B0502020202020204" pitchFamily="34" charset="0"/>
              </a:rPr>
              <a:t>Building GitHub Branches – Zehra</a:t>
            </a:r>
          </a:p>
          <a:p>
            <a:r>
              <a:rPr lang="en-US" sz="1200" i="1" dirty="0">
                <a:latin typeface="Century Gothic" panose="020B0502020202020204" pitchFamily="34" charset="0"/>
              </a:rPr>
              <a:t>Importing Datasets – Jimmy,  Hector, Lauren </a:t>
            </a:r>
          </a:p>
          <a:p>
            <a:r>
              <a:rPr lang="en-US" sz="1200" i="1" dirty="0">
                <a:latin typeface="Century Gothic" panose="020B0502020202020204" pitchFamily="34" charset="0"/>
              </a:rPr>
              <a:t>Cleaning Data –  Zehra, Hector, Jimmy, Lauren</a:t>
            </a:r>
          </a:p>
          <a:p>
            <a:r>
              <a:rPr lang="en-US" sz="1200" i="1" dirty="0">
                <a:latin typeface="Century Gothic" panose="020B0502020202020204" pitchFamily="34" charset="0"/>
              </a:rPr>
              <a:t>Graphs – Lauren, Mariam, Zehra, Hector</a:t>
            </a:r>
          </a:p>
          <a:p>
            <a:r>
              <a:rPr lang="en-US" sz="1200" i="1" dirty="0">
                <a:latin typeface="Century Gothic" panose="020B0502020202020204" pitchFamily="34" charset="0"/>
              </a:rPr>
              <a:t>Data Analysis  – Lauren, Mariam</a:t>
            </a:r>
          </a:p>
          <a:p>
            <a:r>
              <a:rPr lang="en-US" sz="1200" i="1" dirty="0">
                <a:latin typeface="Century Gothic" panose="020B0502020202020204" pitchFamily="34" charset="0"/>
              </a:rPr>
              <a:t>Presentation Preparation – Mariam, Lauren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0A523-1920-4FB7-8DF0-FA63F4499086}"/>
              </a:ext>
            </a:extLst>
          </p:cNvPr>
          <p:cNvSpPr txBox="1"/>
          <p:nvPr/>
        </p:nvSpPr>
        <p:spPr>
          <a:xfrm>
            <a:off x="6065012" y="2051807"/>
            <a:ext cx="578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entury Gothic" panose="020B0502020202020204" pitchFamily="34" charset="0"/>
              </a:rPr>
              <a:t>The project will leverage five data sources for Twitter, Covid-19, and Geocoding.  The Team will establish a baseline by reviewing early Covid-19 Twitter trends globally and comparing with early Covid-19 Case and Twitter  data from North Carolina from the period March – May 2020.</a:t>
            </a:r>
            <a:endParaRPr lang="en-US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48076-7F57-414E-A092-7E82FCFFF31E}"/>
              </a:ext>
            </a:extLst>
          </p:cNvPr>
          <p:cNvSpPr txBox="1"/>
          <p:nvPr/>
        </p:nvSpPr>
        <p:spPr>
          <a:xfrm>
            <a:off x="6096000" y="2928075"/>
            <a:ext cx="578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Presentation: </a:t>
            </a:r>
          </a:p>
          <a:p>
            <a:pPr marL="342900" indent="-342900">
              <a:buAutoNum type="arabicPeriod"/>
            </a:pPr>
            <a:r>
              <a:rPr lang="en-US" sz="1200" i="1" dirty="0">
                <a:latin typeface="Century Gothic" panose="020B0502020202020204" pitchFamily="34" charset="0"/>
              </a:rPr>
              <a:t>Present Hypothesis and Questions</a:t>
            </a:r>
          </a:p>
          <a:p>
            <a:pPr marL="342900" indent="-342900">
              <a:buAutoNum type="arabicPeriod"/>
            </a:pPr>
            <a:r>
              <a:rPr lang="en-US" sz="1200" i="1" dirty="0">
                <a:latin typeface="Century Gothic" panose="020B0502020202020204" pitchFamily="34" charset="0"/>
              </a:rPr>
              <a:t>Data Exploration &amp; Cleansing</a:t>
            </a:r>
          </a:p>
          <a:p>
            <a:pPr marL="342900" indent="-342900">
              <a:buAutoNum type="arabicPeriod"/>
            </a:pPr>
            <a:r>
              <a:rPr lang="en-US" sz="1200" i="1" dirty="0">
                <a:latin typeface="Century Gothic" panose="020B0502020202020204" pitchFamily="34" charset="0"/>
              </a:rPr>
              <a:t>Data Analysis </a:t>
            </a:r>
          </a:p>
          <a:p>
            <a:pPr marL="342900" indent="-342900">
              <a:buAutoNum type="arabicPeriod"/>
            </a:pPr>
            <a:r>
              <a:rPr lang="en-US" sz="1200" i="1" dirty="0">
                <a:latin typeface="Century Gothic" panose="020B0502020202020204" pitchFamily="34" charset="0"/>
              </a:rPr>
              <a:t>Discussion of Findings</a:t>
            </a:r>
          </a:p>
          <a:p>
            <a:pPr marL="342900" indent="-342900">
              <a:buAutoNum type="arabicPeriod"/>
            </a:pPr>
            <a:r>
              <a:rPr lang="en-US" sz="1200" i="1" dirty="0">
                <a:latin typeface="Century Gothic" panose="020B0502020202020204" pitchFamily="34" charset="0"/>
              </a:rPr>
              <a:t>Postmortem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3D57A-7318-4E3E-A82E-5DE3F5782FA7}"/>
              </a:ext>
            </a:extLst>
          </p:cNvPr>
          <p:cNvSpPr txBox="1"/>
          <p:nvPr/>
        </p:nvSpPr>
        <p:spPr>
          <a:xfrm>
            <a:off x="6106160" y="1511250"/>
            <a:ext cx="5566410" cy="338554"/>
          </a:xfrm>
          <a:prstGeom prst="rect">
            <a:avLst/>
          </a:prstGeom>
          <a:solidFill>
            <a:srgbClr val="006666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Outline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AD794-AECC-49A4-9782-69EC81B7C7EE}"/>
              </a:ext>
            </a:extLst>
          </p:cNvPr>
          <p:cNvSpPr txBox="1"/>
          <p:nvPr/>
        </p:nvSpPr>
        <p:spPr>
          <a:xfrm>
            <a:off x="335280" y="1507645"/>
            <a:ext cx="5566410" cy="338554"/>
          </a:xfrm>
          <a:prstGeom prst="rect">
            <a:avLst/>
          </a:prstGeom>
          <a:solidFill>
            <a:srgbClr val="006666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Description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7754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307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Covid-19 Impact on Twitter in North Carolina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Parrish</dc:creator>
  <cp:lastModifiedBy>Lauren Parrish</cp:lastModifiedBy>
  <cp:revision>26</cp:revision>
  <dcterms:created xsi:type="dcterms:W3CDTF">2021-02-03T16:53:31Z</dcterms:created>
  <dcterms:modified xsi:type="dcterms:W3CDTF">2021-02-12T17:36:07Z</dcterms:modified>
</cp:coreProperties>
</file>