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0" r:id="rId4"/>
    <p:sldId id="257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E867-5C24-43BC-8AE1-CDCB8F120C3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4838-C159-4B76-90D2-958364EF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3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E867-5C24-43BC-8AE1-CDCB8F120C3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4838-C159-4B76-90D2-958364EF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E867-5C24-43BC-8AE1-CDCB8F120C3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4838-C159-4B76-90D2-958364EF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4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E867-5C24-43BC-8AE1-CDCB8F120C3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4838-C159-4B76-90D2-958364EF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E867-5C24-43BC-8AE1-CDCB8F120C3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4838-C159-4B76-90D2-958364EF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2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E867-5C24-43BC-8AE1-CDCB8F120C3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4838-C159-4B76-90D2-958364EF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7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E867-5C24-43BC-8AE1-CDCB8F120C3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4838-C159-4B76-90D2-958364EF6AB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E867-5C24-43BC-8AE1-CDCB8F120C3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4838-C159-4B76-90D2-958364EF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4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E867-5C24-43BC-8AE1-CDCB8F120C3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4838-C159-4B76-90D2-958364EF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4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E867-5C24-43BC-8AE1-CDCB8F120C3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4838-C159-4B76-90D2-958364EF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4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269E867-5C24-43BC-8AE1-CDCB8F120C3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4838-C159-4B76-90D2-958364EF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2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269E867-5C24-43BC-8AE1-CDCB8F120C3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C7C4838-C159-4B76-90D2-958364EF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9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5520-373D-4AFC-9950-CEE446EB8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Whole Lotta Heart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23817-3EF4-41B9-97D1-814F607DF1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Zehra </a:t>
            </a:r>
            <a:r>
              <a:rPr lang="en-US" dirty="0" err="1"/>
              <a:t>Tokatli</a:t>
            </a:r>
            <a:r>
              <a:rPr lang="en-US" dirty="0"/>
              <a:t>  	Melinda </a:t>
            </a:r>
            <a:r>
              <a:rPr lang="en-US" dirty="0" err="1"/>
              <a:t>Eudy</a:t>
            </a:r>
            <a:endParaRPr lang="en-US" dirty="0"/>
          </a:p>
          <a:p>
            <a:r>
              <a:rPr lang="en-US" dirty="0"/>
              <a:t>Lauren Parrish	Kelly Rose</a:t>
            </a:r>
          </a:p>
          <a:p>
            <a:r>
              <a:rPr lang="en-US" dirty="0"/>
              <a:t>Sarah Green</a:t>
            </a:r>
          </a:p>
        </p:txBody>
      </p:sp>
    </p:spTree>
    <p:extLst>
      <p:ext uri="{BB962C8B-B14F-4D97-AF65-F5344CB8AC3E}">
        <p14:creationId xmlns:p14="http://schemas.microsoft.com/office/powerpoint/2010/main" val="368227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BAD8E-D0A8-44EA-B795-63574801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solidFill>
                  <a:srgbClr val="FF0000"/>
                </a:solidFill>
              </a:rPr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01272-614E-40A8-8393-F675A6443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0" dirty="0">
                <a:effectLst/>
              </a:rPr>
              <a:t>The Whole Lotta Heart project sought to understand which health indicators are most significant to your heart, mind, and even financial health.</a:t>
            </a:r>
            <a:endParaRPr lang="en-US" sz="2000" dirty="0"/>
          </a:p>
          <a:p>
            <a:r>
              <a:rPr lang="en-US" sz="2000" dirty="0"/>
              <a:t>The healthcare industry being one of the biggest consumers of Machine Learning and predicative analysis we chose to dive whole heartedly into it.</a:t>
            </a:r>
          </a:p>
          <a:p>
            <a:r>
              <a:rPr lang="en-US" sz="2000" dirty="0"/>
              <a:t>We will show you the power of machine learning in an aspect of our lives that is so very important… health!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0DA1F-FBA3-4728-A878-AADDDA76F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2F236C-8025-4BF7-AF2A-AEA1ED509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672" y="4669598"/>
            <a:ext cx="213359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E7974A15-F7CC-4F52-840A-9B1612AAF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745" y="4646936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6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A36DE-3F70-4F62-AFE1-1E7DE0D85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Questions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25EC0-9B72-4D00-8458-3DF640AB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health indicators are more important to heart health?</a:t>
            </a:r>
          </a:p>
          <a:p>
            <a:r>
              <a:rPr lang="en-US" dirty="0"/>
              <a:t>Which of the health indicators are more likely to cause a stroke? </a:t>
            </a:r>
          </a:p>
          <a:p>
            <a:r>
              <a:rPr lang="en-US" dirty="0"/>
              <a:t>Which health indicators have the potential of costing you the most medically?</a:t>
            </a:r>
          </a:p>
        </p:txBody>
      </p:sp>
    </p:spTree>
    <p:extLst>
      <p:ext uri="{BB962C8B-B14F-4D97-AF65-F5344CB8AC3E}">
        <p14:creationId xmlns:p14="http://schemas.microsoft.com/office/powerpoint/2010/main" val="323987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F5A6-302B-4465-B8C6-93FDEB81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8E407-77E1-4870-8A37-CC68C1756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chemeClr val="tx1"/>
                </a:solidFill>
                <a:effectLst/>
              </a:rPr>
              <a:t>The team leveraged three datasets from Kaggle.com which reflected predictors like smoking, blood pressure, and relationship status, and how they contribute to heart disease, stroke, and medical cost.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E02557-36AA-4AFA-BADB-2DB5DBC6F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238" y="4461517"/>
            <a:ext cx="2847975" cy="1600199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F10E386-EB3E-4AF2-9947-4401DFD93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370" y="4461517"/>
            <a:ext cx="213359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pinion: Show us the money: Cash is the coronavirus vaccine we need now -  MarketWatch">
            <a:extLst>
              <a:ext uri="{FF2B5EF4-FFF2-40B4-BE49-F238E27FC236}">
                <a16:creationId xmlns:a16="http://schemas.microsoft.com/office/drawing/2014/main" id="{041BCC26-C743-491D-B4D9-CB132B14C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561" y="4537018"/>
            <a:ext cx="2712460" cy="152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984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6CBB3-D6B5-4DC3-A2D9-CD802F1F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Etl</a:t>
            </a:r>
            <a:r>
              <a:rPr lang="en-US" dirty="0">
                <a:solidFill>
                  <a:srgbClr val="FF0000"/>
                </a:solidFill>
              </a:rPr>
              <a:t>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A40DE-F08E-4A91-9673-D90C0441B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During the data cleansing process, columns were renamed, and the team dropped rows with incomplete datasets to enhance understanding.</a:t>
            </a:r>
          </a:p>
          <a:p>
            <a:r>
              <a:rPr lang="en-US" sz="2000" dirty="0"/>
              <a:t>String formatted data was converted to integers to assist the machine learning algorithm.</a:t>
            </a:r>
          </a:p>
          <a:p>
            <a:r>
              <a:rPr lang="en-US" sz="2000" dirty="0"/>
              <a:t>Once data cleansing was completed the data was uploaded into a Postgres database.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C506E-0262-4633-89CB-63DFFD142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602808-09A7-478B-A4CC-160C333C0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129" y="4471863"/>
            <a:ext cx="8333333" cy="1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7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CF40-B400-4575-BCF6-C7050586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Flask, visuals and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6CE81-DEA5-4DD3-A182-9E03E7DB7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Utilizing Flask, D3,  JavaScript, HTML/CSS,  and Tableau, we were able to create an interactive dashboard full of visuals that will expand your mind on the different health indicators that play a large role in your heart, mind and financial health.</a:t>
            </a:r>
          </a:p>
          <a:p>
            <a:r>
              <a:rPr lang="en-US" dirty="0"/>
              <a:t>Using our knowledge of Machine Learning we were able to deploy a logistic regression algorithm with use of the pickle library that will return a prediction of your likelihood of having a stroke.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7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588E-180A-4FF9-9401-B21763DD4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Heroku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7C54-FDA1-4F66-9867-D7A163017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hosted and published our dashboard on Heroku cloud platform.</a:t>
            </a:r>
          </a:p>
          <a:p>
            <a:endParaRPr lang="en-US" dirty="0"/>
          </a:p>
          <a:p>
            <a:r>
              <a:rPr lang="en-US" dirty="0"/>
              <a:t>https://whole-lotta-heart.herokuapp.com/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E5CB3-22BE-490A-8761-E0119FE6B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4233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</TotalTime>
  <Words>330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Whole Lotta Heart</vt:lpstr>
      <vt:lpstr>Project background</vt:lpstr>
      <vt:lpstr>Questions to answer</vt:lpstr>
      <vt:lpstr>The data</vt:lpstr>
      <vt:lpstr>Etl process</vt:lpstr>
      <vt:lpstr>Flask, visuals and machine learning</vt:lpstr>
      <vt:lpstr>Heroku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Whole Lotta Heart</dc:title>
  <dc:creator>JAIME GREEN</dc:creator>
  <cp:lastModifiedBy>Kelly Rose</cp:lastModifiedBy>
  <cp:revision>16</cp:revision>
  <dcterms:created xsi:type="dcterms:W3CDTF">2021-06-07T14:17:56Z</dcterms:created>
  <dcterms:modified xsi:type="dcterms:W3CDTF">2021-06-09T23:17:15Z</dcterms:modified>
</cp:coreProperties>
</file>