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7"/>
  </p:notesMasterIdLst>
  <p:sldIdLst>
    <p:sldId id="256" r:id="rId2"/>
    <p:sldId id="266" r:id="rId3"/>
    <p:sldId id="257" r:id="rId4"/>
    <p:sldId id="340" r:id="rId5"/>
    <p:sldId id="289" r:id="rId6"/>
    <p:sldId id="341" r:id="rId7"/>
    <p:sldId id="342" r:id="rId8"/>
    <p:sldId id="344" r:id="rId9"/>
    <p:sldId id="345" r:id="rId10"/>
    <p:sldId id="346" r:id="rId11"/>
    <p:sldId id="347" r:id="rId12"/>
    <p:sldId id="349" r:id="rId13"/>
    <p:sldId id="350" r:id="rId14"/>
    <p:sldId id="354" r:id="rId15"/>
    <p:sldId id="351" r:id="rId16"/>
    <p:sldId id="352" r:id="rId17"/>
    <p:sldId id="353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15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Kulim Park" panose="020B0604020202020204" charset="0"/>
      <p:regular r:id="rId32"/>
      <p:bold r:id="rId33"/>
      <p:italic r:id="rId34"/>
      <p:boldItalic r:id="rId35"/>
    </p:embeddedFont>
    <p:embeddedFont>
      <p:font typeface="Kulim Park SemiBold" panose="020B0604020202020204" charset="0"/>
      <p:regular r:id="rId36"/>
      <p:bold r:id="rId37"/>
      <p:italic r:id="rId38"/>
      <p:boldItalic r:id="rId39"/>
    </p:embeddedFont>
    <p:embeddedFont>
      <p:font typeface="Manrope" panose="020B0604020202020204" charset="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4642B4-FA45-4863-82C5-1C8D42194890}">
  <a:tblStyle styleId="{E44642B4-FA45-4863-82C5-1C8D421948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3951331-256D-429C-9C3F-101A6C185B6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62" y="-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3458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142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ead6129809_1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ead6129809_1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7756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274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ad61298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ad61298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097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4532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397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73848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7661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578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ad61298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ad61298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35859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ad61298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ad61298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33191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0326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3651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51046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ead6129809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ead6129809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ad61298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ad61298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277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ead6129809_1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ead6129809_1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ead6129809_1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ead6129809_1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329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576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ead6129809_1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ead6129809_1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141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0853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813319">
            <a:off x="-1616877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649785" flipH="1">
            <a:off x="6475477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25387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8823147">
            <a:off x="-2265377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536238" y="-142500"/>
            <a:ext cx="4935815" cy="3769836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649785">
            <a:off x="716152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244193">
            <a:off x="4086917" y="-777268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9555807">
            <a:off x="-6119383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>
                <a:latin typeface="Kulim Park SemiBold"/>
                <a:ea typeface="Kulim Park SemiBold"/>
                <a:cs typeface="Kulim Park SemiBold"/>
                <a:sym typeface="Kulim Park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962550" y="3100575"/>
            <a:ext cx="521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flipH="1">
            <a:off x="6818628" y="25866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9748587" flipH="1">
            <a:off x="5601527" y="2021265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716550" y="1929275"/>
            <a:ext cx="3855600" cy="16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723300" y="845239"/>
            <a:ext cx="14982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716550" y="3578839"/>
            <a:ext cx="27525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 rot="813319">
            <a:off x="-704002" y="2342077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 rot="-5553048">
            <a:off x="-3421688" y="1600648"/>
            <a:ext cx="5990367" cy="5613156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 rot="-1460553" flipH="1">
            <a:off x="6702382" y="-661835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 rot="3657786">
            <a:off x="7243056" y="893138"/>
            <a:ext cx="4558957" cy="1365879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 rot="3624623">
            <a:off x="5761668" y="608449"/>
            <a:ext cx="7826028" cy="287783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720000" y="1095450"/>
            <a:ext cx="77028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50"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/>
          <p:nvPr/>
        </p:nvSpPr>
        <p:spPr>
          <a:xfrm rot="-3394465">
            <a:off x="-2929870" y="34332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5"/>
          <p:cNvSpPr/>
          <p:nvPr/>
        </p:nvSpPr>
        <p:spPr>
          <a:xfrm flipH="1">
            <a:off x="-4081962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/>
          <p:nvPr/>
        </p:nvSpPr>
        <p:spPr>
          <a:xfrm rot="-3952094" flipH="1">
            <a:off x="-3954406" y="-32116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 rot="649760">
            <a:off x="-3199069" y="-713258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/>
          <p:nvPr/>
        </p:nvSpPr>
        <p:spPr>
          <a:xfrm rot="-813319" flipH="1">
            <a:off x="4926200" y="-30743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/>
          <p:nvPr/>
        </p:nvSpPr>
        <p:spPr>
          <a:xfrm rot="10285603" flipH="1">
            <a:off x="6080701" y="37528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/>
          <p:nvPr/>
        </p:nvSpPr>
        <p:spPr>
          <a:xfrm rot="7426355" flipH="1">
            <a:off x="6582052" y="113283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/>
          <p:nvPr/>
        </p:nvSpPr>
        <p:spPr>
          <a:xfrm rot="-813319" flipH="1">
            <a:off x="4432698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8"/>
          <p:cNvSpPr/>
          <p:nvPr/>
        </p:nvSpPr>
        <p:spPr>
          <a:xfrm rot="649785">
            <a:off x="-1816445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8"/>
          <p:cNvSpPr/>
          <p:nvPr/>
        </p:nvSpPr>
        <p:spPr>
          <a:xfrm flipH="1">
            <a:off x="620870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8"/>
          <p:cNvSpPr/>
          <p:nvPr/>
        </p:nvSpPr>
        <p:spPr>
          <a:xfrm rot="-8823147" flipH="1">
            <a:off x="5804215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8"/>
          <p:cNvSpPr/>
          <p:nvPr/>
        </p:nvSpPr>
        <p:spPr>
          <a:xfrm rot="8100000" flipH="1">
            <a:off x="-2522993" y="494176"/>
            <a:ext cx="4935837" cy="3769884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8"/>
          <p:cNvSpPr/>
          <p:nvPr/>
        </p:nvSpPr>
        <p:spPr>
          <a:xfrm rot="-649785" flipH="1">
            <a:off x="3942880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8"/>
          <p:cNvSpPr/>
          <p:nvPr/>
        </p:nvSpPr>
        <p:spPr>
          <a:xfrm rot="-2128845" flipH="1">
            <a:off x="-1704639" y="-1767729"/>
            <a:ext cx="7826192" cy="287789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8"/>
          <p:cNvSpPr txBox="1">
            <a:spLocks noGrp="1"/>
          </p:cNvSpPr>
          <p:nvPr>
            <p:ph type="title"/>
          </p:nvPr>
        </p:nvSpPr>
        <p:spPr>
          <a:xfrm>
            <a:off x="1276650" y="438900"/>
            <a:ext cx="6590700" cy="10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8"/>
          <p:cNvSpPr txBox="1">
            <a:spLocks noGrp="1"/>
          </p:cNvSpPr>
          <p:nvPr>
            <p:ph type="subTitle" idx="1"/>
          </p:nvPr>
        </p:nvSpPr>
        <p:spPr>
          <a:xfrm>
            <a:off x="2854650" y="1652972"/>
            <a:ext cx="3434700" cy="10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8"/>
          <p:cNvSpPr/>
          <p:nvPr/>
        </p:nvSpPr>
        <p:spPr>
          <a:xfrm rot="9555807" flipH="1">
            <a:off x="7660042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8"/>
          <p:cNvSpPr txBox="1"/>
          <p:nvPr/>
        </p:nvSpPr>
        <p:spPr>
          <a:xfrm>
            <a:off x="1735700" y="3967300"/>
            <a:ext cx="56682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CREDITS: This presentation template was created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and includes icons by</a:t>
            </a:r>
            <a:r>
              <a:rPr lang="en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and infographics &amp; images by</a:t>
            </a:r>
            <a:r>
              <a:rPr lang="en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/>
          <p:nvPr/>
        </p:nvSpPr>
        <p:spPr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9"/>
          <p:cNvSpPr/>
          <p:nvPr/>
        </p:nvSpPr>
        <p:spPr>
          <a:xfrm flipH="1">
            <a:off x="6818628" y="25866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9"/>
          <p:cNvSpPr/>
          <p:nvPr/>
        </p:nvSpPr>
        <p:spPr>
          <a:xfrm rot="9748587" flipH="1">
            <a:off x="5601527" y="2021265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9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9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9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/>
          <p:nvPr/>
        </p:nvSpPr>
        <p:spPr>
          <a:xfrm rot="4102360" flipH="1">
            <a:off x="-2512533" y="403063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0"/>
          <p:cNvSpPr/>
          <p:nvPr/>
        </p:nvSpPr>
        <p:spPr>
          <a:xfrm rot="813319">
            <a:off x="-412960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0"/>
          <p:cNvSpPr/>
          <p:nvPr/>
        </p:nvSpPr>
        <p:spPr>
          <a:xfrm rot="3394465" flipH="1">
            <a:off x="5593334" y="21714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0"/>
          <p:cNvSpPr/>
          <p:nvPr/>
        </p:nvSpPr>
        <p:spPr>
          <a:xfrm rot="-10285603">
            <a:off x="6336471" y="-29172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0"/>
          <p:cNvSpPr/>
          <p:nvPr/>
        </p:nvSpPr>
        <p:spPr>
          <a:xfrm rot="-2238616">
            <a:off x="-4635728" y="470344"/>
            <a:ext cx="7826078" cy="287785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1075" y="438900"/>
            <a:ext cx="769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1075" y="1351868"/>
            <a:ext cx="77019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61" r:id="rId4"/>
    <p:sldLayoutId id="2147483674" r:id="rId5"/>
    <p:sldLayoutId id="2147483675" r:id="rId6"/>
    <p:sldLayoutId id="214748367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2110031805001@sar.ac.id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bps.go.id/indikator/indikator/view_data/0000/data/1383/sdgs_3/1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"/>
          <p:cNvSpPr txBox="1">
            <a:spLocks noGrp="1"/>
          </p:cNvSpPr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 dirty="0">
                <a:solidFill>
                  <a:schemeClr val="tx2">
                    <a:lumMod val="50000"/>
                  </a:schemeClr>
                </a:solidFill>
              </a:rPr>
              <a:t>Angka </a:t>
            </a:r>
            <a:r>
              <a:rPr lang="en-ID" sz="3200" dirty="0" err="1">
                <a:solidFill>
                  <a:schemeClr val="tx2">
                    <a:lumMod val="50000"/>
                  </a:schemeClr>
                </a:solidFill>
              </a:rPr>
              <a:t>Kematian</a:t>
            </a:r>
            <a:r>
              <a:rPr lang="en-ID" sz="3200" dirty="0">
                <a:solidFill>
                  <a:schemeClr val="tx2">
                    <a:lumMod val="50000"/>
                  </a:schemeClr>
                </a:solidFill>
              </a:rPr>
              <a:t> Neonatal (AKN) Dan Angka </a:t>
            </a:r>
            <a:r>
              <a:rPr lang="en-ID" sz="3200" dirty="0" err="1">
                <a:solidFill>
                  <a:schemeClr val="tx2">
                    <a:lumMod val="50000"/>
                  </a:schemeClr>
                </a:solidFill>
              </a:rPr>
              <a:t>Kematian</a:t>
            </a:r>
            <a:r>
              <a:rPr lang="en-ID" sz="3200" dirty="0">
                <a:solidFill>
                  <a:schemeClr val="tx2">
                    <a:lumMod val="50000"/>
                  </a:schemeClr>
                </a:solidFill>
              </a:rPr>
              <a:t> Bayi Per 1000 </a:t>
            </a:r>
            <a:r>
              <a:rPr lang="en-ID" sz="3200" dirty="0" err="1">
                <a:solidFill>
                  <a:schemeClr val="tx2">
                    <a:lumMod val="50000"/>
                  </a:schemeClr>
                </a:solidFill>
              </a:rPr>
              <a:t>Kelahiran</a:t>
            </a:r>
            <a:r>
              <a:rPr lang="en-ID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ID" sz="3200" dirty="0" err="1">
                <a:solidFill>
                  <a:schemeClr val="tx2">
                    <a:lumMod val="50000"/>
                  </a:schemeClr>
                </a:solidFill>
              </a:rPr>
              <a:t>Menurut</a:t>
            </a:r>
            <a:r>
              <a:rPr lang="en-ID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ID" sz="3200" dirty="0" err="1">
                <a:solidFill>
                  <a:schemeClr val="tx2">
                    <a:lumMod val="50000"/>
                  </a:schemeClr>
                </a:solidFill>
              </a:rPr>
              <a:t>Provinsi</a:t>
            </a:r>
            <a:r>
              <a:rPr lang="en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sz="3600" dirty="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326" name="Google Shape;326;p34"/>
          <p:cNvSpPr txBox="1">
            <a:spLocks noGrp="1"/>
          </p:cNvSpPr>
          <p:nvPr>
            <p:ph type="subTitle" idx="1"/>
          </p:nvPr>
        </p:nvSpPr>
        <p:spPr>
          <a:xfrm>
            <a:off x="837134" y="4132206"/>
            <a:ext cx="4356188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Muhamad Ibrah Iskandar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2110031805001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Statistika</a:t>
            </a:r>
            <a:r>
              <a:rPr lang="en-US" dirty="0"/>
              <a:t> dan </a:t>
            </a:r>
            <a:r>
              <a:rPr lang="en-US" dirty="0" err="1"/>
              <a:t>probabilitas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014F61-040D-08B5-E5BF-EA02300A8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354" y="90237"/>
            <a:ext cx="5825289" cy="25928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D87AC5-F30D-161E-C877-24746F3AF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355" y="2683043"/>
            <a:ext cx="5825289" cy="241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80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C7E38D-FEE9-6166-4C00-B74560F2D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928687"/>
            <a:ext cx="65341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256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7"/>
          <p:cNvSpPr txBox="1">
            <a:spLocks noGrp="1"/>
          </p:cNvSpPr>
          <p:nvPr>
            <p:ph type="title"/>
          </p:nvPr>
        </p:nvSpPr>
        <p:spPr>
          <a:xfrm flipH="1">
            <a:off x="720075" y="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Uji </a:t>
            </a:r>
            <a:r>
              <a:rPr lang="en-US" dirty="0" err="1"/>
              <a:t>Normalitas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91BA87-D519-CA9C-BC06-849A4F34F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665809"/>
            <a:ext cx="2600790" cy="4450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27AEA0-B3AD-6A7B-6EDC-D2215C5189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12959"/>
            <a:ext cx="3152775" cy="2486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7694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9BB7DE-91A9-CECC-9882-063C7748F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7" y="1166812"/>
            <a:ext cx="70580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42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4"/>
          <p:cNvSpPr txBox="1">
            <a:spLocks noGrp="1"/>
          </p:cNvSpPr>
          <p:nvPr>
            <p:ph type="title"/>
          </p:nvPr>
        </p:nvSpPr>
        <p:spPr>
          <a:xfrm>
            <a:off x="723299" y="2169225"/>
            <a:ext cx="7868041" cy="8050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Uji 	</a:t>
            </a:r>
            <a:r>
              <a:rPr lang="en-US" dirty="0" err="1"/>
              <a:t>Hipotesis</a:t>
            </a:r>
            <a:endParaRPr dirty="0"/>
          </a:p>
        </p:txBody>
      </p:sp>
      <p:sp>
        <p:nvSpPr>
          <p:cNvPr id="413" name="Google Shape;413;p44"/>
          <p:cNvSpPr txBox="1">
            <a:spLocks noGrp="1"/>
          </p:cNvSpPr>
          <p:nvPr>
            <p:ph type="subTitle" idx="1"/>
          </p:nvPr>
        </p:nvSpPr>
        <p:spPr>
          <a:xfrm>
            <a:off x="716550" y="3578839"/>
            <a:ext cx="2752500" cy="7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4" name="Google Shape;414;p44"/>
          <p:cNvSpPr txBox="1">
            <a:spLocks noGrp="1"/>
          </p:cNvSpPr>
          <p:nvPr>
            <p:ph type="title" idx="2"/>
          </p:nvPr>
        </p:nvSpPr>
        <p:spPr>
          <a:xfrm>
            <a:off x="723300" y="845239"/>
            <a:ext cx="1498200" cy="11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8745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FAB540-797A-C73A-C72F-56A68C702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62" y="261937"/>
            <a:ext cx="66198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52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3FD908-CBF7-368F-1AE2-97A2D6511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5" y="962025"/>
            <a:ext cx="64579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93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17025B-58C4-9B3E-BBAE-3AE8E1980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943" y="150697"/>
            <a:ext cx="6338113" cy="484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92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14E0D6-7045-28BC-CEF4-D2FDD8734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87" y="785812"/>
            <a:ext cx="65246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73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353868-19B8-9558-B706-673E7BAEC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570" y="303797"/>
            <a:ext cx="5734859" cy="453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5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4"/>
          <p:cNvSpPr txBox="1">
            <a:spLocks noGrp="1"/>
          </p:cNvSpPr>
          <p:nvPr>
            <p:ph type="title"/>
          </p:nvPr>
        </p:nvSpPr>
        <p:spPr>
          <a:xfrm>
            <a:off x="723300" y="2169225"/>
            <a:ext cx="3855600" cy="8050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Pendahuluan</a:t>
            </a:r>
            <a:endParaRPr dirty="0"/>
          </a:p>
        </p:txBody>
      </p:sp>
      <p:sp>
        <p:nvSpPr>
          <p:cNvPr id="413" name="Google Shape;413;p44"/>
          <p:cNvSpPr txBox="1">
            <a:spLocks noGrp="1"/>
          </p:cNvSpPr>
          <p:nvPr>
            <p:ph type="subTitle" idx="1"/>
          </p:nvPr>
        </p:nvSpPr>
        <p:spPr>
          <a:xfrm>
            <a:off x="716550" y="3578839"/>
            <a:ext cx="2752500" cy="7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4" name="Google Shape;414;p44"/>
          <p:cNvSpPr txBox="1">
            <a:spLocks noGrp="1"/>
          </p:cNvSpPr>
          <p:nvPr>
            <p:ph type="title" idx="2"/>
          </p:nvPr>
        </p:nvSpPr>
        <p:spPr>
          <a:xfrm>
            <a:off x="723300" y="845239"/>
            <a:ext cx="3438392" cy="11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Bab 01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A1460B-F8B0-6734-4594-337AD5A5E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787" y="1585912"/>
            <a:ext cx="64484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270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4"/>
          <p:cNvSpPr txBox="1">
            <a:spLocks noGrp="1"/>
          </p:cNvSpPr>
          <p:nvPr>
            <p:ph type="title"/>
          </p:nvPr>
        </p:nvSpPr>
        <p:spPr>
          <a:xfrm>
            <a:off x="723299" y="2169225"/>
            <a:ext cx="7868041" cy="8050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Uji 	Kesimpulan</a:t>
            </a:r>
            <a:endParaRPr dirty="0"/>
          </a:p>
        </p:txBody>
      </p:sp>
      <p:sp>
        <p:nvSpPr>
          <p:cNvPr id="413" name="Google Shape;413;p44"/>
          <p:cNvSpPr txBox="1">
            <a:spLocks noGrp="1"/>
          </p:cNvSpPr>
          <p:nvPr>
            <p:ph type="subTitle" idx="1"/>
          </p:nvPr>
        </p:nvSpPr>
        <p:spPr>
          <a:xfrm>
            <a:off x="716550" y="3578839"/>
            <a:ext cx="2752500" cy="7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4" name="Google Shape;414;p44"/>
          <p:cNvSpPr txBox="1">
            <a:spLocks noGrp="1"/>
          </p:cNvSpPr>
          <p:nvPr>
            <p:ph type="title" idx="2"/>
          </p:nvPr>
        </p:nvSpPr>
        <p:spPr>
          <a:xfrm>
            <a:off x="723300" y="845239"/>
            <a:ext cx="5149962" cy="11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Bab 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2817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631491-F9A3-F32C-E70D-9AEE8AE30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034" y="201529"/>
            <a:ext cx="5769932" cy="474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5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631491-F9A3-F32C-E70D-9AEE8AE30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034" y="201529"/>
            <a:ext cx="5769932" cy="474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322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14B811-3AC7-1FC6-7F4E-7819A3DAD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5" y="2014537"/>
            <a:ext cx="67627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63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93"/>
          <p:cNvSpPr txBox="1">
            <a:spLocks noGrp="1"/>
          </p:cNvSpPr>
          <p:nvPr>
            <p:ph type="subTitle" idx="1"/>
          </p:nvPr>
        </p:nvSpPr>
        <p:spPr>
          <a:xfrm>
            <a:off x="2854650" y="1652972"/>
            <a:ext cx="3434700" cy="10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hlinkClick r:id="rId3"/>
              </a:rPr>
              <a:t>2110031805001@sar.ac.id</a:t>
            </a: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+91  620 421 838 </a:t>
            </a:r>
            <a:endParaRPr dirty="0"/>
          </a:p>
        </p:txBody>
      </p:sp>
      <p:sp>
        <p:nvSpPr>
          <p:cNvPr id="1112" name="Google Shape;1112;p93"/>
          <p:cNvSpPr txBox="1">
            <a:spLocks noGrp="1"/>
          </p:cNvSpPr>
          <p:nvPr>
            <p:ph type="title"/>
          </p:nvPr>
        </p:nvSpPr>
        <p:spPr>
          <a:xfrm>
            <a:off x="1276650" y="438900"/>
            <a:ext cx="6590700" cy="10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113" name="Google Shape;1113;p93"/>
          <p:cNvSpPr txBox="1"/>
          <p:nvPr/>
        </p:nvSpPr>
        <p:spPr>
          <a:xfrm>
            <a:off x="2903825" y="4654275"/>
            <a:ext cx="33363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Please keep this slide for attribution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114" name="Google Shape;1114;p93"/>
          <p:cNvSpPr/>
          <p:nvPr/>
        </p:nvSpPr>
        <p:spPr>
          <a:xfrm>
            <a:off x="3057275" y="3011869"/>
            <a:ext cx="787910" cy="567612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93"/>
          <p:cNvSpPr/>
          <p:nvPr/>
        </p:nvSpPr>
        <p:spPr>
          <a:xfrm flipH="1">
            <a:off x="4506862" y="3005975"/>
            <a:ext cx="787910" cy="567679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93"/>
          <p:cNvSpPr/>
          <p:nvPr/>
        </p:nvSpPr>
        <p:spPr>
          <a:xfrm flipH="1">
            <a:off x="5447962" y="3011836"/>
            <a:ext cx="638859" cy="567644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93"/>
          <p:cNvSpPr/>
          <p:nvPr/>
        </p:nvSpPr>
        <p:spPr>
          <a:xfrm>
            <a:off x="3865257" y="3009374"/>
            <a:ext cx="631071" cy="560864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93"/>
          <p:cNvSpPr/>
          <p:nvPr/>
        </p:nvSpPr>
        <p:spPr>
          <a:xfrm>
            <a:off x="4079438" y="3201875"/>
            <a:ext cx="212764" cy="175874"/>
          </a:xfrm>
          <a:custGeom>
            <a:avLst/>
            <a:gdLst/>
            <a:ahLst/>
            <a:cxnLst/>
            <a:rect l="l" t="t" r="r" b="b"/>
            <a:pathLst>
              <a:path w="13277" h="10975" extrusionOk="0">
                <a:moveTo>
                  <a:pt x="4037" y="8573"/>
                </a:moveTo>
                <a:cubicBezTo>
                  <a:pt x="2602" y="8540"/>
                  <a:pt x="1735" y="7506"/>
                  <a:pt x="1502" y="6672"/>
                </a:cubicBezTo>
                <a:cubicBezTo>
                  <a:pt x="1902" y="6772"/>
                  <a:pt x="2269" y="6739"/>
                  <a:pt x="2669" y="6639"/>
                </a:cubicBezTo>
                <a:cubicBezTo>
                  <a:pt x="2669" y="6639"/>
                  <a:pt x="2669" y="6639"/>
                  <a:pt x="2702" y="6639"/>
                </a:cubicBezTo>
                <a:cubicBezTo>
                  <a:pt x="1935" y="6472"/>
                  <a:pt x="1335" y="6038"/>
                  <a:pt x="934" y="5371"/>
                </a:cubicBezTo>
                <a:cubicBezTo>
                  <a:pt x="668" y="4938"/>
                  <a:pt x="534" y="4471"/>
                  <a:pt x="534" y="3937"/>
                </a:cubicBezTo>
                <a:cubicBezTo>
                  <a:pt x="901" y="4137"/>
                  <a:pt x="1301" y="4270"/>
                  <a:pt x="1735" y="4270"/>
                </a:cubicBezTo>
                <a:cubicBezTo>
                  <a:pt x="1168" y="3837"/>
                  <a:pt x="768" y="3303"/>
                  <a:pt x="634" y="2603"/>
                </a:cubicBezTo>
                <a:cubicBezTo>
                  <a:pt x="467" y="1902"/>
                  <a:pt x="568" y="1268"/>
                  <a:pt x="901" y="634"/>
                </a:cubicBezTo>
                <a:cubicBezTo>
                  <a:pt x="2402" y="2369"/>
                  <a:pt x="4270" y="3336"/>
                  <a:pt x="6538" y="3470"/>
                </a:cubicBezTo>
                <a:cubicBezTo>
                  <a:pt x="6538" y="3370"/>
                  <a:pt x="6505" y="3270"/>
                  <a:pt x="6505" y="3170"/>
                </a:cubicBezTo>
                <a:cubicBezTo>
                  <a:pt x="6405" y="2536"/>
                  <a:pt x="6538" y="1935"/>
                  <a:pt x="6905" y="1402"/>
                </a:cubicBezTo>
                <a:cubicBezTo>
                  <a:pt x="7339" y="735"/>
                  <a:pt x="7939" y="301"/>
                  <a:pt x="8740" y="167"/>
                </a:cubicBezTo>
                <a:cubicBezTo>
                  <a:pt x="9674" y="1"/>
                  <a:pt x="10475" y="268"/>
                  <a:pt x="11142" y="935"/>
                </a:cubicBezTo>
                <a:cubicBezTo>
                  <a:pt x="11175" y="968"/>
                  <a:pt x="11208" y="968"/>
                  <a:pt x="11275" y="968"/>
                </a:cubicBezTo>
                <a:cubicBezTo>
                  <a:pt x="11842" y="835"/>
                  <a:pt x="12376" y="634"/>
                  <a:pt x="12876" y="368"/>
                </a:cubicBezTo>
                <a:cubicBezTo>
                  <a:pt x="12876" y="334"/>
                  <a:pt x="12910" y="334"/>
                  <a:pt x="12910" y="334"/>
                </a:cubicBezTo>
                <a:lnTo>
                  <a:pt x="12910" y="334"/>
                </a:lnTo>
                <a:cubicBezTo>
                  <a:pt x="12710" y="968"/>
                  <a:pt x="12309" y="1468"/>
                  <a:pt x="11742" y="1835"/>
                </a:cubicBezTo>
                <a:cubicBezTo>
                  <a:pt x="12276" y="1769"/>
                  <a:pt x="12776" y="1635"/>
                  <a:pt x="13277" y="1402"/>
                </a:cubicBezTo>
                <a:lnTo>
                  <a:pt x="13277" y="1435"/>
                </a:lnTo>
                <a:cubicBezTo>
                  <a:pt x="13177" y="1568"/>
                  <a:pt x="13076" y="1702"/>
                  <a:pt x="12976" y="1835"/>
                </a:cubicBezTo>
                <a:cubicBezTo>
                  <a:pt x="12676" y="2202"/>
                  <a:pt x="12343" y="2502"/>
                  <a:pt x="11976" y="2769"/>
                </a:cubicBezTo>
                <a:cubicBezTo>
                  <a:pt x="11942" y="2803"/>
                  <a:pt x="11942" y="2836"/>
                  <a:pt x="11942" y="2869"/>
                </a:cubicBezTo>
                <a:cubicBezTo>
                  <a:pt x="11942" y="3270"/>
                  <a:pt x="11942" y="3670"/>
                  <a:pt x="11876" y="4070"/>
                </a:cubicBezTo>
                <a:cubicBezTo>
                  <a:pt x="11776" y="4938"/>
                  <a:pt x="11542" y="5738"/>
                  <a:pt x="11175" y="6505"/>
                </a:cubicBezTo>
                <a:cubicBezTo>
                  <a:pt x="10808" y="7306"/>
                  <a:pt x="10308" y="8040"/>
                  <a:pt x="9707" y="8674"/>
                </a:cubicBezTo>
                <a:cubicBezTo>
                  <a:pt x="8673" y="9741"/>
                  <a:pt x="7406" y="10441"/>
                  <a:pt x="5971" y="10742"/>
                </a:cubicBezTo>
                <a:cubicBezTo>
                  <a:pt x="5438" y="10875"/>
                  <a:pt x="4937" y="10908"/>
                  <a:pt x="4437" y="10942"/>
                </a:cubicBezTo>
                <a:cubicBezTo>
                  <a:pt x="2869" y="10975"/>
                  <a:pt x="1401" y="10575"/>
                  <a:pt x="67" y="9774"/>
                </a:cubicBezTo>
                <a:cubicBezTo>
                  <a:pt x="34" y="9741"/>
                  <a:pt x="34" y="9741"/>
                  <a:pt x="0" y="9708"/>
                </a:cubicBezTo>
                <a:cubicBezTo>
                  <a:pt x="968" y="9808"/>
                  <a:pt x="1868" y="9708"/>
                  <a:pt x="2736" y="9341"/>
                </a:cubicBezTo>
                <a:cubicBezTo>
                  <a:pt x="3203" y="9141"/>
                  <a:pt x="3636" y="8907"/>
                  <a:pt x="4037" y="857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93"/>
          <p:cNvSpPr/>
          <p:nvPr/>
        </p:nvSpPr>
        <p:spPr>
          <a:xfrm>
            <a:off x="3305469" y="3180488"/>
            <a:ext cx="113874" cy="218645"/>
          </a:xfrm>
          <a:custGeom>
            <a:avLst/>
            <a:gdLst/>
            <a:ahLst/>
            <a:cxnLst/>
            <a:rect l="l" t="t" r="r" b="b"/>
            <a:pathLst>
              <a:path w="7106" h="13644" extrusionOk="0">
                <a:moveTo>
                  <a:pt x="5671" y="2336"/>
                </a:moveTo>
                <a:cubicBezTo>
                  <a:pt x="6071" y="2302"/>
                  <a:pt x="6505" y="2336"/>
                  <a:pt x="6939" y="2336"/>
                </a:cubicBezTo>
                <a:lnTo>
                  <a:pt x="7105" y="2336"/>
                </a:lnTo>
                <a:lnTo>
                  <a:pt x="7105" y="134"/>
                </a:lnTo>
                <a:cubicBezTo>
                  <a:pt x="6872" y="101"/>
                  <a:pt x="6638" y="67"/>
                  <a:pt x="6405" y="67"/>
                </a:cubicBezTo>
                <a:cubicBezTo>
                  <a:pt x="5971" y="34"/>
                  <a:pt x="5538" y="1"/>
                  <a:pt x="5104" y="34"/>
                </a:cubicBezTo>
                <a:cubicBezTo>
                  <a:pt x="4437" y="34"/>
                  <a:pt x="3803" y="201"/>
                  <a:pt x="3269" y="601"/>
                </a:cubicBezTo>
                <a:cubicBezTo>
                  <a:pt x="2635" y="1035"/>
                  <a:pt x="2302" y="1668"/>
                  <a:pt x="2168" y="2436"/>
                </a:cubicBezTo>
                <a:cubicBezTo>
                  <a:pt x="2102" y="2736"/>
                  <a:pt x="2102" y="3069"/>
                  <a:pt x="2102" y="3370"/>
                </a:cubicBezTo>
                <a:cubicBezTo>
                  <a:pt x="2068" y="3870"/>
                  <a:pt x="2068" y="4370"/>
                  <a:pt x="2102" y="4837"/>
                </a:cubicBezTo>
                <a:lnTo>
                  <a:pt x="2102" y="5038"/>
                </a:lnTo>
                <a:lnTo>
                  <a:pt x="0" y="5038"/>
                </a:lnTo>
                <a:lnTo>
                  <a:pt x="0" y="7473"/>
                </a:lnTo>
                <a:lnTo>
                  <a:pt x="2068" y="7473"/>
                </a:lnTo>
                <a:lnTo>
                  <a:pt x="2068" y="13644"/>
                </a:lnTo>
                <a:lnTo>
                  <a:pt x="4637" y="13644"/>
                </a:lnTo>
                <a:lnTo>
                  <a:pt x="4637" y="7506"/>
                </a:lnTo>
                <a:lnTo>
                  <a:pt x="6705" y="7506"/>
                </a:lnTo>
                <a:cubicBezTo>
                  <a:pt x="6805" y="6672"/>
                  <a:pt x="6905" y="5871"/>
                  <a:pt x="7039" y="5038"/>
                </a:cubicBezTo>
                <a:lnTo>
                  <a:pt x="6572" y="5038"/>
                </a:lnTo>
                <a:cubicBezTo>
                  <a:pt x="5971" y="5038"/>
                  <a:pt x="4604" y="5038"/>
                  <a:pt x="4604" y="5038"/>
                </a:cubicBezTo>
                <a:cubicBezTo>
                  <a:pt x="4604" y="5038"/>
                  <a:pt x="4604" y="3803"/>
                  <a:pt x="4637" y="3303"/>
                </a:cubicBezTo>
                <a:cubicBezTo>
                  <a:pt x="4637" y="2569"/>
                  <a:pt x="5071" y="2336"/>
                  <a:pt x="5671" y="233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0" name="Google Shape;1120;p93"/>
          <p:cNvGrpSpPr/>
          <p:nvPr/>
        </p:nvGrpSpPr>
        <p:grpSpPr>
          <a:xfrm>
            <a:off x="5671474" y="3198910"/>
            <a:ext cx="181781" cy="181780"/>
            <a:chOff x="2698516" y="3260966"/>
            <a:chExt cx="166375" cy="166374"/>
          </a:xfrm>
        </p:grpSpPr>
        <p:sp>
          <p:nvSpPr>
            <p:cNvPr id="1121" name="Google Shape;1121;p93"/>
            <p:cNvSpPr/>
            <p:nvPr/>
          </p:nvSpPr>
          <p:spPr>
            <a:xfrm>
              <a:off x="2698516" y="3260966"/>
              <a:ext cx="40130" cy="166373"/>
            </a:xfrm>
            <a:custGeom>
              <a:avLst/>
              <a:gdLst/>
              <a:ahLst/>
              <a:cxnLst/>
              <a:rect l="l" t="t" r="r" b="b"/>
              <a:pathLst>
                <a:path w="2736" h="11343" extrusionOk="0">
                  <a:moveTo>
                    <a:pt x="1368" y="1"/>
                  </a:moveTo>
                  <a:cubicBezTo>
                    <a:pt x="601" y="1"/>
                    <a:pt x="1" y="635"/>
                    <a:pt x="1" y="1368"/>
                  </a:cubicBezTo>
                  <a:cubicBezTo>
                    <a:pt x="1" y="2136"/>
                    <a:pt x="601" y="2736"/>
                    <a:pt x="1368" y="2736"/>
                  </a:cubicBezTo>
                  <a:cubicBezTo>
                    <a:pt x="2136" y="2736"/>
                    <a:pt x="2736" y="2136"/>
                    <a:pt x="2736" y="1368"/>
                  </a:cubicBezTo>
                  <a:cubicBezTo>
                    <a:pt x="2736" y="635"/>
                    <a:pt x="2136" y="1"/>
                    <a:pt x="1368" y="1"/>
                  </a:cubicBezTo>
                  <a:close/>
                  <a:moveTo>
                    <a:pt x="201" y="3770"/>
                  </a:moveTo>
                  <a:lnTo>
                    <a:pt x="201" y="11342"/>
                  </a:lnTo>
                  <a:lnTo>
                    <a:pt x="2536" y="11342"/>
                  </a:lnTo>
                  <a:lnTo>
                    <a:pt x="2536" y="37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93"/>
            <p:cNvSpPr/>
            <p:nvPr/>
          </p:nvSpPr>
          <p:spPr>
            <a:xfrm>
              <a:off x="2757715" y="3313330"/>
              <a:ext cx="107175" cy="114010"/>
            </a:xfrm>
            <a:custGeom>
              <a:avLst/>
              <a:gdLst/>
              <a:ahLst/>
              <a:cxnLst/>
              <a:rect l="l" t="t" r="r" b="b"/>
              <a:pathLst>
                <a:path w="7307" h="7773" extrusionOk="0">
                  <a:moveTo>
                    <a:pt x="4504" y="0"/>
                  </a:moveTo>
                  <a:cubicBezTo>
                    <a:pt x="3337" y="0"/>
                    <a:pt x="2569" y="634"/>
                    <a:pt x="2269" y="1234"/>
                  </a:cubicBezTo>
                  <a:lnTo>
                    <a:pt x="2236" y="1234"/>
                  </a:lnTo>
                  <a:lnTo>
                    <a:pt x="2236" y="200"/>
                  </a:lnTo>
                  <a:lnTo>
                    <a:pt x="1" y="200"/>
                  </a:lnTo>
                  <a:lnTo>
                    <a:pt x="1" y="7772"/>
                  </a:lnTo>
                  <a:lnTo>
                    <a:pt x="2336" y="7772"/>
                  </a:lnTo>
                  <a:lnTo>
                    <a:pt x="2336" y="4036"/>
                  </a:lnTo>
                  <a:cubicBezTo>
                    <a:pt x="2336" y="3036"/>
                    <a:pt x="2536" y="2068"/>
                    <a:pt x="3737" y="2068"/>
                  </a:cubicBezTo>
                  <a:cubicBezTo>
                    <a:pt x="4938" y="2068"/>
                    <a:pt x="4971" y="3202"/>
                    <a:pt x="4971" y="4103"/>
                  </a:cubicBezTo>
                  <a:lnTo>
                    <a:pt x="4971" y="7772"/>
                  </a:lnTo>
                  <a:lnTo>
                    <a:pt x="7306" y="7772"/>
                  </a:lnTo>
                  <a:lnTo>
                    <a:pt x="7306" y="3603"/>
                  </a:lnTo>
                  <a:cubicBezTo>
                    <a:pt x="7306" y="1568"/>
                    <a:pt x="6872" y="0"/>
                    <a:pt x="4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3" name="Google Shape;1123;p93"/>
          <p:cNvSpPr/>
          <p:nvPr/>
        </p:nvSpPr>
        <p:spPr>
          <a:xfrm>
            <a:off x="4881590" y="3191378"/>
            <a:ext cx="200473" cy="196867"/>
          </a:xfrm>
          <a:custGeom>
            <a:avLst/>
            <a:gdLst/>
            <a:ahLst/>
            <a:cxnLst/>
            <a:rect l="l" t="t" r="r" b="b"/>
            <a:pathLst>
              <a:path w="12510" h="12285" extrusionOk="0">
                <a:moveTo>
                  <a:pt x="9540" y="2148"/>
                </a:moveTo>
                <a:cubicBezTo>
                  <a:pt x="9107" y="2148"/>
                  <a:pt x="8773" y="2448"/>
                  <a:pt x="8773" y="2882"/>
                </a:cubicBezTo>
                <a:cubicBezTo>
                  <a:pt x="8773" y="3282"/>
                  <a:pt x="9107" y="3616"/>
                  <a:pt x="9540" y="3616"/>
                </a:cubicBezTo>
                <a:cubicBezTo>
                  <a:pt x="9941" y="3616"/>
                  <a:pt x="10274" y="3282"/>
                  <a:pt x="10274" y="2882"/>
                </a:cubicBezTo>
                <a:cubicBezTo>
                  <a:pt x="10274" y="2448"/>
                  <a:pt x="9941" y="2148"/>
                  <a:pt x="9540" y="2148"/>
                </a:cubicBezTo>
                <a:close/>
                <a:moveTo>
                  <a:pt x="6271" y="4083"/>
                </a:moveTo>
                <a:cubicBezTo>
                  <a:pt x="7372" y="4116"/>
                  <a:pt x="8306" y="5017"/>
                  <a:pt x="8273" y="6151"/>
                </a:cubicBezTo>
                <a:cubicBezTo>
                  <a:pt x="8273" y="7285"/>
                  <a:pt x="7339" y="8186"/>
                  <a:pt x="6238" y="8186"/>
                </a:cubicBezTo>
                <a:cubicBezTo>
                  <a:pt x="5104" y="8152"/>
                  <a:pt x="4203" y="7252"/>
                  <a:pt x="4203" y="6118"/>
                </a:cubicBezTo>
                <a:cubicBezTo>
                  <a:pt x="4203" y="4984"/>
                  <a:pt x="5137" y="4083"/>
                  <a:pt x="6271" y="4083"/>
                </a:cubicBezTo>
                <a:close/>
                <a:moveTo>
                  <a:pt x="6238" y="2982"/>
                </a:moveTo>
                <a:cubicBezTo>
                  <a:pt x="4503" y="2982"/>
                  <a:pt x="3102" y="4416"/>
                  <a:pt x="3102" y="6151"/>
                </a:cubicBezTo>
                <a:cubicBezTo>
                  <a:pt x="3102" y="7886"/>
                  <a:pt x="4503" y="9287"/>
                  <a:pt x="6238" y="9287"/>
                </a:cubicBezTo>
                <a:cubicBezTo>
                  <a:pt x="7972" y="9287"/>
                  <a:pt x="9407" y="7886"/>
                  <a:pt x="9407" y="6151"/>
                </a:cubicBezTo>
                <a:cubicBezTo>
                  <a:pt x="9407" y="4416"/>
                  <a:pt x="8006" y="2982"/>
                  <a:pt x="6238" y="2982"/>
                </a:cubicBezTo>
                <a:close/>
                <a:moveTo>
                  <a:pt x="6330" y="1114"/>
                </a:moveTo>
                <a:cubicBezTo>
                  <a:pt x="7581" y="1114"/>
                  <a:pt x="8823" y="1147"/>
                  <a:pt x="9340" y="1214"/>
                </a:cubicBezTo>
                <a:cubicBezTo>
                  <a:pt x="10408" y="1381"/>
                  <a:pt x="11075" y="2115"/>
                  <a:pt x="11208" y="3182"/>
                </a:cubicBezTo>
                <a:cubicBezTo>
                  <a:pt x="11308" y="4183"/>
                  <a:pt x="11342" y="8152"/>
                  <a:pt x="11175" y="9220"/>
                </a:cubicBezTo>
                <a:cubicBezTo>
                  <a:pt x="11008" y="10287"/>
                  <a:pt x="10274" y="10954"/>
                  <a:pt x="9207" y="11088"/>
                </a:cubicBezTo>
                <a:cubicBezTo>
                  <a:pt x="8730" y="11136"/>
                  <a:pt x="7479" y="11176"/>
                  <a:pt x="6199" y="11176"/>
                </a:cubicBezTo>
                <a:cubicBezTo>
                  <a:pt x="4796" y="11176"/>
                  <a:pt x="3357" y="11127"/>
                  <a:pt x="2869" y="10988"/>
                </a:cubicBezTo>
                <a:cubicBezTo>
                  <a:pt x="2002" y="10754"/>
                  <a:pt x="1468" y="10154"/>
                  <a:pt x="1334" y="9253"/>
                </a:cubicBezTo>
                <a:cubicBezTo>
                  <a:pt x="1201" y="8419"/>
                  <a:pt x="1168" y="4183"/>
                  <a:pt x="1334" y="3049"/>
                </a:cubicBezTo>
                <a:cubicBezTo>
                  <a:pt x="1501" y="1981"/>
                  <a:pt x="2202" y="1314"/>
                  <a:pt x="3269" y="1214"/>
                </a:cubicBezTo>
                <a:cubicBezTo>
                  <a:pt x="3820" y="1147"/>
                  <a:pt x="5079" y="1114"/>
                  <a:pt x="6330" y="1114"/>
                </a:cubicBezTo>
                <a:close/>
                <a:moveTo>
                  <a:pt x="6118" y="0"/>
                </a:moveTo>
                <a:cubicBezTo>
                  <a:pt x="4861" y="0"/>
                  <a:pt x="3603" y="41"/>
                  <a:pt x="2969" y="147"/>
                </a:cubicBezTo>
                <a:cubicBezTo>
                  <a:pt x="1601" y="347"/>
                  <a:pt x="667" y="1147"/>
                  <a:pt x="300" y="2515"/>
                </a:cubicBezTo>
                <a:cubicBezTo>
                  <a:pt x="0" y="3583"/>
                  <a:pt x="67" y="8386"/>
                  <a:pt x="234" y="9420"/>
                </a:cubicBezTo>
                <a:cubicBezTo>
                  <a:pt x="467" y="10821"/>
                  <a:pt x="1301" y="11755"/>
                  <a:pt x="2702" y="12089"/>
                </a:cubicBezTo>
                <a:cubicBezTo>
                  <a:pt x="3204" y="12227"/>
                  <a:pt x="4733" y="12285"/>
                  <a:pt x="6235" y="12285"/>
                </a:cubicBezTo>
                <a:cubicBezTo>
                  <a:pt x="7626" y="12285"/>
                  <a:pt x="8994" y="12236"/>
                  <a:pt x="9507" y="12155"/>
                </a:cubicBezTo>
                <a:cubicBezTo>
                  <a:pt x="10941" y="11922"/>
                  <a:pt x="11842" y="11088"/>
                  <a:pt x="12209" y="9687"/>
                </a:cubicBezTo>
                <a:cubicBezTo>
                  <a:pt x="12509" y="8619"/>
                  <a:pt x="12409" y="4050"/>
                  <a:pt x="12309" y="3082"/>
                </a:cubicBezTo>
                <a:cubicBezTo>
                  <a:pt x="12209" y="2282"/>
                  <a:pt x="11909" y="1548"/>
                  <a:pt x="11308" y="981"/>
                </a:cubicBezTo>
                <a:cubicBezTo>
                  <a:pt x="10674" y="380"/>
                  <a:pt x="9907" y="113"/>
                  <a:pt x="9040" y="80"/>
                </a:cubicBezTo>
                <a:cubicBezTo>
                  <a:pt x="8363" y="33"/>
                  <a:pt x="7241" y="0"/>
                  <a:pt x="61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 txBox="1">
            <a:spLocks noGrp="1"/>
          </p:cNvSpPr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Pendahuluan</a:t>
            </a:r>
            <a:endParaRPr dirty="0"/>
          </a:p>
        </p:txBody>
      </p:sp>
      <p:sp>
        <p:nvSpPr>
          <p:cNvPr id="332" name="Google Shape;332;p35"/>
          <p:cNvSpPr txBox="1">
            <a:spLocks noGrp="1"/>
          </p:cNvSpPr>
          <p:nvPr>
            <p:ph type="body" idx="1"/>
          </p:nvPr>
        </p:nvSpPr>
        <p:spPr>
          <a:xfrm>
            <a:off x="720000" y="1215086"/>
            <a:ext cx="7702800" cy="34907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50" dirty="0"/>
              <a:t>	Sustainable Development Goals ( SDGs ) </a:t>
            </a:r>
            <a:r>
              <a:rPr lang="en-ID" sz="1150" dirty="0" err="1"/>
              <a:t>atau</a:t>
            </a:r>
            <a:r>
              <a:rPr lang="en-ID" sz="1150" dirty="0"/>
              <a:t> </a:t>
            </a:r>
            <a:r>
              <a:rPr lang="en-ID" sz="1150" dirty="0" err="1"/>
              <a:t>Tujuan</a:t>
            </a:r>
            <a:r>
              <a:rPr lang="en-ID" sz="1150" dirty="0"/>
              <a:t> Pembangunan </a:t>
            </a:r>
            <a:r>
              <a:rPr lang="en-ID" sz="1150" dirty="0" err="1"/>
              <a:t>Berkelanjutan</a:t>
            </a:r>
            <a:r>
              <a:rPr lang="en-ID" sz="1150" dirty="0"/>
              <a:t> </a:t>
            </a:r>
            <a:r>
              <a:rPr lang="en-ID" sz="1150" dirty="0" err="1"/>
              <a:t>adalah</a:t>
            </a:r>
            <a:r>
              <a:rPr lang="en-ID" sz="1150" dirty="0"/>
              <a:t> salah </a:t>
            </a:r>
            <a:r>
              <a:rPr lang="en-ID" sz="1150" dirty="0" err="1"/>
              <a:t>satu</a:t>
            </a:r>
            <a:r>
              <a:rPr lang="en-ID" sz="1150" dirty="0"/>
              <a:t> agenda </a:t>
            </a:r>
            <a:r>
              <a:rPr lang="en-ID" sz="1150" dirty="0" err="1"/>
              <a:t>internasional</a:t>
            </a:r>
            <a:r>
              <a:rPr lang="en-ID" sz="1150" dirty="0"/>
              <a:t> yang </a:t>
            </a:r>
            <a:r>
              <a:rPr lang="en-ID" sz="1150" dirty="0" err="1"/>
              <a:t>disusun</a:t>
            </a:r>
            <a:r>
              <a:rPr lang="en-ID" sz="1150" dirty="0"/>
              <a:t> oleh PBB, </a:t>
            </a:r>
            <a:r>
              <a:rPr lang="en-ID" sz="1150" dirty="0" err="1"/>
              <a:t>dalam</a:t>
            </a:r>
            <a:r>
              <a:rPr lang="en-ID" sz="1150" dirty="0"/>
              <a:t> </a:t>
            </a:r>
            <a:r>
              <a:rPr lang="en-ID" sz="1150" dirty="0" err="1"/>
              <a:t>rangka</a:t>
            </a:r>
            <a:r>
              <a:rPr lang="en-ID" sz="1150" dirty="0"/>
              <a:t> </a:t>
            </a:r>
            <a:r>
              <a:rPr lang="en-ID" sz="1150" dirty="0" err="1"/>
              <a:t>ingin</a:t>
            </a:r>
            <a:r>
              <a:rPr lang="en-ID" sz="1150" dirty="0"/>
              <a:t> </a:t>
            </a:r>
            <a:r>
              <a:rPr lang="en-ID" sz="1150" dirty="0" err="1"/>
              <a:t>menyejahterakan</a:t>
            </a:r>
            <a:r>
              <a:rPr lang="en-ID" sz="1150" dirty="0"/>
              <a:t> </a:t>
            </a:r>
            <a:r>
              <a:rPr lang="en-ID" sz="1150" dirty="0" err="1"/>
              <a:t>masyarakat</a:t>
            </a:r>
            <a:r>
              <a:rPr lang="en-ID" sz="1150" dirty="0"/>
              <a:t> dunia. Program </a:t>
            </a:r>
            <a:r>
              <a:rPr lang="en-ID" sz="1150" dirty="0" err="1"/>
              <a:t>ini</a:t>
            </a:r>
            <a:r>
              <a:rPr lang="en-ID" sz="1150" dirty="0"/>
              <a:t> </a:t>
            </a:r>
            <a:r>
              <a:rPr lang="en-ID" sz="1150" dirty="0" err="1"/>
              <a:t>melibatkan</a:t>
            </a:r>
            <a:r>
              <a:rPr lang="en-ID" sz="1150" dirty="0"/>
              <a:t> 194 negara, civil society, dan </a:t>
            </a:r>
            <a:r>
              <a:rPr lang="en-ID" sz="1150" dirty="0" err="1"/>
              <a:t>berbagai</a:t>
            </a:r>
            <a:r>
              <a:rPr lang="en-ID" sz="1150" dirty="0"/>
              <a:t> </a:t>
            </a:r>
            <a:r>
              <a:rPr lang="en-ID" sz="1150" dirty="0" err="1"/>
              <a:t>pelaku</a:t>
            </a:r>
            <a:r>
              <a:rPr lang="en-ID" sz="1150" dirty="0"/>
              <a:t> </a:t>
            </a:r>
            <a:r>
              <a:rPr lang="en-ID" sz="1150" dirty="0" err="1"/>
              <a:t>ekonomi</a:t>
            </a:r>
            <a:r>
              <a:rPr lang="en-ID" sz="1150" dirty="0"/>
              <a:t> di </a:t>
            </a:r>
            <a:r>
              <a:rPr lang="en-ID" sz="1150" dirty="0" err="1"/>
              <a:t>seluruh</a:t>
            </a:r>
            <a:r>
              <a:rPr lang="en-ID" sz="1150" dirty="0"/>
              <a:t> dunia. </a:t>
            </a:r>
            <a:r>
              <a:rPr lang="en-ID" sz="1150" dirty="0" err="1"/>
              <a:t>Tujuan</a:t>
            </a:r>
            <a:r>
              <a:rPr lang="en-ID" sz="1150" dirty="0"/>
              <a:t> </a:t>
            </a:r>
            <a:r>
              <a:rPr lang="en-ID" sz="1150" dirty="0" err="1"/>
              <a:t>utamanya</a:t>
            </a:r>
            <a:r>
              <a:rPr lang="en-ID" sz="1150" dirty="0"/>
              <a:t> </a:t>
            </a:r>
            <a:r>
              <a:rPr lang="en-ID" sz="1150" dirty="0" err="1"/>
              <a:t>adalah</a:t>
            </a:r>
            <a:r>
              <a:rPr lang="en-ID" sz="1150" dirty="0"/>
              <a:t> </a:t>
            </a:r>
            <a:r>
              <a:rPr lang="en-ID" sz="1150" dirty="0" err="1"/>
              <a:t>untuk</a:t>
            </a:r>
            <a:r>
              <a:rPr lang="en-ID" sz="1150" dirty="0"/>
              <a:t> </a:t>
            </a:r>
            <a:r>
              <a:rPr lang="en-ID" sz="1150" dirty="0" err="1"/>
              <a:t>mengatasi</a:t>
            </a:r>
            <a:r>
              <a:rPr lang="en-ID" sz="1150" dirty="0"/>
              <a:t> </a:t>
            </a:r>
            <a:r>
              <a:rPr lang="en-ID" sz="1150" dirty="0" err="1"/>
              <a:t>masalah</a:t>
            </a:r>
            <a:r>
              <a:rPr lang="en-ID" sz="1150" dirty="0"/>
              <a:t> </a:t>
            </a:r>
            <a:r>
              <a:rPr lang="en-ID" sz="1150" dirty="0" err="1"/>
              <a:t>sosial</a:t>
            </a:r>
            <a:r>
              <a:rPr lang="en-ID" sz="1150" dirty="0"/>
              <a:t> dan </a:t>
            </a:r>
            <a:r>
              <a:rPr lang="en-ID" sz="1150" dirty="0" err="1"/>
              <a:t>ekonomi</a:t>
            </a:r>
            <a:r>
              <a:rPr lang="en-ID" sz="1150" dirty="0"/>
              <a:t> di </a:t>
            </a:r>
            <a:r>
              <a:rPr lang="en-ID" sz="1150" dirty="0" err="1"/>
              <a:t>negera</a:t>
            </a:r>
            <a:r>
              <a:rPr lang="en-ID" sz="1150" dirty="0"/>
              <a:t> yang </a:t>
            </a:r>
            <a:r>
              <a:rPr lang="en-ID" sz="1150" dirty="0" err="1"/>
              <a:t>membutuhkan</a:t>
            </a:r>
            <a:r>
              <a:rPr lang="en-ID" sz="1150" dirty="0"/>
              <a:t> </a:t>
            </a:r>
            <a:r>
              <a:rPr lang="en-ID" sz="1150" dirty="0" err="1"/>
              <a:t>bantuan</a:t>
            </a:r>
            <a:r>
              <a:rPr lang="en-ID" sz="1150" dirty="0"/>
              <a:t>. SDGs </a:t>
            </a:r>
            <a:r>
              <a:rPr lang="en-ID" sz="1150" dirty="0" err="1"/>
              <a:t>adalah</a:t>
            </a:r>
            <a:r>
              <a:rPr lang="en-ID" sz="1150" dirty="0"/>
              <a:t> program yang </a:t>
            </a:r>
            <a:r>
              <a:rPr lang="en-ID" sz="1150" dirty="0" err="1"/>
              <a:t>berisi</a:t>
            </a:r>
            <a:r>
              <a:rPr lang="en-ID" sz="1150" dirty="0"/>
              <a:t> 17 </a:t>
            </a:r>
            <a:r>
              <a:rPr lang="en-ID" sz="1150" dirty="0" err="1"/>
              <a:t>Tujuan</a:t>
            </a:r>
            <a:r>
              <a:rPr lang="en-ID" sz="1150" dirty="0"/>
              <a:t> dan 169 Target yang </a:t>
            </a:r>
            <a:r>
              <a:rPr lang="en-ID" sz="1150" dirty="0" err="1"/>
              <a:t>diharapkan</a:t>
            </a:r>
            <a:r>
              <a:rPr lang="en-ID" sz="1150" dirty="0"/>
              <a:t> </a:t>
            </a:r>
            <a:r>
              <a:rPr lang="en-ID" sz="1150" dirty="0" err="1"/>
              <a:t>dapat</a:t>
            </a:r>
            <a:r>
              <a:rPr lang="en-ID" sz="1150" dirty="0"/>
              <a:t> </a:t>
            </a:r>
            <a:r>
              <a:rPr lang="en-ID" sz="1150" dirty="0" err="1"/>
              <a:t>dicapai</a:t>
            </a:r>
            <a:r>
              <a:rPr lang="en-ID" sz="1150" dirty="0"/>
              <a:t> pada </a:t>
            </a:r>
            <a:r>
              <a:rPr lang="en-ID" sz="1150" dirty="0" err="1"/>
              <a:t>tahun</a:t>
            </a:r>
            <a:r>
              <a:rPr lang="en-ID" sz="1150" dirty="0"/>
              <a:t> 2030. Salah </a:t>
            </a:r>
            <a:r>
              <a:rPr lang="en-ID" sz="1150" dirty="0" err="1"/>
              <a:t>satu</a:t>
            </a:r>
            <a:r>
              <a:rPr lang="en-ID" sz="1150" dirty="0"/>
              <a:t> </a:t>
            </a:r>
            <a:r>
              <a:rPr lang="en-ID" sz="1150" dirty="0" err="1"/>
              <a:t>tujuan</a:t>
            </a:r>
            <a:r>
              <a:rPr lang="en-ID" sz="1150" dirty="0"/>
              <a:t> </a:t>
            </a:r>
            <a:r>
              <a:rPr lang="en-ID" sz="1150" dirty="0" err="1"/>
              <a:t>dari</a:t>
            </a:r>
            <a:r>
              <a:rPr lang="en-ID" sz="1150" dirty="0"/>
              <a:t> SDGs </a:t>
            </a:r>
            <a:r>
              <a:rPr lang="en-ID" sz="1150" dirty="0" err="1"/>
              <a:t>adalah</a:t>
            </a:r>
            <a:r>
              <a:rPr lang="en-ID" sz="1150" dirty="0"/>
              <a:t> </a:t>
            </a:r>
            <a:r>
              <a:rPr lang="en-ID" sz="1150" dirty="0" err="1"/>
              <a:t>Kehidupan</a:t>
            </a:r>
            <a:r>
              <a:rPr lang="en-ID" sz="1150" dirty="0"/>
              <a:t> </a:t>
            </a:r>
            <a:r>
              <a:rPr lang="en-ID" sz="1150" dirty="0" err="1"/>
              <a:t>Sehat</a:t>
            </a:r>
            <a:r>
              <a:rPr lang="en-ID" sz="1150" dirty="0"/>
              <a:t> dan Sejahtera.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50" dirty="0"/>
              <a:t>	 Angka </a:t>
            </a:r>
            <a:r>
              <a:rPr lang="en-ID" sz="1150" dirty="0" err="1"/>
              <a:t>Kematian</a:t>
            </a:r>
            <a:r>
              <a:rPr lang="en-ID" sz="1150" dirty="0"/>
              <a:t> Neonatal (AKN) Dan Angka </a:t>
            </a:r>
            <a:r>
              <a:rPr lang="en-ID" sz="1150" dirty="0" err="1"/>
              <a:t>Kematian</a:t>
            </a:r>
            <a:r>
              <a:rPr lang="en-ID" sz="1150" dirty="0"/>
              <a:t> Bayi Per 1000 </a:t>
            </a:r>
            <a:r>
              <a:rPr lang="en-ID" sz="1150" dirty="0" err="1"/>
              <a:t>Kelahiran</a:t>
            </a:r>
            <a:r>
              <a:rPr lang="en-ID" sz="1150" dirty="0"/>
              <a:t> </a:t>
            </a:r>
            <a:r>
              <a:rPr lang="en-ID" sz="1150" dirty="0" err="1"/>
              <a:t>Menurut</a:t>
            </a:r>
            <a:r>
              <a:rPr lang="en-ID" sz="1150" dirty="0"/>
              <a:t> </a:t>
            </a:r>
            <a:r>
              <a:rPr lang="en-ID" sz="1150" dirty="0" err="1"/>
              <a:t>Provinsi</a:t>
            </a:r>
            <a:r>
              <a:rPr lang="en-ID" sz="1150" dirty="0"/>
              <a:t> </a:t>
            </a:r>
            <a:r>
              <a:rPr lang="en-ID" sz="1150" dirty="0" err="1"/>
              <a:t>terkait</a:t>
            </a:r>
            <a:r>
              <a:rPr lang="en-ID" sz="1150" dirty="0"/>
              <a:t> </a:t>
            </a:r>
            <a:r>
              <a:rPr lang="en-ID" sz="1150" dirty="0" err="1"/>
              <a:t>langsung</a:t>
            </a:r>
            <a:r>
              <a:rPr lang="en-ID" sz="1150" dirty="0"/>
              <a:t> </a:t>
            </a:r>
            <a:r>
              <a:rPr lang="en-ID" sz="1150" dirty="0" err="1"/>
              <a:t>dengan</a:t>
            </a:r>
            <a:r>
              <a:rPr lang="en-ID" sz="1150" dirty="0"/>
              <a:t> target </a:t>
            </a:r>
            <a:r>
              <a:rPr lang="en-ID" sz="1150" dirty="0" err="1"/>
              <a:t>kelangsungan</a:t>
            </a:r>
            <a:r>
              <a:rPr lang="en-ID" sz="1150" dirty="0"/>
              <a:t> </a:t>
            </a:r>
            <a:r>
              <a:rPr lang="en-ID" sz="1150" dirty="0" err="1"/>
              <a:t>hidup</a:t>
            </a:r>
            <a:r>
              <a:rPr lang="en-ID" sz="1150" dirty="0"/>
              <a:t> </a:t>
            </a:r>
            <a:r>
              <a:rPr lang="en-ID" sz="1150" dirty="0" err="1"/>
              <a:t>anak</a:t>
            </a:r>
            <a:r>
              <a:rPr lang="en-ID" sz="1150" dirty="0"/>
              <a:t> dan </a:t>
            </a:r>
            <a:r>
              <a:rPr lang="en-ID" sz="1150" dirty="0" err="1"/>
              <a:t>merefleksikan</a:t>
            </a:r>
            <a:r>
              <a:rPr lang="en-ID" sz="1150" dirty="0"/>
              <a:t> </a:t>
            </a:r>
            <a:r>
              <a:rPr lang="en-ID" sz="1150" dirty="0" err="1"/>
              <a:t>kondisi</a:t>
            </a:r>
            <a:r>
              <a:rPr lang="en-ID" sz="1150" dirty="0"/>
              <a:t> </a:t>
            </a:r>
            <a:r>
              <a:rPr lang="en-ID" sz="1150" dirty="0" err="1"/>
              <a:t>sosial</a:t>
            </a:r>
            <a:r>
              <a:rPr lang="en-ID" sz="1150" dirty="0"/>
              <a:t>, </a:t>
            </a:r>
            <a:r>
              <a:rPr lang="en-ID" sz="1150" dirty="0" err="1"/>
              <a:t>ekonomi</a:t>
            </a:r>
            <a:r>
              <a:rPr lang="en-ID" sz="1150" dirty="0"/>
              <a:t> dan </a:t>
            </a:r>
            <a:r>
              <a:rPr lang="en-ID" sz="1150" dirty="0" err="1"/>
              <a:t>lingkungan</a:t>
            </a:r>
            <a:r>
              <a:rPr lang="en-ID" sz="1150" dirty="0"/>
              <a:t> </a:t>
            </a:r>
            <a:r>
              <a:rPr lang="en-ID" sz="1150" dirty="0" err="1"/>
              <a:t>anak-anak</a:t>
            </a:r>
            <a:r>
              <a:rPr lang="en-ID" sz="1150" dirty="0"/>
              <a:t> </a:t>
            </a:r>
            <a:r>
              <a:rPr lang="en-ID" sz="1150" dirty="0" err="1"/>
              <a:t>bertempat</a:t>
            </a:r>
            <a:r>
              <a:rPr lang="en-ID" sz="1150" dirty="0"/>
              <a:t> </a:t>
            </a:r>
            <a:r>
              <a:rPr lang="en-ID" sz="1150" dirty="0" err="1"/>
              <a:t>tinggal</a:t>
            </a:r>
            <a:r>
              <a:rPr lang="en-ID" sz="1150" dirty="0"/>
              <a:t> </a:t>
            </a:r>
            <a:r>
              <a:rPr lang="en-ID" sz="1150" dirty="0" err="1"/>
              <a:t>termasuk</a:t>
            </a:r>
            <a:r>
              <a:rPr lang="en-ID" sz="1150" dirty="0"/>
              <a:t> </a:t>
            </a:r>
            <a:r>
              <a:rPr lang="en-ID" sz="1150" dirty="0" err="1"/>
              <a:t>pemeliharaan</a:t>
            </a:r>
            <a:r>
              <a:rPr lang="en-ID" sz="1150" dirty="0"/>
              <a:t> </a:t>
            </a:r>
            <a:r>
              <a:rPr lang="en-ID" sz="1150" dirty="0" err="1"/>
              <a:t>kesehatannya</a:t>
            </a:r>
            <a:r>
              <a:rPr lang="en-ID" sz="1150" dirty="0"/>
              <a:t>. </a:t>
            </a:r>
            <a:r>
              <a:rPr lang="en-ID" sz="1150" dirty="0" err="1"/>
              <a:t>Akn</a:t>
            </a:r>
            <a:r>
              <a:rPr lang="en-ID" sz="1150" dirty="0"/>
              <a:t> </a:t>
            </a:r>
            <a:r>
              <a:rPr lang="en-ID" sz="1150" dirty="0" err="1"/>
              <a:t>ini</a:t>
            </a:r>
            <a:r>
              <a:rPr lang="en-ID" sz="1150" dirty="0"/>
              <a:t> </a:t>
            </a:r>
            <a:r>
              <a:rPr lang="en-ID" sz="1150" dirty="0" err="1"/>
              <a:t>jumlah</a:t>
            </a:r>
            <a:r>
              <a:rPr lang="en-ID" sz="1150" dirty="0"/>
              <a:t> </a:t>
            </a:r>
            <a:r>
              <a:rPr lang="en-ID" sz="1150" dirty="0" err="1"/>
              <a:t>anak</a:t>
            </a:r>
            <a:r>
              <a:rPr lang="en-ID" sz="1150" dirty="0"/>
              <a:t> yang </a:t>
            </a:r>
            <a:r>
              <a:rPr lang="en-ID" sz="1150" dirty="0" err="1"/>
              <a:t>dilahirkan</a:t>
            </a:r>
            <a:r>
              <a:rPr lang="en-ID" sz="1150" dirty="0"/>
              <a:t> pada </a:t>
            </a:r>
            <a:r>
              <a:rPr lang="en-ID" sz="1150" dirty="0" err="1"/>
              <a:t>tahun</a:t>
            </a:r>
            <a:r>
              <a:rPr lang="en-ID" sz="1150" dirty="0"/>
              <a:t> </a:t>
            </a:r>
            <a:r>
              <a:rPr lang="en-ID" sz="1150" dirty="0" err="1"/>
              <a:t>tertentu</a:t>
            </a:r>
            <a:r>
              <a:rPr lang="en-ID" sz="1150" dirty="0"/>
              <a:t> dan </a:t>
            </a:r>
            <a:r>
              <a:rPr lang="en-ID" sz="1150" dirty="0" err="1"/>
              <a:t>meninggal</a:t>
            </a:r>
            <a:r>
              <a:rPr lang="en-ID" sz="1150" dirty="0"/>
              <a:t> </a:t>
            </a:r>
            <a:r>
              <a:rPr lang="en-ID" sz="1150" dirty="0" err="1"/>
              <a:t>dalam</a:t>
            </a:r>
            <a:r>
              <a:rPr lang="en-ID" sz="1150" dirty="0"/>
              <a:t> </a:t>
            </a:r>
            <a:r>
              <a:rPr lang="en-ID" sz="1150" dirty="0" err="1"/>
              <a:t>periode</a:t>
            </a:r>
            <a:r>
              <a:rPr lang="en-ID" sz="1150" dirty="0"/>
              <a:t> 28 </a:t>
            </a:r>
            <a:r>
              <a:rPr lang="en-ID" sz="1150" dirty="0" err="1"/>
              <a:t>hari</a:t>
            </a:r>
            <a:r>
              <a:rPr lang="en-ID" sz="1150" dirty="0"/>
              <a:t> </a:t>
            </a:r>
            <a:r>
              <a:rPr lang="en-ID" sz="1150" dirty="0" err="1"/>
              <a:t>pertama</a:t>
            </a:r>
            <a:r>
              <a:rPr lang="en-ID" sz="1150" dirty="0"/>
              <a:t> </a:t>
            </a:r>
            <a:r>
              <a:rPr lang="en-ID" sz="1150" dirty="0" err="1"/>
              <a:t>kehidupan</a:t>
            </a:r>
            <a:r>
              <a:rPr lang="en-ID" sz="1150" dirty="0"/>
              <a:t> dan </a:t>
            </a:r>
            <a:r>
              <a:rPr lang="en-ID" sz="1150" dirty="0" err="1"/>
              <a:t>dinyatakan</a:t>
            </a:r>
            <a:r>
              <a:rPr lang="en-ID" sz="1150" dirty="0"/>
              <a:t> </a:t>
            </a:r>
            <a:r>
              <a:rPr lang="en-ID" sz="1150" dirty="0" err="1"/>
              <a:t>sebagai</a:t>
            </a:r>
            <a:r>
              <a:rPr lang="en-ID" sz="1150" dirty="0"/>
              <a:t> </a:t>
            </a:r>
            <a:r>
              <a:rPr lang="en-ID" sz="1150" dirty="0" err="1"/>
              <a:t>angka</a:t>
            </a:r>
            <a:r>
              <a:rPr lang="en-ID" sz="1150" dirty="0"/>
              <a:t> per 1.000 </a:t>
            </a:r>
            <a:r>
              <a:rPr lang="en-ID" sz="1150" dirty="0" err="1"/>
              <a:t>kelahiran</a:t>
            </a:r>
            <a:r>
              <a:rPr lang="en-ID" sz="1150" dirty="0"/>
              <a:t> </a:t>
            </a:r>
            <a:r>
              <a:rPr lang="en-ID" sz="1150" dirty="0" err="1"/>
              <a:t>hidup</a:t>
            </a:r>
            <a:r>
              <a:rPr lang="en-ID" sz="1150" dirty="0"/>
              <a:t>. Dan Angka </a:t>
            </a:r>
            <a:r>
              <a:rPr lang="en-ID" sz="1150" dirty="0" err="1"/>
              <a:t>Kematian</a:t>
            </a:r>
            <a:r>
              <a:rPr lang="en-ID" sz="1150" dirty="0"/>
              <a:t> </a:t>
            </a:r>
            <a:r>
              <a:rPr lang="en-ID" sz="1150" dirty="0" err="1"/>
              <a:t>Balita</a:t>
            </a:r>
            <a:r>
              <a:rPr lang="en-ID" sz="1150" dirty="0"/>
              <a:t> </a:t>
            </a:r>
            <a:r>
              <a:rPr lang="en-ID" sz="1150" dirty="0" err="1"/>
              <a:t>adalah</a:t>
            </a:r>
            <a:r>
              <a:rPr lang="en-ID" sz="1150" dirty="0"/>
              <a:t> </a:t>
            </a:r>
            <a:r>
              <a:rPr lang="en-ID" sz="1150" dirty="0" err="1"/>
              <a:t>Jumlah</a:t>
            </a:r>
            <a:r>
              <a:rPr lang="en-ID" sz="1150" dirty="0"/>
              <a:t> </a:t>
            </a:r>
            <a:r>
              <a:rPr lang="en-ID" sz="1150" dirty="0" err="1"/>
              <a:t>kematian</a:t>
            </a:r>
            <a:r>
              <a:rPr lang="en-ID" sz="1150" dirty="0"/>
              <a:t> </a:t>
            </a:r>
            <a:r>
              <a:rPr lang="en-ID" sz="1150" dirty="0" err="1"/>
              <a:t>anak</a:t>
            </a:r>
            <a:r>
              <a:rPr lang="en-ID" sz="1150" dirty="0"/>
              <a:t> </a:t>
            </a:r>
            <a:r>
              <a:rPr lang="en-ID" sz="1150" dirty="0" err="1"/>
              <a:t>berusia</a:t>
            </a:r>
            <a:r>
              <a:rPr lang="en-ID" sz="1150" dirty="0"/>
              <a:t> 0-4 </a:t>
            </a:r>
            <a:r>
              <a:rPr lang="en-ID" sz="1150" dirty="0" err="1"/>
              <a:t>tahun</a:t>
            </a:r>
            <a:r>
              <a:rPr lang="en-ID" sz="1150" dirty="0"/>
              <a:t> </a:t>
            </a:r>
            <a:r>
              <a:rPr lang="en-ID" sz="1150" dirty="0" err="1"/>
              <a:t>selama</a:t>
            </a:r>
            <a:r>
              <a:rPr lang="en-ID" sz="1150" dirty="0"/>
              <a:t> </a:t>
            </a:r>
            <a:r>
              <a:rPr lang="en-ID" sz="1150" dirty="0" err="1"/>
              <a:t>satu</a:t>
            </a:r>
            <a:r>
              <a:rPr lang="en-ID" sz="1150" dirty="0"/>
              <a:t> </a:t>
            </a:r>
            <a:r>
              <a:rPr lang="en-ID" sz="1150" dirty="0" err="1"/>
              <a:t>tahun</a:t>
            </a:r>
            <a:r>
              <a:rPr lang="en-ID" sz="1150" dirty="0"/>
              <a:t> </a:t>
            </a:r>
            <a:r>
              <a:rPr lang="en-ID" sz="1150" dirty="0" err="1"/>
              <a:t>tertentu</a:t>
            </a:r>
            <a:r>
              <a:rPr lang="en-ID" sz="1150" dirty="0"/>
              <a:t> per 1000 </a:t>
            </a:r>
            <a:r>
              <a:rPr lang="en-ID" sz="1150" dirty="0" err="1"/>
              <a:t>anak</a:t>
            </a:r>
            <a:r>
              <a:rPr lang="en-ID" sz="1150" dirty="0"/>
              <a:t> </a:t>
            </a:r>
            <a:r>
              <a:rPr lang="en-ID" sz="1150" dirty="0" err="1"/>
              <a:t>umur</a:t>
            </a:r>
            <a:r>
              <a:rPr lang="en-ID" sz="1150" dirty="0"/>
              <a:t> yang </a:t>
            </a:r>
            <a:r>
              <a:rPr lang="en-ID" sz="1150" dirty="0" err="1"/>
              <a:t>sama</a:t>
            </a:r>
            <a:r>
              <a:rPr lang="en-ID" sz="1150" dirty="0"/>
              <a:t> pada </a:t>
            </a:r>
            <a:r>
              <a:rPr lang="en-ID" sz="1150" dirty="0" err="1"/>
              <a:t>pertengahan</a:t>
            </a:r>
            <a:r>
              <a:rPr lang="en-ID" sz="1150" dirty="0"/>
              <a:t> </a:t>
            </a:r>
            <a:r>
              <a:rPr lang="en-ID" sz="1150" dirty="0" err="1"/>
              <a:t>tahun</a:t>
            </a:r>
            <a:r>
              <a:rPr lang="en-ID" sz="1150" dirty="0"/>
              <a:t> </a:t>
            </a:r>
            <a:r>
              <a:rPr lang="en-ID" sz="1150" dirty="0" err="1"/>
              <a:t>itu</a:t>
            </a:r>
            <a:r>
              <a:rPr lang="en-ID" sz="1150" dirty="0"/>
              <a:t> ( </a:t>
            </a:r>
            <a:r>
              <a:rPr lang="en-ID" sz="1150" dirty="0" err="1"/>
              <a:t>termasuk</a:t>
            </a:r>
            <a:r>
              <a:rPr lang="en-ID" sz="1150" dirty="0"/>
              <a:t> </a:t>
            </a:r>
            <a:r>
              <a:rPr lang="en-ID" sz="1150" dirty="0" err="1"/>
              <a:t>kematian</a:t>
            </a:r>
            <a:r>
              <a:rPr lang="en-ID" sz="1150" dirty="0"/>
              <a:t> </a:t>
            </a:r>
            <a:r>
              <a:rPr lang="en-ID" sz="1150" dirty="0" err="1"/>
              <a:t>bayi</a:t>
            </a:r>
            <a:r>
              <a:rPr lang="en-ID" sz="1150" dirty="0"/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sz="11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50" dirty="0" err="1"/>
              <a:t>Maka</a:t>
            </a:r>
            <a:r>
              <a:rPr lang="en-ID" sz="1150" dirty="0"/>
              <a:t> </a:t>
            </a:r>
            <a:r>
              <a:rPr lang="en-ID" sz="1150" dirty="0" err="1"/>
              <a:t>dari</a:t>
            </a:r>
            <a:r>
              <a:rPr lang="en-ID" sz="1150" dirty="0"/>
              <a:t> </a:t>
            </a:r>
            <a:r>
              <a:rPr lang="en-ID" sz="1150" dirty="0" err="1"/>
              <a:t>itu</a:t>
            </a:r>
            <a:r>
              <a:rPr lang="en-ID" sz="1150" dirty="0"/>
              <a:t> kami </a:t>
            </a:r>
            <a:r>
              <a:rPr lang="en-ID" sz="1150" dirty="0" err="1"/>
              <a:t>meneliti</a:t>
            </a:r>
            <a:r>
              <a:rPr lang="en-ID" sz="1150" dirty="0"/>
              <a:t> data yang </a:t>
            </a:r>
            <a:r>
              <a:rPr lang="en-ID" sz="1150" dirty="0" err="1"/>
              <a:t>sudah</a:t>
            </a:r>
            <a:r>
              <a:rPr lang="en-ID" sz="1150" dirty="0"/>
              <a:t> </a:t>
            </a:r>
            <a:r>
              <a:rPr lang="en-ID" sz="1150" dirty="0" err="1"/>
              <a:t>tersedia</a:t>
            </a:r>
            <a:r>
              <a:rPr lang="en-ID" sz="1150" dirty="0"/>
              <a:t> di website bps.go.id </a:t>
            </a:r>
            <a:r>
              <a:rPr lang="en-ID" sz="1150" dirty="0" err="1"/>
              <a:t>untuk</a:t>
            </a:r>
            <a:r>
              <a:rPr lang="en-ID" sz="1150" dirty="0"/>
              <a:t> </a:t>
            </a:r>
            <a:r>
              <a:rPr lang="en-ID" sz="1150" dirty="0" err="1"/>
              <a:t>meneliti</a:t>
            </a:r>
            <a:r>
              <a:rPr lang="en-ID" sz="1150" dirty="0"/>
              <a:t> dan </a:t>
            </a:r>
            <a:r>
              <a:rPr lang="en-ID" sz="1150" dirty="0" err="1"/>
              <a:t>menguji</a:t>
            </a:r>
            <a:r>
              <a:rPr lang="en-ID" sz="1150" dirty="0"/>
              <a:t> data Angka </a:t>
            </a:r>
            <a:r>
              <a:rPr lang="en-ID" sz="1150" dirty="0" err="1"/>
              <a:t>Kematian</a:t>
            </a:r>
            <a:r>
              <a:rPr lang="en-ID" sz="1150" dirty="0"/>
              <a:t> Neonatal (AKN) Dan Angka </a:t>
            </a:r>
            <a:r>
              <a:rPr lang="en-ID" sz="1150" dirty="0" err="1"/>
              <a:t>Kematian</a:t>
            </a:r>
            <a:r>
              <a:rPr lang="en-ID" sz="1150" dirty="0"/>
              <a:t> Bayi Per 1000 </a:t>
            </a:r>
            <a:r>
              <a:rPr lang="en-ID" sz="1150" dirty="0" err="1"/>
              <a:t>Kelahiran</a:t>
            </a:r>
            <a:r>
              <a:rPr lang="en-ID" sz="1150" dirty="0"/>
              <a:t> </a:t>
            </a:r>
            <a:r>
              <a:rPr lang="en-ID" sz="1150" dirty="0" err="1"/>
              <a:t>Menurut</a:t>
            </a:r>
            <a:r>
              <a:rPr lang="en-ID" sz="1150" dirty="0"/>
              <a:t> </a:t>
            </a:r>
            <a:r>
              <a:rPr lang="en-ID" sz="1150" dirty="0" err="1"/>
              <a:t>Provinsi</a:t>
            </a:r>
            <a:r>
              <a:rPr lang="en-ID" sz="1150" dirty="0"/>
              <a:t> pada </a:t>
            </a:r>
            <a:r>
              <a:rPr lang="en-ID" sz="1150" dirty="0" err="1"/>
              <a:t>tahun</a:t>
            </a:r>
            <a:r>
              <a:rPr lang="en-ID" sz="1150" dirty="0"/>
              <a:t> 2012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4"/>
          <p:cNvSpPr txBox="1">
            <a:spLocks noGrp="1"/>
          </p:cNvSpPr>
          <p:nvPr>
            <p:ph type="title"/>
          </p:nvPr>
        </p:nvSpPr>
        <p:spPr>
          <a:xfrm>
            <a:off x="723300" y="2169225"/>
            <a:ext cx="3855600" cy="8050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Isi</a:t>
            </a:r>
            <a:endParaRPr dirty="0"/>
          </a:p>
        </p:txBody>
      </p:sp>
      <p:sp>
        <p:nvSpPr>
          <p:cNvPr id="413" name="Google Shape;413;p44"/>
          <p:cNvSpPr txBox="1">
            <a:spLocks noGrp="1"/>
          </p:cNvSpPr>
          <p:nvPr>
            <p:ph type="subTitle" idx="1"/>
          </p:nvPr>
        </p:nvSpPr>
        <p:spPr>
          <a:xfrm>
            <a:off x="716550" y="3578839"/>
            <a:ext cx="2752500" cy="7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4" name="Google Shape;414;p44"/>
          <p:cNvSpPr txBox="1">
            <a:spLocks noGrp="1"/>
          </p:cNvSpPr>
          <p:nvPr>
            <p:ph type="title" idx="2"/>
          </p:nvPr>
        </p:nvSpPr>
        <p:spPr>
          <a:xfrm>
            <a:off x="723299" y="845239"/>
            <a:ext cx="4270731" cy="11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Bab 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568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7"/>
          <p:cNvSpPr txBox="1">
            <a:spLocks noGrp="1"/>
          </p:cNvSpPr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</a:t>
            </a:r>
            <a:r>
              <a:rPr lang="en-US" dirty="0" err="1"/>
              <a:t>Mentah</a:t>
            </a:r>
            <a:endParaRPr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0EA8EED-5D79-4E23-BFC3-883E12B209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08" t="15679" r="10577" b="5074"/>
          <a:stretch/>
        </p:blipFill>
        <p:spPr bwMode="auto">
          <a:xfrm>
            <a:off x="281840" y="1217930"/>
            <a:ext cx="3623310" cy="2707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D72095E-4032-58E5-8E68-196A118D76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61" t="15930" r="8955" b="4628"/>
          <a:stretch/>
        </p:blipFill>
        <p:spPr bwMode="auto">
          <a:xfrm>
            <a:off x="4571925" y="1217930"/>
            <a:ext cx="3814445" cy="2489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9A429A-9731-D8B7-C9E2-1DCC0695765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62" t="60462" r="8487" b="5022"/>
          <a:stretch/>
        </p:blipFill>
        <p:spPr bwMode="auto">
          <a:xfrm>
            <a:off x="4571925" y="3707130"/>
            <a:ext cx="3814445" cy="11525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E9DD63-830D-C070-300F-EF311FD6A144}"/>
              </a:ext>
            </a:extLst>
          </p:cNvPr>
          <p:cNvSpPr txBox="1"/>
          <p:nvPr/>
        </p:nvSpPr>
        <p:spPr>
          <a:xfrm>
            <a:off x="281840" y="4047900"/>
            <a:ext cx="3176337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Link </a:t>
            </a:r>
            <a:r>
              <a:rPr lang="en-US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050" b="1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https://www.bps.go.id/indikator/indikator/view_data/0000/data/1383/sdgs_3/1</a:t>
            </a:r>
            <a:endParaRPr lang="en-ID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7"/>
          <p:cNvSpPr txBox="1">
            <a:spLocks noGrp="1"/>
          </p:cNvSpPr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Hasil </a:t>
            </a:r>
            <a:r>
              <a:rPr lang="en-US" dirty="0" err="1"/>
              <a:t>Olah</a:t>
            </a:r>
            <a:r>
              <a:rPr lang="en-US" dirty="0"/>
              <a:t> Data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D7B550-8544-AA33-5A17-37F09D50A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664" y="1283681"/>
            <a:ext cx="6106672" cy="28839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4497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 txBox="1">
            <a:spLocks noGrp="1"/>
          </p:cNvSpPr>
          <p:nvPr>
            <p:ph type="title"/>
          </p:nvPr>
        </p:nvSpPr>
        <p:spPr>
          <a:xfrm>
            <a:off x="1741648" y="437700"/>
            <a:ext cx="5659503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ANALISIS DATA</a:t>
            </a:r>
            <a:endParaRPr dirty="0"/>
          </a:p>
        </p:txBody>
      </p:sp>
      <p:sp>
        <p:nvSpPr>
          <p:cNvPr id="332" name="Google Shape;332;p35"/>
          <p:cNvSpPr txBox="1">
            <a:spLocks noGrp="1"/>
          </p:cNvSpPr>
          <p:nvPr>
            <p:ph type="body" idx="1"/>
          </p:nvPr>
        </p:nvSpPr>
        <p:spPr>
          <a:xfrm>
            <a:off x="720000" y="1215086"/>
            <a:ext cx="7702800" cy="23621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Angka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Kematian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Neonatal (AKN) Dan Angka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Kematian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Bayi Per 1000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Kelahiran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Menurut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Provinsi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menurut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Provinsi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terkait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langsung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target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kelangsungan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hidup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merefleksikan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kondisi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sosial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ekonomi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lingkungan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anak-anak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bertempat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tinggal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termasuk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pemeliharaan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kesehatannya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AKN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kerap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dipakai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mengidentifikasi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kesulitan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ekonomi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penduduk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kematian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berusia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0-4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(0-59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pada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tertentu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per 1000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umur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pertengahan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termasuk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kematian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bayi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</p:txBody>
      </p:sp>
    </p:spTree>
    <p:extLst>
      <p:ext uri="{BB962C8B-B14F-4D97-AF65-F5344CB8AC3E}">
        <p14:creationId xmlns:p14="http://schemas.microsoft.com/office/powerpoint/2010/main" val="1715216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7"/>
          <p:cNvSpPr txBox="1">
            <a:spLocks noGrp="1"/>
          </p:cNvSpPr>
          <p:nvPr>
            <p:ph type="title"/>
          </p:nvPr>
        </p:nvSpPr>
        <p:spPr>
          <a:xfrm flipH="1">
            <a:off x="720075" y="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deskriptif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BF593F-9A22-CCD1-F6D2-90BF3D791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25" y="437700"/>
            <a:ext cx="2033323" cy="4519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2BF68C-DDB7-938B-0DF4-0B4E949A28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802" y="3990482"/>
            <a:ext cx="1932305" cy="9664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1275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 txBox="1">
            <a:spLocks noGrp="1"/>
          </p:cNvSpPr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Penjelasan</a:t>
            </a:r>
            <a:endParaRPr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7FDBD2B-A93A-5F7D-F031-B68602795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305" y="1095600"/>
            <a:ext cx="5765021" cy="19021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4A3DA12-96E4-54B6-E04F-BBFB6BE2E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305" y="2997722"/>
            <a:ext cx="5765021" cy="191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44786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409</Words>
  <Application>Microsoft Office PowerPoint</Application>
  <PresentationFormat>On-screen Show (16:9)</PresentationFormat>
  <Paragraphs>30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Times New Roman</vt:lpstr>
      <vt:lpstr>Kulim Park SemiBold</vt:lpstr>
      <vt:lpstr>Manrope</vt:lpstr>
      <vt:lpstr>Kulim Park</vt:lpstr>
      <vt:lpstr>Minimalist Korean Aesthetic Pitch Deck by Slidesgo</vt:lpstr>
      <vt:lpstr>Angka Kematian Neonatal (AKN) Dan Angka Kematian Bayi Per 1000 Kelahiran Menurut Provinsi </vt:lpstr>
      <vt:lpstr>Pendahuluan</vt:lpstr>
      <vt:lpstr>Pendahuluan</vt:lpstr>
      <vt:lpstr>Isi</vt:lpstr>
      <vt:lpstr>Data Mentah</vt:lpstr>
      <vt:lpstr>Hasil Olah Data</vt:lpstr>
      <vt:lpstr>ANALISIS DATA</vt:lpstr>
      <vt:lpstr>Data Statistik deskriptif</vt:lpstr>
      <vt:lpstr>Penjelasan</vt:lpstr>
      <vt:lpstr>PowerPoint Presentation</vt:lpstr>
      <vt:lpstr>PowerPoint Presentation</vt:lpstr>
      <vt:lpstr>Data Uji Normalitas</vt:lpstr>
      <vt:lpstr>PowerPoint Presentation</vt:lpstr>
      <vt:lpstr>Uji  Hipotesis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Uji  Kesimpulan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Angka Kematian Neonatal (AKN) Dan Angka Kematian Bayi Per 1000 Kelahiran Menurut Provinsi </dc:title>
  <dc:creator>Ibrah</dc:creator>
  <cp:lastModifiedBy>Muahmmad ibrah</cp:lastModifiedBy>
  <cp:revision>2</cp:revision>
  <dcterms:modified xsi:type="dcterms:W3CDTF">2022-07-13T02:15:00Z</dcterms:modified>
</cp:coreProperties>
</file>