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6"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9FB"/>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p:scale>
          <a:sx n="78" d="100"/>
          <a:sy n="78" d="100"/>
        </p:scale>
        <p:origin x="0" y="-108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9/5/19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9/5/19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8387958" y="8735530"/>
            <a:ext cx="14588841"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8387958" y="7834378"/>
            <a:ext cx="14588841"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7" name="Text Placeholder 5"/>
          <p:cNvSpPr>
            <a:spLocks noGrp="1"/>
          </p:cNvSpPr>
          <p:nvPr>
            <p:ph type="body" sz="quarter" idx="27" hasCustomPrompt="1"/>
          </p:nvPr>
        </p:nvSpPr>
        <p:spPr>
          <a:xfrm>
            <a:off x="28387958" y="15651496"/>
            <a:ext cx="14588841"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RESULTS</a:t>
            </a:r>
          </a:p>
        </p:txBody>
      </p:sp>
      <p:sp>
        <p:nvSpPr>
          <p:cNvPr id="28" name="Text Placeholder 3"/>
          <p:cNvSpPr>
            <a:spLocks noGrp="1"/>
          </p:cNvSpPr>
          <p:nvPr>
            <p:ph type="body" sz="quarter" idx="28" hasCustomPrompt="1"/>
          </p:nvPr>
        </p:nvSpPr>
        <p:spPr>
          <a:xfrm>
            <a:off x="28387958" y="16524510"/>
            <a:ext cx="14588841"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8387958" y="23381979"/>
            <a:ext cx="14588841"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28387958" y="24270638"/>
            <a:ext cx="14588841"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4114800" y="1943100"/>
            <a:ext cx="17830800"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18204872" y="21943081"/>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28387963" y="3885904"/>
            <a:ext cx="14588836" cy="1415764"/>
          </a:xfrm>
          <a:prstGeom prst="rect">
            <a:avLst/>
          </a:prstGeom>
        </p:spPr>
        <p:txBody>
          <a:bodyPr anchor="t" anchorCtr="0">
            <a:noAutofit/>
          </a:bodyPr>
          <a:lstStyle>
            <a:lvl1pPr marL="0" indent="0" algn="l">
              <a:buFontTx/>
              <a:buNone/>
              <a:defRPr sz="54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28387963" y="5367084"/>
            <a:ext cx="14588836" cy="1415764"/>
          </a:xfrm>
          <a:prstGeom prst="rect">
            <a:avLst/>
          </a:prstGeom>
        </p:spPr>
        <p:txBody>
          <a:bodyPr anchor="t" anchorCtr="0">
            <a:noAutofit/>
          </a:bodyPr>
          <a:lstStyle>
            <a:lvl1pPr marL="0" indent="0" algn="l">
              <a:buFontTx/>
              <a:buNone/>
              <a:defRPr sz="44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28387963" y="956291"/>
            <a:ext cx="14588837" cy="1792722"/>
          </a:xfrm>
          <a:prstGeom prst="rect">
            <a:avLst/>
          </a:prstGeom>
        </p:spPr>
        <p:txBody>
          <a:bodyPr anchor="t" anchorCtr="0">
            <a:noAutofit/>
          </a:bodyPr>
          <a:lstStyle>
            <a:lvl1pPr marL="0" indent="0" algn="l">
              <a:buFontTx/>
              <a:buNone/>
              <a:defRPr sz="72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
        <p:nvSpPr>
          <p:cNvPr id="18" name="Text Placeholder 76">
            <a:extLst>
              <a:ext uri="{FF2B5EF4-FFF2-40B4-BE49-F238E27FC236}">
                <a16:creationId xmlns:a16="http://schemas.microsoft.com/office/drawing/2014/main" id="{3C418D0B-1683-4798-A196-C4B7828C1CA8}"/>
              </a:ext>
            </a:extLst>
          </p:cNvPr>
          <p:cNvSpPr>
            <a:spLocks noGrp="1"/>
          </p:cNvSpPr>
          <p:nvPr>
            <p:ph type="body" sz="quarter" idx="159" hasCustomPrompt="1"/>
          </p:nvPr>
        </p:nvSpPr>
        <p:spPr>
          <a:xfrm>
            <a:off x="4114800" y="13985883"/>
            <a:ext cx="17830800" cy="1569660"/>
          </a:xfrm>
          <a:prstGeom prst="rect">
            <a:avLst/>
          </a:prstGeom>
        </p:spPr>
        <p:txBody>
          <a:bodyPr wrap="square" anchor="t" anchorCtr="0">
            <a:spAutoFit/>
          </a:bodyPr>
          <a:lstStyle>
            <a:lvl1pPr marL="0" indent="0" algn="l">
              <a:buFontTx/>
              <a:buNone/>
              <a:defRPr sz="9600" b="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additional text. </a:t>
            </a:r>
          </a:p>
        </p:txBody>
      </p:sp>
    </p:spTree>
  </p:cSld>
  <p:clrMapOvr>
    <a:masterClrMapping/>
  </p:clrMapOvr>
  <p:extLst>
    <p:ext uri="{DCECCB84-F9BA-43D5-87BE-67443E8EF086}">
      <p15:sldGuideLst xmlns:p15="http://schemas.microsoft.com/office/powerpoint/2012/main">
        <p15:guide id="2" pos="2592" userDrawn="1">
          <p15:clr>
            <a:srgbClr val="FBAE40"/>
          </p15:clr>
        </p15:guide>
        <p15:guide id="5" pos="27072" userDrawn="1">
          <p15:clr>
            <a:srgbClr val="FBAE40"/>
          </p15:clr>
        </p15:guide>
        <p15:guide id="7" pos="17856" userDrawn="1">
          <p15:clr>
            <a:srgbClr val="FBAE40"/>
          </p15:clr>
        </p15:guide>
        <p15:guide id="10" orient="horz" pos="19584" userDrawn="1">
          <p15:clr>
            <a:srgbClr val="FBAE40"/>
          </p15:clr>
        </p15:guide>
        <p15:guide id="11" orient="horz" pos="5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8387958" y="8735530"/>
            <a:ext cx="14588841"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8387958" y="7834378"/>
            <a:ext cx="14588841"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7" name="Text Placeholder 5"/>
          <p:cNvSpPr>
            <a:spLocks noGrp="1"/>
          </p:cNvSpPr>
          <p:nvPr>
            <p:ph type="body" sz="quarter" idx="27" hasCustomPrompt="1"/>
          </p:nvPr>
        </p:nvSpPr>
        <p:spPr>
          <a:xfrm>
            <a:off x="28387958" y="15651496"/>
            <a:ext cx="14588841"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RESULTS</a:t>
            </a:r>
          </a:p>
        </p:txBody>
      </p:sp>
      <p:sp>
        <p:nvSpPr>
          <p:cNvPr id="28" name="Text Placeholder 3"/>
          <p:cNvSpPr>
            <a:spLocks noGrp="1"/>
          </p:cNvSpPr>
          <p:nvPr>
            <p:ph type="body" sz="quarter" idx="28" hasCustomPrompt="1"/>
          </p:nvPr>
        </p:nvSpPr>
        <p:spPr>
          <a:xfrm>
            <a:off x="28387958" y="16524510"/>
            <a:ext cx="14588841"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8387958" y="23381979"/>
            <a:ext cx="14588841"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28387958" y="24270638"/>
            <a:ext cx="14588841"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4114800" y="1943100"/>
            <a:ext cx="17830800"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18204872" y="21943081"/>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28387963" y="3885904"/>
            <a:ext cx="14588836" cy="1415764"/>
          </a:xfrm>
          <a:prstGeom prst="rect">
            <a:avLst/>
          </a:prstGeom>
        </p:spPr>
        <p:txBody>
          <a:bodyPr anchor="t" anchorCtr="0">
            <a:noAutofit/>
          </a:bodyPr>
          <a:lstStyle>
            <a:lvl1pPr marL="0" indent="0" algn="l">
              <a:buFontTx/>
              <a:buNone/>
              <a:defRPr sz="54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28387963" y="5367084"/>
            <a:ext cx="14588836" cy="1415764"/>
          </a:xfrm>
          <a:prstGeom prst="rect">
            <a:avLst/>
          </a:prstGeom>
        </p:spPr>
        <p:txBody>
          <a:bodyPr anchor="t" anchorCtr="0">
            <a:noAutofit/>
          </a:bodyPr>
          <a:lstStyle>
            <a:lvl1pPr marL="0" indent="0" algn="l">
              <a:buFontTx/>
              <a:buNone/>
              <a:defRPr sz="44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28387963" y="956291"/>
            <a:ext cx="14588837" cy="1792722"/>
          </a:xfrm>
          <a:prstGeom prst="rect">
            <a:avLst/>
          </a:prstGeom>
        </p:spPr>
        <p:txBody>
          <a:bodyPr anchor="t" anchorCtr="0">
            <a:noAutofit/>
          </a:bodyPr>
          <a:lstStyle>
            <a:lvl1pPr marL="0" indent="0" algn="l">
              <a:buFontTx/>
              <a:buNone/>
              <a:defRPr sz="7200" b="1">
                <a:solidFill>
                  <a:schemeClr val="bg1">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
        <p:nvSpPr>
          <p:cNvPr id="18" name="Text Placeholder 76">
            <a:extLst>
              <a:ext uri="{FF2B5EF4-FFF2-40B4-BE49-F238E27FC236}">
                <a16:creationId xmlns:a16="http://schemas.microsoft.com/office/drawing/2014/main" id="{3C418D0B-1683-4798-A196-C4B7828C1CA8}"/>
              </a:ext>
            </a:extLst>
          </p:cNvPr>
          <p:cNvSpPr>
            <a:spLocks noGrp="1"/>
          </p:cNvSpPr>
          <p:nvPr>
            <p:ph type="body" sz="quarter" idx="159" hasCustomPrompt="1"/>
          </p:nvPr>
        </p:nvSpPr>
        <p:spPr>
          <a:xfrm>
            <a:off x="4114800" y="13985883"/>
            <a:ext cx="17830800" cy="1569660"/>
          </a:xfrm>
          <a:prstGeom prst="rect">
            <a:avLst/>
          </a:prstGeom>
        </p:spPr>
        <p:txBody>
          <a:bodyPr wrap="square" anchor="t" anchorCtr="0">
            <a:spAutoFit/>
          </a:bodyPr>
          <a:lstStyle>
            <a:lvl1pPr marL="0" indent="0" algn="l">
              <a:buFontTx/>
              <a:buNone/>
              <a:defRPr sz="9600" b="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additional text. </a:t>
            </a:r>
          </a:p>
        </p:txBody>
      </p:sp>
    </p:spTree>
    <p:extLst>
      <p:ext uri="{BB962C8B-B14F-4D97-AF65-F5344CB8AC3E}">
        <p14:creationId xmlns:p14="http://schemas.microsoft.com/office/powerpoint/2010/main" val="3293762154"/>
      </p:ext>
    </p:extLst>
  </p:cSld>
  <p:clrMapOvr>
    <a:masterClrMapping/>
  </p:clrMapOvr>
  <p:extLst>
    <p:ext uri="{DCECCB84-F9BA-43D5-87BE-67443E8EF086}">
      <p15:sldGuideLst xmlns:p15="http://schemas.microsoft.com/office/powerpoint/2012/main">
        <p15:guide id="2" pos="2592">
          <p15:clr>
            <a:srgbClr val="FBAE40"/>
          </p15:clr>
        </p15:guide>
        <p15:guide id="5" pos="27072">
          <p15:clr>
            <a:srgbClr val="FBAE40"/>
          </p15:clr>
        </p15:guide>
        <p15:guide id="7" pos="17856">
          <p15:clr>
            <a:srgbClr val="FBAE40"/>
          </p15:clr>
        </p15:guide>
        <p15:guide id="10" orient="horz" pos="19584">
          <p15:clr>
            <a:srgbClr val="FBAE40"/>
          </p15:clr>
        </p15:guide>
        <p15:guide id="11" orient="horz" pos="57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54A33E07-750E-46FB-9B96-521E8705E83D}"/>
              </a:ext>
            </a:extLst>
          </p:cNvPr>
          <p:cNvSpPr/>
          <p:nvPr userDrawn="1"/>
        </p:nvSpPr>
        <p:spPr>
          <a:xfrm>
            <a:off x="27433891" y="0"/>
            <a:ext cx="16459200" cy="7315200"/>
          </a:xfrm>
          <a:prstGeom prst="rect">
            <a:avLst/>
          </a:prstGeom>
          <a:solidFill>
            <a:schemeClr val="bg2">
              <a:lumMod val="90000"/>
              <a:alpha val="35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prstTxWarp prst="textNoShape">
              <a:avLst/>
            </a:prstTxWarp>
            <a:noAutofit/>
          </a:bodyPr>
          <a:lstStyle/>
          <a:p>
            <a:pPr marL="0" marR="0" lvl="0" indent="0" algn="ctr" defTabSz="4089872" eaLnBrk="1" fontAlgn="auto" latinLnBrk="0" hangingPunct="1">
              <a:lnSpc>
                <a:spcPct val="100000"/>
              </a:lnSpc>
              <a:spcBef>
                <a:spcPts val="0"/>
              </a:spcBef>
              <a:spcAft>
                <a:spcPts val="0"/>
              </a:spcAft>
              <a:buClrTx/>
              <a:buSzTx/>
              <a:buFontTx/>
              <a:buNone/>
              <a:tabLst/>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4" name="Rectangle 63">
            <a:extLst>
              <a:ext uri="{FF2B5EF4-FFF2-40B4-BE49-F238E27FC236}">
                <a16:creationId xmlns:a16="http://schemas.microsoft.com/office/drawing/2014/main" id="{BF5A48DC-071E-4D60-B012-BF6A1F5022B6}"/>
              </a:ext>
            </a:extLst>
          </p:cNvPr>
          <p:cNvSpPr/>
          <p:nvPr userDrawn="1"/>
        </p:nvSpPr>
        <p:spPr>
          <a:xfrm>
            <a:off x="1" y="31544805"/>
            <a:ext cx="43891200" cy="1371600"/>
          </a:xfrm>
          <a:prstGeom prst="rect">
            <a:avLst/>
          </a:prstGeom>
          <a:solidFill>
            <a:schemeClr val="accent2">
              <a:lumMod val="50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prstTxWarp prst="textNoShape">
              <a:avLst/>
            </a:prstTxWarp>
            <a:noAutofit/>
          </a:bodyPr>
          <a:lstStyle/>
          <a:p>
            <a:pPr marL="0" marR="0" lvl="0" indent="0" algn="ctr" defTabSz="4089872" eaLnBrk="1" fontAlgn="auto" latinLnBrk="0" hangingPunct="1">
              <a:lnSpc>
                <a:spcPct val="100000"/>
              </a:lnSpc>
              <a:spcBef>
                <a:spcPts val="0"/>
              </a:spcBef>
              <a:spcAft>
                <a:spcPts val="0"/>
              </a:spcAft>
              <a:buClrTx/>
              <a:buSzTx/>
              <a:buFontTx/>
              <a:buNone/>
              <a:tabLst/>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5" name="Rectangle 64">
            <a:extLst>
              <a:ext uri="{FF2B5EF4-FFF2-40B4-BE49-F238E27FC236}">
                <a16:creationId xmlns:a16="http://schemas.microsoft.com/office/drawing/2014/main" id="{C378C565-16AB-4F82-83B2-9C19B915A374}"/>
              </a:ext>
            </a:extLst>
          </p:cNvPr>
          <p:cNvSpPr/>
          <p:nvPr userDrawn="1"/>
        </p:nvSpPr>
        <p:spPr>
          <a:xfrm>
            <a:off x="2" y="0"/>
            <a:ext cx="27432000" cy="31089600"/>
          </a:xfrm>
          <a:prstGeom prst="rect">
            <a:avLst/>
          </a:prstGeom>
          <a:solidFill>
            <a:schemeClr val="bg2">
              <a:lumMod val="75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prstTxWarp prst="textNoShape">
              <a:avLst/>
            </a:prstTxWarp>
            <a:noAutofit/>
          </a:bodyPr>
          <a:lstStyle/>
          <a:p>
            <a:pPr marL="0" marR="0" lvl="0" indent="0" algn="ctr" defTabSz="4089872" eaLnBrk="1" fontAlgn="auto" latinLnBrk="0" hangingPunct="1">
              <a:lnSpc>
                <a:spcPct val="100000"/>
              </a:lnSpc>
              <a:spcBef>
                <a:spcPts val="0"/>
              </a:spcBef>
              <a:spcAft>
                <a:spcPts val="0"/>
              </a:spcAft>
              <a:buClrTx/>
              <a:buSzTx/>
              <a:buFontTx/>
              <a:buNone/>
              <a:tabLst/>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6" name="Rectangle 65">
            <a:extLst>
              <a:ext uri="{FF2B5EF4-FFF2-40B4-BE49-F238E27FC236}">
                <a16:creationId xmlns:a16="http://schemas.microsoft.com/office/drawing/2014/main" id="{3E0233B8-161D-4EA4-9118-AA1C71B5418B}"/>
              </a:ext>
            </a:extLst>
          </p:cNvPr>
          <p:cNvSpPr/>
          <p:nvPr userDrawn="1"/>
        </p:nvSpPr>
        <p:spPr>
          <a:xfrm>
            <a:off x="1" y="0"/>
            <a:ext cx="2743200" cy="32918400"/>
          </a:xfrm>
          <a:prstGeom prst="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22"/>
          </a:p>
        </p:txBody>
      </p:sp>
      <p:sp>
        <p:nvSpPr>
          <p:cNvPr id="67" name="Text Box 14">
            <a:extLst>
              <a:ext uri="{FF2B5EF4-FFF2-40B4-BE49-F238E27FC236}">
                <a16:creationId xmlns:a16="http://schemas.microsoft.com/office/drawing/2014/main" id="{6454A02A-4D30-43BC-8ABC-145BA9CFA8B5}"/>
              </a:ext>
            </a:extLst>
          </p:cNvPr>
          <p:cNvSpPr txBox="1">
            <a:spLocks noChangeArrowheads="1"/>
          </p:cNvSpPr>
          <p:nvPr userDrawn="1"/>
        </p:nvSpPr>
        <p:spPr bwMode="auto">
          <a:xfrm>
            <a:off x="3024876" y="31901073"/>
            <a:ext cx="8564417" cy="736818"/>
          </a:xfrm>
          <a:prstGeom prst="rect">
            <a:avLst/>
          </a:prstGeom>
          <a:noFill/>
          <a:ln w="9525">
            <a:noFill/>
            <a:miter lim="800000"/>
            <a:headEnd/>
            <a:tailEnd/>
          </a:ln>
          <a:effectLst/>
        </p:spPr>
        <p:txBody>
          <a:bodyPr wrap="square" lIns="132308" tIns="66142" rIns="132308" bIns="66142">
            <a:spAutoFit/>
          </a:bodyPr>
          <a:lstStyle/>
          <a:p>
            <a:pPr eaLnBrk="0" hangingPunct="0">
              <a:lnSpc>
                <a:spcPct val="65000"/>
              </a:lnSpc>
              <a:spcBef>
                <a:spcPct val="50000"/>
              </a:spcBef>
              <a:defRPr/>
            </a:pPr>
            <a:r>
              <a:rPr lang="en-US" sz="1305" b="1" dirty="0">
                <a:solidFill>
                  <a:schemeClr val="bg1">
                    <a:alpha val="50000"/>
                  </a:schemeClr>
                </a:solidFill>
                <a:latin typeface="Arial" charset="0"/>
              </a:rPr>
              <a:t>RESEARCH POSTER PRESENTATION DESIGN © 2019</a:t>
            </a:r>
          </a:p>
          <a:p>
            <a:pPr eaLnBrk="0" hangingPunct="0">
              <a:lnSpc>
                <a:spcPct val="65000"/>
              </a:lnSpc>
              <a:spcBef>
                <a:spcPct val="50000"/>
              </a:spcBef>
              <a:defRPr/>
            </a:pPr>
            <a:r>
              <a:rPr lang="en-US" sz="2609" b="1" dirty="0">
                <a:solidFill>
                  <a:schemeClr val="bg1">
                    <a:alpha val="50000"/>
                  </a:schemeClr>
                </a:solidFill>
                <a:latin typeface="Arial" charset="0"/>
              </a:rPr>
              <a:t>www.PosterPresentations.com</a:t>
            </a:r>
          </a:p>
        </p:txBody>
      </p:sp>
      <p:grpSp>
        <p:nvGrpSpPr>
          <p:cNvPr id="68" name="Group 67">
            <a:extLst>
              <a:ext uri="{FF2B5EF4-FFF2-40B4-BE49-F238E27FC236}">
                <a16:creationId xmlns:a16="http://schemas.microsoft.com/office/drawing/2014/main" id="{58369E9D-93BC-4763-AA8C-7BD6CBE99DC4}"/>
              </a:ext>
            </a:extLst>
          </p:cNvPr>
          <p:cNvGrpSpPr/>
          <p:nvPr userDrawn="1"/>
        </p:nvGrpSpPr>
        <p:grpSpPr>
          <a:xfrm>
            <a:off x="-11225189" y="-1"/>
            <a:ext cx="11018865" cy="32918401"/>
            <a:chOff x="-11225189" y="-1"/>
            <a:chExt cx="11018865" cy="32918401"/>
          </a:xfrm>
        </p:grpSpPr>
        <p:sp>
          <p:nvSpPr>
            <p:cNvPr id="69" name="Rectangle 68">
              <a:extLst>
                <a:ext uri="{FF2B5EF4-FFF2-40B4-BE49-F238E27FC236}">
                  <a16:creationId xmlns:a16="http://schemas.microsoft.com/office/drawing/2014/main" id="{C42F03BE-6157-4E20-A85D-79052E79AA69}"/>
                </a:ext>
              </a:extLst>
            </p:cNvPr>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70" name="Straight Connector 69">
              <a:extLst>
                <a:ext uri="{FF2B5EF4-FFF2-40B4-BE49-F238E27FC236}">
                  <a16:creationId xmlns:a16="http://schemas.microsoft.com/office/drawing/2014/main" id="{1FD6A223-95BC-4911-9EE9-851D0712C2E8}"/>
                </a:ext>
              </a:extLst>
            </p:cNvPr>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71" name="Picture 70">
              <a:extLst>
                <a:ext uri="{FF2B5EF4-FFF2-40B4-BE49-F238E27FC236}">
                  <a16:creationId xmlns:a16="http://schemas.microsoft.com/office/drawing/2014/main" id="{9F8C75D8-A435-4ABD-8C0E-52E80BC8370D}"/>
                </a:ext>
              </a:extLst>
            </p:cNvPr>
            <p:cNvPicPr>
              <a:picLocks noChangeAspect="1"/>
            </p:cNvPicPr>
            <p:nvPr userDrawn="1"/>
          </p:nvPicPr>
          <p:blipFill>
            <a:blip r:embed="rId4"/>
            <a:stretch>
              <a:fillRect/>
            </a:stretch>
          </p:blipFill>
          <p:spPr>
            <a:xfrm>
              <a:off x="-10740740" y="10261718"/>
              <a:ext cx="1597666" cy="1201935"/>
            </a:xfrm>
            <a:prstGeom prst="rect">
              <a:avLst/>
            </a:prstGeom>
          </p:spPr>
        </p:pic>
        <p:pic>
          <p:nvPicPr>
            <p:cNvPr id="72" name="Picture 71">
              <a:extLst>
                <a:ext uri="{FF2B5EF4-FFF2-40B4-BE49-F238E27FC236}">
                  <a16:creationId xmlns:a16="http://schemas.microsoft.com/office/drawing/2014/main" id="{729345D5-D3EF-4E67-81BD-C9FE4FC4DBE8}"/>
                </a:ext>
              </a:extLst>
            </p:cNvPr>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73" name="Group 72">
              <a:extLst>
                <a:ext uri="{FF2B5EF4-FFF2-40B4-BE49-F238E27FC236}">
                  <a16:creationId xmlns:a16="http://schemas.microsoft.com/office/drawing/2014/main" id="{0EDA97AC-1F0D-4B06-AD0C-E8A3A57930AE}"/>
                </a:ext>
              </a:extLst>
            </p:cNvPr>
            <p:cNvGrpSpPr/>
            <p:nvPr userDrawn="1"/>
          </p:nvGrpSpPr>
          <p:grpSpPr>
            <a:xfrm>
              <a:off x="-9744993" y="23540957"/>
              <a:ext cx="7531182" cy="2120439"/>
              <a:chOff x="-4470427" y="11016658"/>
              <a:chExt cx="3470785" cy="974220"/>
            </a:xfrm>
          </p:grpSpPr>
          <p:grpSp>
            <p:nvGrpSpPr>
              <p:cNvPr id="79" name="Group 78">
                <a:extLst>
                  <a:ext uri="{FF2B5EF4-FFF2-40B4-BE49-F238E27FC236}">
                    <a16:creationId xmlns:a16="http://schemas.microsoft.com/office/drawing/2014/main" id="{73D920F8-AF33-449A-B92F-24D620A0F1D4}"/>
                  </a:ext>
                </a:extLst>
              </p:cNvPr>
              <p:cNvGrpSpPr/>
              <p:nvPr userDrawn="1"/>
            </p:nvGrpSpPr>
            <p:grpSpPr>
              <a:xfrm>
                <a:off x="-2783495" y="11060886"/>
                <a:ext cx="624431" cy="893535"/>
                <a:chOff x="-3958697" y="11117435"/>
                <a:chExt cx="779338" cy="1280430"/>
              </a:xfrm>
            </p:grpSpPr>
            <p:pic>
              <p:nvPicPr>
                <p:cNvPr id="85" name="Picture 84">
                  <a:extLst>
                    <a:ext uri="{FF2B5EF4-FFF2-40B4-BE49-F238E27FC236}">
                      <a16:creationId xmlns:a16="http://schemas.microsoft.com/office/drawing/2014/main" id="{BC6F0CEB-5245-4FDB-BC49-C83437BD3B9F}"/>
                    </a:ext>
                  </a:extLst>
                </p:cNvPr>
                <p:cNvPicPr>
                  <a:picLocks noChangeAspect="1"/>
                </p:cNvPicPr>
                <p:nvPr userDrawn="1"/>
              </p:nvPicPr>
              <p:blipFill>
                <a:blip r:embed="rId6"/>
                <a:stretch>
                  <a:fillRect/>
                </a:stretch>
              </p:blipFill>
              <p:spPr>
                <a:xfrm>
                  <a:off x="-3948160" y="11117435"/>
                  <a:ext cx="768801" cy="1090857"/>
                </a:xfrm>
                <a:prstGeom prst="rect">
                  <a:avLst/>
                </a:prstGeom>
              </p:spPr>
            </p:pic>
            <p:sp>
              <p:nvSpPr>
                <p:cNvPr id="86" name="TextBox 85">
                  <a:extLst>
                    <a:ext uri="{FF2B5EF4-FFF2-40B4-BE49-F238E27FC236}">
                      <a16:creationId xmlns:a16="http://schemas.microsoft.com/office/drawing/2014/main" id="{8E8F41FD-860A-4296-A4CF-726EAA1D521E}"/>
                    </a:ext>
                  </a:extLst>
                </p:cNvPr>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80" name="Group 79">
                <a:extLst>
                  <a:ext uri="{FF2B5EF4-FFF2-40B4-BE49-F238E27FC236}">
                    <a16:creationId xmlns:a16="http://schemas.microsoft.com/office/drawing/2014/main" id="{C1008CC0-DD0F-45CA-A7BC-15CF9D83FAB9}"/>
                  </a:ext>
                </a:extLst>
              </p:cNvPr>
              <p:cNvGrpSpPr/>
              <p:nvPr userDrawn="1"/>
            </p:nvGrpSpPr>
            <p:grpSpPr>
              <a:xfrm>
                <a:off x="-2033159" y="11060889"/>
                <a:ext cx="1033517" cy="893529"/>
                <a:chOff x="-2921738" y="11200127"/>
                <a:chExt cx="1420279" cy="1227904"/>
              </a:xfrm>
            </p:grpSpPr>
            <p:pic>
              <p:nvPicPr>
                <p:cNvPr id="83" name="Picture 82">
                  <a:extLst>
                    <a:ext uri="{FF2B5EF4-FFF2-40B4-BE49-F238E27FC236}">
                      <a16:creationId xmlns:a16="http://schemas.microsoft.com/office/drawing/2014/main" id="{A8826D40-C03F-4EC7-B034-0BAAFE196B8E}"/>
                    </a:ext>
                  </a:extLst>
                </p:cNvPr>
                <p:cNvPicPr>
                  <a:picLocks noChangeAspect="1"/>
                </p:cNvPicPr>
                <p:nvPr userDrawn="1"/>
              </p:nvPicPr>
              <p:blipFill>
                <a:blip r:embed="rId6"/>
                <a:stretch>
                  <a:fillRect/>
                </a:stretch>
              </p:blipFill>
              <p:spPr>
                <a:xfrm>
                  <a:off x="-2921738" y="11200127"/>
                  <a:ext cx="1420279" cy="1029694"/>
                </a:xfrm>
                <a:prstGeom prst="rect">
                  <a:avLst/>
                </a:prstGeom>
              </p:spPr>
            </p:pic>
            <p:sp>
              <p:nvSpPr>
                <p:cNvPr id="84" name="TextBox 83">
                  <a:extLst>
                    <a:ext uri="{FF2B5EF4-FFF2-40B4-BE49-F238E27FC236}">
                      <a16:creationId xmlns:a16="http://schemas.microsoft.com/office/drawing/2014/main" id="{A9BA3DCE-B856-4C42-9FB0-D89477DE3EC4}"/>
                    </a:ext>
                  </a:extLst>
                </p:cNvPr>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81" name="Picture 80">
                <a:extLst>
                  <a:ext uri="{FF2B5EF4-FFF2-40B4-BE49-F238E27FC236}">
                    <a16:creationId xmlns:a16="http://schemas.microsoft.com/office/drawing/2014/main" id="{23A1E966-7323-49AA-B636-CA4212366F59}"/>
                  </a:ext>
                </a:extLst>
              </p:cNvPr>
              <p:cNvPicPr>
                <a:picLocks noChangeAspect="1"/>
              </p:cNvPicPr>
              <p:nvPr userDrawn="1"/>
            </p:nvPicPr>
            <p:blipFill>
              <a:blip r:embed="rId7"/>
              <a:stretch>
                <a:fillRect/>
              </a:stretch>
            </p:blipFill>
            <p:spPr>
              <a:xfrm>
                <a:off x="-4470427" y="11016658"/>
                <a:ext cx="1098742" cy="847761"/>
              </a:xfrm>
              <a:prstGeom prst="rect">
                <a:avLst/>
              </a:prstGeom>
            </p:spPr>
          </p:pic>
          <p:sp>
            <p:nvSpPr>
              <p:cNvPr id="82" name="TextBox 81">
                <a:extLst>
                  <a:ext uri="{FF2B5EF4-FFF2-40B4-BE49-F238E27FC236}">
                    <a16:creationId xmlns:a16="http://schemas.microsoft.com/office/drawing/2014/main" id="{3329E66C-9469-482D-B77B-2EF330BC008E}"/>
                  </a:ext>
                </a:extLst>
              </p:cNvPr>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74" name="Group 73">
              <a:extLst>
                <a:ext uri="{FF2B5EF4-FFF2-40B4-BE49-F238E27FC236}">
                  <a16:creationId xmlns:a16="http://schemas.microsoft.com/office/drawing/2014/main" id="{7742C266-F040-487D-B7C7-905D25F15F9F}"/>
                </a:ext>
              </a:extLst>
            </p:cNvPr>
            <p:cNvGrpSpPr/>
            <p:nvPr userDrawn="1"/>
          </p:nvGrpSpPr>
          <p:grpSpPr>
            <a:xfrm>
              <a:off x="-10398793" y="27751410"/>
              <a:ext cx="9323012" cy="2453251"/>
              <a:chOff x="-4754996" y="12734136"/>
              <a:chExt cx="4296559" cy="1127128"/>
            </a:xfrm>
          </p:grpSpPr>
          <p:graphicFrame>
            <p:nvGraphicFramePr>
              <p:cNvPr id="75" name="Object 74">
                <a:extLst>
                  <a:ext uri="{FF2B5EF4-FFF2-40B4-BE49-F238E27FC236}">
                    <a16:creationId xmlns:a16="http://schemas.microsoft.com/office/drawing/2014/main" id="{FF66FD4D-D001-4A6D-9DF4-0125196AC56C}"/>
                  </a:ext>
                </a:extLst>
              </p:cNvPr>
              <p:cNvGraphicFramePr>
                <a:graphicFrameLocks noChangeAspect="1"/>
              </p:cNvGraphicFramePr>
              <p:nvPr userDrawn="1">
                <p:extLst>
                  <p:ext uri="{D42A27DB-BD31-4B8C-83A1-F6EECF244321}">
                    <p14:modId xmlns:p14="http://schemas.microsoft.com/office/powerpoint/2010/main" val="1842402036"/>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55" name="Image" r:id="rId8" imgW="1828440" imgH="1117440" progId="Photoshop.Image.13">
                      <p:embed/>
                    </p:oleObj>
                  </mc:Choice>
                  <mc:Fallback>
                    <p:oleObj name="Image" r:id="rId8" imgW="1828440" imgH="1117440" progId="Photoshop.Image.13">
                      <p:embed/>
                      <p:pic>
                        <p:nvPicPr>
                          <p:cNvPr id="41" name="Object 40"/>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76" name="Object 75">
                <a:extLst>
                  <a:ext uri="{FF2B5EF4-FFF2-40B4-BE49-F238E27FC236}">
                    <a16:creationId xmlns:a16="http://schemas.microsoft.com/office/drawing/2014/main" id="{5B3ABDBA-0034-446E-8201-75C5E8E2A7AD}"/>
                  </a:ext>
                </a:extLst>
              </p:cNvPr>
              <p:cNvGraphicFramePr>
                <a:graphicFrameLocks noChangeAspect="1"/>
              </p:cNvGraphicFramePr>
              <p:nvPr userDrawn="1">
                <p:extLst>
                  <p:ext uri="{D42A27DB-BD31-4B8C-83A1-F6EECF244321}">
                    <p14:modId xmlns:p14="http://schemas.microsoft.com/office/powerpoint/2010/main" val="3484011204"/>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56" name="Image" r:id="rId10" imgW="1828440" imgH="1117440" progId="Photoshop.Image.13">
                      <p:embed/>
                    </p:oleObj>
                  </mc:Choice>
                  <mc:Fallback>
                    <p:oleObj name="Image" r:id="rId10" imgW="1828440" imgH="1117440" progId="Photoshop.Image.13">
                      <p:embed/>
                      <p:pic>
                        <p:nvPicPr>
                          <p:cNvPr id="43" name="Object 42"/>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77" name="TextBox 76">
                <a:extLst>
                  <a:ext uri="{FF2B5EF4-FFF2-40B4-BE49-F238E27FC236}">
                    <a16:creationId xmlns:a16="http://schemas.microsoft.com/office/drawing/2014/main" id="{FCA513F8-6D73-4B2E-A1D5-7C608AF43761}"/>
                  </a:ext>
                </a:extLst>
              </p:cNvPr>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78" name="TextBox 77">
                <a:extLst>
                  <a:ext uri="{FF2B5EF4-FFF2-40B4-BE49-F238E27FC236}">
                    <a16:creationId xmlns:a16="http://schemas.microsoft.com/office/drawing/2014/main" id="{80ABC415-A028-42AE-9710-DFC36EBFBCE8}"/>
                  </a:ext>
                </a:extLst>
              </p:cNvPr>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87" name="Group 86">
            <a:extLst>
              <a:ext uri="{FF2B5EF4-FFF2-40B4-BE49-F238E27FC236}">
                <a16:creationId xmlns:a16="http://schemas.microsoft.com/office/drawing/2014/main" id="{39AEF8A7-2120-45BF-82F8-4F93ADBE8C43}"/>
              </a:ext>
            </a:extLst>
          </p:cNvPr>
          <p:cNvGrpSpPr/>
          <p:nvPr userDrawn="1"/>
        </p:nvGrpSpPr>
        <p:grpSpPr>
          <a:xfrm>
            <a:off x="44157839" y="-55065"/>
            <a:ext cx="11062139" cy="32973465"/>
            <a:chOff x="44157839" y="-55065"/>
            <a:chExt cx="11062139" cy="32973465"/>
          </a:xfrm>
        </p:grpSpPr>
        <p:sp>
          <p:nvSpPr>
            <p:cNvPr id="88" name="Rectangle 87">
              <a:extLst>
                <a:ext uri="{FF2B5EF4-FFF2-40B4-BE49-F238E27FC236}">
                  <a16:creationId xmlns:a16="http://schemas.microsoft.com/office/drawing/2014/main" id="{2A364586-AA2E-4358-99B6-1E5E3B94C2E1}"/>
                </a:ext>
              </a:extLst>
            </p:cNvPr>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9" name="Object 88">
              <a:extLst>
                <a:ext uri="{FF2B5EF4-FFF2-40B4-BE49-F238E27FC236}">
                  <a16:creationId xmlns:a16="http://schemas.microsoft.com/office/drawing/2014/main" id="{59497AFF-45B0-4BCB-A53B-EBFDA16F5FA4}"/>
                </a:ext>
              </a:extLst>
            </p:cNvPr>
            <p:cNvGraphicFramePr>
              <a:graphicFrameLocks noChangeAspect="1"/>
            </p:cNvGraphicFramePr>
            <p:nvPr userDrawn="1">
              <p:extLst>
                <p:ext uri="{D42A27DB-BD31-4B8C-83A1-F6EECF244321}">
                  <p14:modId xmlns:p14="http://schemas.microsoft.com/office/powerpoint/2010/main" val="3505726736"/>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57" name="Image" r:id="rId12" imgW="4571280" imgH="1688760" progId="Photoshop.Image.13">
                    <p:embed/>
                  </p:oleObj>
                </mc:Choice>
                <mc:Fallback>
                  <p:oleObj name="Image" r:id="rId12" imgW="4571280" imgH="1688760" progId="Photoshop.Image.13">
                    <p:embed/>
                    <p:pic>
                      <p:nvPicPr>
                        <p:cNvPr id="56" name="Object 55"/>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90" name="Picture 89">
              <a:extLst>
                <a:ext uri="{FF2B5EF4-FFF2-40B4-BE49-F238E27FC236}">
                  <a16:creationId xmlns:a16="http://schemas.microsoft.com/office/drawing/2014/main" id="{935CF2A1-B858-4672-83B2-A31E0169492F}"/>
                </a:ext>
              </a:extLst>
            </p:cNvPr>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91" name="Object 90">
              <a:extLst>
                <a:ext uri="{FF2B5EF4-FFF2-40B4-BE49-F238E27FC236}">
                  <a16:creationId xmlns:a16="http://schemas.microsoft.com/office/drawing/2014/main" id="{B60285E3-596C-4B67-86E0-9564847F7F20}"/>
                </a:ext>
              </a:extLst>
            </p:cNvPr>
            <p:cNvGraphicFramePr>
              <a:graphicFrameLocks noChangeAspect="1"/>
            </p:cNvGraphicFramePr>
            <p:nvPr userDrawn="1">
              <p:extLst>
                <p:ext uri="{D42A27DB-BD31-4B8C-83A1-F6EECF244321}">
                  <p14:modId xmlns:p14="http://schemas.microsoft.com/office/powerpoint/2010/main" val="3907542210"/>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58" name="Image" r:id="rId15" imgW="1574280" imgH="1053720" progId="Photoshop.Image.13">
                    <p:embed/>
                  </p:oleObj>
                </mc:Choice>
                <mc:Fallback>
                  <p:oleObj name="Image" r:id="rId15" imgW="1574280" imgH="1053720" progId="Photoshop.Image.13">
                    <p:embed/>
                    <p:pic>
                      <p:nvPicPr>
                        <p:cNvPr id="58" name="Object 57"/>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92" name="Group 91">
              <a:extLst>
                <a:ext uri="{FF2B5EF4-FFF2-40B4-BE49-F238E27FC236}">
                  <a16:creationId xmlns:a16="http://schemas.microsoft.com/office/drawing/2014/main" id="{8A4B5D23-967A-4A43-BDED-B72583628CBF}"/>
                </a:ext>
              </a:extLst>
            </p:cNvPr>
            <p:cNvGrpSpPr/>
            <p:nvPr userDrawn="1"/>
          </p:nvGrpSpPr>
          <p:grpSpPr>
            <a:xfrm>
              <a:off x="44487207" y="29414560"/>
              <a:ext cx="10354213" cy="1265612"/>
              <a:chOff x="44200453" y="28362386"/>
              <a:chExt cx="9771399" cy="1090622"/>
            </a:xfrm>
          </p:grpSpPr>
          <p:sp>
            <p:nvSpPr>
              <p:cNvPr id="93" name="Rounded Rectangle 60">
                <a:extLst>
                  <a:ext uri="{FF2B5EF4-FFF2-40B4-BE49-F238E27FC236}">
                    <a16:creationId xmlns:a16="http://schemas.microsoft.com/office/drawing/2014/main" id="{6E52A8E8-4828-4D6D-A860-AA8AB97FB47B}"/>
                  </a:ext>
                </a:extLst>
              </p:cNvPr>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4" name="Picture 7" descr="http://t2.gstatic.com/images?q=tbn:ANd9GcR4APHC6TT9w54M2zn_pvCiBxUNcspYPoVxirLRphBoJabfSvu7zw">
                <a:hlinkClick r:id="rId17"/>
                <a:extLst>
                  <a:ext uri="{FF2B5EF4-FFF2-40B4-BE49-F238E27FC236}">
                    <a16:creationId xmlns:a16="http://schemas.microsoft.com/office/drawing/2014/main" id="{9E00C77C-E72B-4503-BB84-0A483CBAB725}"/>
                  </a:ext>
                </a:extLst>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95" name="TextBox 94">
                <a:extLst>
                  <a:ext uri="{FF2B5EF4-FFF2-40B4-BE49-F238E27FC236}">
                    <a16:creationId xmlns:a16="http://schemas.microsoft.com/office/drawing/2014/main" id="{61DD393F-A443-4EC3-BC35-E30E952894F4}"/>
                  </a:ext>
                </a:extLst>
              </p:cNvPr>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54A33E07-750E-46FB-9B96-521E8705E83D}"/>
              </a:ext>
            </a:extLst>
          </p:cNvPr>
          <p:cNvSpPr/>
          <p:nvPr userDrawn="1"/>
        </p:nvSpPr>
        <p:spPr>
          <a:xfrm>
            <a:off x="27433891" y="0"/>
            <a:ext cx="16459200" cy="7315200"/>
          </a:xfrm>
          <a:prstGeom prst="rect">
            <a:avLst/>
          </a:prstGeom>
          <a:solidFill>
            <a:schemeClr val="bg2">
              <a:lumMod val="90000"/>
              <a:alpha val="35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prstTxWarp prst="textNoShape">
              <a:avLst/>
            </a:prstTxWarp>
            <a:noAutofit/>
          </a:bodyPr>
          <a:lstStyle/>
          <a:p>
            <a:pPr marL="0" marR="0" lvl="0" indent="0" algn="ctr" defTabSz="4089872" eaLnBrk="1" fontAlgn="auto" latinLnBrk="0" hangingPunct="1">
              <a:lnSpc>
                <a:spcPct val="100000"/>
              </a:lnSpc>
              <a:spcBef>
                <a:spcPts val="0"/>
              </a:spcBef>
              <a:spcAft>
                <a:spcPts val="0"/>
              </a:spcAft>
              <a:buClrTx/>
              <a:buSzTx/>
              <a:buFontTx/>
              <a:buNone/>
              <a:tabLst/>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4" name="Rectangle 63">
            <a:extLst>
              <a:ext uri="{FF2B5EF4-FFF2-40B4-BE49-F238E27FC236}">
                <a16:creationId xmlns:a16="http://schemas.microsoft.com/office/drawing/2014/main" id="{BF5A48DC-071E-4D60-B012-BF6A1F5022B6}"/>
              </a:ext>
            </a:extLst>
          </p:cNvPr>
          <p:cNvSpPr/>
          <p:nvPr userDrawn="1"/>
        </p:nvSpPr>
        <p:spPr>
          <a:xfrm>
            <a:off x="1" y="31544805"/>
            <a:ext cx="43891200" cy="1371600"/>
          </a:xfrm>
          <a:prstGeom prst="rect">
            <a:avLst/>
          </a:prstGeom>
          <a:solidFill>
            <a:schemeClr val="accent2">
              <a:lumMod val="50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prstTxWarp prst="textNoShape">
              <a:avLst/>
            </a:prstTxWarp>
            <a:noAutofit/>
          </a:bodyPr>
          <a:lstStyle/>
          <a:p>
            <a:pPr marL="0" marR="0" lvl="0" indent="0" algn="ctr" defTabSz="4089872" eaLnBrk="1" fontAlgn="auto" latinLnBrk="0" hangingPunct="1">
              <a:lnSpc>
                <a:spcPct val="100000"/>
              </a:lnSpc>
              <a:spcBef>
                <a:spcPts val="0"/>
              </a:spcBef>
              <a:spcAft>
                <a:spcPts val="0"/>
              </a:spcAft>
              <a:buClrTx/>
              <a:buSzTx/>
              <a:buFontTx/>
              <a:buNone/>
              <a:tabLst/>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5" name="Rectangle 64">
            <a:extLst>
              <a:ext uri="{FF2B5EF4-FFF2-40B4-BE49-F238E27FC236}">
                <a16:creationId xmlns:a16="http://schemas.microsoft.com/office/drawing/2014/main" id="{C378C565-16AB-4F82-83B2-9C19B915A374}"/>
              </a:ext>
            </a:extLst>
          </p:cNvPr>
          <p:cNvSpPr/>
          <p:nvPr userDrawn="1"/>
        </p:nvSpPr>
        <p:spPr>
          <a:xfrm>
            <a:off x="2" y="0"/>
            <a:ext cx="27432000" cy="31089600"/>
          </a:xfrm>
          <a:prstGeom prst="rect">
            <a:avLst/>
          </a:prstGeom>
          <a:solidFill>
            <a:schemeClr val="bg2">
              <a:lumMod val="75000"/>
            </a:schemeClr>
          </a:solidFill>
          <a:ln w="25400" cap="flat" cmpd="sng" algn="ctr">
            <a:noFill/>
            <a:prstDash val="solid"/>
          </a:ln>
          <a:effectLst/>
        </p:spPr>
        <p:txBody>
          <a:bodyPr rot="0" spcFirstLastPara="0" vertOverflow="overflow" horzOverflow="overflow" vert="horz" wrap="square" lIns="172373" tIns="86187" rIns="172373" bIns="86187" numCol="1" spcCol="0" rtlCol="0" fromWordArt="0" anchor="ctr" anchorCtr="0" forceAA="0" compatLnSpc="1">
            <a:prstTxWarp prst="textNoShape">
              <a:avLst/>
            </a:prstTxWarp>
            <a:noAutofit/>
          </a:bodyPr>
          <a:lstStyle/>
          <a:p>
            <a:pPr marL="0" marR="0" lvl="0" indent="0" algn="ctr" defTabSz="4089872" eaLnBrk="1" fontAlgn="auto" latinLnBrk="0" hangingPunct="1">
              <a:lnSpc>
                <a:spcPct val="100000"/>
              </a:lnSpc>
              <a:spcBef>
                <a:spcPts val="0"/>
              </a:spcBef>
              <a:spcAft>
                <a:spcPts val="0"/>
              </a:spcAft>
              <a:buClrTx/>
              <a:buSzTx/>
              <a:buFontTx/>
              <a:buNone/>
              <a:tabLst/>
              <a:defRPr/>
            </a:pPr>
            <a:endParaRPr kumimoji="0" lang="en-US" sz="1042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6" name="Rectangle 65">
            <a:extLst>
              <a:ext uri="{FF2B5EF4-FFF2-40B4-BE49-F238E27FC236}">
                <a16:creationId xmlns:a16="http://schemas.microsoft.com/office/drawing/2014/main" id="{3E0233B8-161D-4EA4-9118-AA1C71B5418B}"/>
              </a:ext>
            </a:extLst>
          </p:cNvPr>
          <p:cNvSpPr/>
          <p:nvPr userDrawn="1"/>
        </p:nvSpPr>
        <p:spPr>
          <a:xfrm>
            <a:off x="1" y="0"/>
            <a:ext cx="2743200" cy="32918400"/>
          </a:xfrm>
          <a:prstGeom prst="rect">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322"/>
          </a:p>
        </p:txBody>
      </p:sp>
      <p:sp>
        <p:nvSpPr>
          <p:cNvPr id="67" name="Text Box 14">
            <a:extLst>
              <a:ext uri="{FF2B5EF4-FFF2-40B4-BE49-F238E27FC236}">
                <a16:creationId xmlns:a16="http://schemas.microsoft.com/office/drawing/2014/main" id="{6454A02A-4D30-43BC-8ABC-145BA9CFA8B5}"/>
              </a:ext>
            </a:extLst>
          </p:cNvPr>
          <p:cNvSpPr txBox="1">
            <a:spLocks noChangeArrowheads="1"/>
          </p:cNvSpPr>
          <p:nvPr userDrawn="1"/>
        </p:nvSpPr>
        <p:spPr bwMode="auto">
          <a:xfrm>
            <a:off x="3024876" y="31901073"/>
            <a:ext cx="8564417" cy="736818"/>
          </a:xfrm>
          <a:prstGeom prst="rect">
            <a:avLst/>
          </a:prstGeom>
          <a:noFill/>
          <a:ln w="9525">
            <a:noFill/>
            <a:miter lim="800000"/>
            <a:headEnd/>
            <a:tailEnd/>
          </a:ln>
          <a:effectLst/>
        </p:spPr>
        <p:txBody>
          <a:bodyPr wrap="square" lIns="132308" tIns="66142" rIns="132308" bIns="66142">
            <a:spAutoFit/>
          </a:bodyPr>
          <a:lstStyle/>
          <a:p>
            <a:pPr eaLnBrk="0" hangingPunct="0">
              <a:lnSpc>
                <a:spcPct val="65000"/>
              </a:lnSpc>
              <a:spcBef>
                <a:spcPct val="50000"/>
              </a:spcBef>
              <a:defRPr/>
            </a:pPr>
            <a:r>
              <a:rPr lang="en-US" sz="1305" b="1" dirty="0">
                <a:solidFill>
                  <a:schemeClr val="bg1">
                    <a:alpha val="50000"/>
                  </a:schemeClr>
                </a:solidFill>
                <a:latin typeface="Arial" charset="0"/>
              </a:rPr>
              <a:t>RESEARCH POSTER PRESENTATION DESIGN © 2019</a:t>
            </a:r>
          </a:p>
          <a:p>
            <a:pPr eaLnBrk="0" hangingPunct="0">
              <a:lnSpc>
                <a:spcPct val="65000"/>
              </a:lnSpc>
              <a:spcBef>
                <a:spcPct val="50000"/>
              </a:spcBef>
              <a:defRPr/>
            </a:pPr>
            <a:r>
              <a:rPr lang="en-US" sz="2609" b="1" dirty="0">
                <a:solidFill>
                  <a:schemeClr val="bg1">
                    <a:alpha val="50000"/>
                  </a:schemeClr>
                </a:solidFill>
                <a:latin typeface="Arial" charset="0"/>
              </a:rPr>
              <a:t>www.PosterPresentations.com</a:t>
            </a:r>
          </a:p>
        </p:txBody>
      </p:sp>
    </p:spTree>
    <p:extLst>
      <p:ext uri="{BB962C8B-B14F-4D97-AF65-F5344CB8AC3E}">
        <p14:creationId xmlns:p14="http://schemas.microsoft.com/office/powerpoint/2010/main" val="3010245715"/>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DED314-BB68-47AC-B066-BCA805677459}"/>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7A1927B1-F9B6-4988-884E-BBD6BCE66E0E}"/>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1329157-0C57-46D7-BB02-BCEEAC70BDC8}"/>
              </a:ext>
            </a:extLst>
          </p:cNvPr>
          <p:cNvSpPr>
            <a:spLocks noGrp="1"/>
          </p:cNvSpPr>
          <p:nvPr>
            <p:ph type="body" sz="quarter" idx="27"/>
          </p:nvPr>
        </p:nvSpPr>
        <p:spPr/>
        <p:txBody>
          <a:bodyPr/>
          <a:lstStyle/>
          <a:p>
            <a:endParaRPr lang="en-US"/>
          </a:p>
        </p:txBody>
      </p:sp>
      <p:sp>
        <p:nvSpPr>
          <p:cNvPr id="5" name="Text Placeholder 4">
            <a:extLst>
              <a:ext uri="{FF2B5EF4-FFF2-40B4-BE49-F238E27FC236}">
                <a16:creationId xmlns:a16="http://schemas.microsoft.com/office/drawing/2014/main" id="{C1678E01-A4B9-4281-8288-6089B156AB74}"/>
              </a:ext>
            </a:extLst>
          </p:cNvPr>
          <p:cNvSpPr>
            <a:spLocks noGrp="1"/>
          </p:cNvSpPr>
          <p:nvPr>
            <p:ph type="body" sz="quarter" idx="28"/>
          </p:nvPr>
        </p:nvSpPr>
        <p:spPr/>
        <p:txBody>
          <a:bodyPr/>
          <a:lstStyle/>
          <a:p>
            <a:endParaRPr lang="en-US"/>
          </a:p>
        </p:txBody>
      </p:sp>
      <p:sp>
        <p:nvSpPr>
          <p:cNvPr id="6" name="Text Placeholder 5">
            <a:extLst>
              <a:ext uri="{FF2B5EF4-FFF2-40B4-BE49-F238E27FC236}">
                <a16:creationId xmlns:a16="http://schemas.microsoft.com/office/drawing/2014/main" id="{228A39FA-3223-4CFB-9BF9-129EF6C375F8}"/>
              </a:ext>
            </a:extLst>
          </p:cNvPr>
          <p:cNvSpPr>
            <a:spLocks noGrp="1"/>
          </p:cNvSpPr>
          <p:nvPr>
            <p:ph type="body" sz="quarter" idx="29"/>
          </p:nvPr>
        </p:nvSpPr>
        <p:spPr/>
        <p:txBody>
          <a:bodyPr/>
          <a:lstStyle/>
          <a:p>
            <a:endParaRPr lang="en-US"/>
          </a:p>
        </p:txBody>
      </p:sp>
      <p:sp>
        <p:nvSpPr>
          <p:cNvPr id="7" name="Text Placeholder 6">
            <a:extLst>
              <a:ext uri="{FF2B5EF4-FFF2-40B4-BE49-F238E27FC236}">
                <a16:creationId xmlns:a16="http://schemas.microsoft.com/office/drawing/2014/main" id="{BA6B860D-6C6C-4723-AD1E-F64A153F1070}"/>
              </a:ext>
            </a:extLst>
          </p:cNvPr>
          <p:cNvSpPr>
            <a:spLocks noGrp="1"/>
          </p:cNvSpPr>
          <p:nvPr>
            <p:ph type="body" sz="quarter" idx="30"/>
          </p:nvPr>
        </p:nvSpPr>
        <p:spPr/>
        <p:txBody>
          <a:bodyPr/>
          <a:lstStyle/>
          <a:p>
            <a:endParaRPr lang="en-US"/>
          </a:p>
        </p:txBody>
      </p:sp>
      <p:sp>
        <p:nvSpPr>
          <p:cNvPr id="8" name="Text Placeholder 7">
            <a:extLst>
              <a:ext uri="{FF2B5EF4-FFF2-40B4-BE49-F238E27FC236}">
                <a16:creationId xmlns:a16="http://schemas.microsoft.com/office/drawing/2014/main" id="{E48EE988-7173-44A9-BFCE-855E1F4215C3}"/>
              </a:ext>
            </a:extLst>
          </p:cNvPr>
          <p:cNvSpPr>
            <a:spLocks noGrp="1"/>
          </p:cNvSpPr>
          <p:nvPr>
            <p:ph type="body" sz="quarter" idx="154"/>
          </p:nvPr>
        </p:nvSpPr>
        <p:spPr/>
        <p:txBody>
          <a:bodyPr/>
          <a:lstStyle/>
          <a:p>
            <a:endParaRPr lang="en-US"/>
          </a:p>
        </p:txBody>
      </p:sp>
      <p:sp>
        <p:nvSpPr>
          <p:cNvPr id="9" name="Picture Placeholder 8">
            <a:extLst>
              <a:ext uri="{FF2B5EF4-FFF2-40B4-BE49-F238E27FC236}">
                <a16:creationId xmlns:a16="http://schemas.microsoft.com/office/drawing/2014/main" id="{9AC5E05B-EA00-4F4E-B901-E4F921D61AE8}"/>
              </a:ext>
            </a:extLst>
          </p:cNvPr>
          <p:cNvSpPr>
            <a:spLocks noGrp="1"/>
          </p:cNvSpPr>
          <p:nvPr>
            <p:ph type="pic" sz="quarter" idx="155"/>
          </p:nvPr>
        </p:nvSpPr>
        <p:spPr/>
      </p:sp>
      <p:sp>
        <p:nvSpPr>
          <p:cNvPr id="10" name="Text Placeholder 9">
            <a:extLst>
              <a:ext uri="{FF2B5EF4-FFF2-40B4-BE49-F238E27FC236}">
                <a16:creationId xmlns:a16="http://schemas.microsoft.com/office/drawing/2014/main" id="{B7E65503-02FA-4F43-8F64-973BFE550B0C}"/>
              </a:ext>
            </a:extLst>
          </p:cNvPr>
          <p:cNvSpPr>
            <a:spLocks noGrp="1"/>
          </p:cNvSpPr>
          <p:nvPr>
            <p:ph type="body" sz="quarter" idx="157"/>
          </p:nvPr>
        </p:nvSpPr>
        <p:spPr/>
        <p:txBody>
          <a:bodyPr/>
          <a:lstStyle/>
          <a:p>
            <a:endParaRPr lang="en-US"/>
          </a:p>
        </p:txBody>
      </p:sp>
      <p:sp>
        <p:nvSpPr>
          <p:cNvPr id="11" name="Text Placeholder 10">
            <a:extLst>
              <a:ext uri="{FF2B5EF4-FFF2-40B4-BE49-F238E27FC236}">
                <a16:creationId xmlns:a16="http://schemas.microsoft.com/office/drawing/2014/main" id="{7EDCF236-A4F3-4B18-9640-0A82654A51DB}"/>
              </a:ext>
            </a:extLst>
          </p:cNvPr>
          <p:cNvSpPr>
            <a:spLocks noGrp="1"/>
          </p:cNvSpPr>
          <p:nvPr>
            <p:ph type="body" sz="quarter" idx="158"/>
          </p:nvPr>
        </p:nvSpPr>
        <p:spPr/>
        <p:txBody>
          <a:bodyPr/>
          <a:lstStyle/>
          <a:p>
            <a:endParaRPr lang="en-US"/>
          </a:p>
        </p:txBody>
      </p:sp>
      <p:sp>
        <p:nvSpPr>
          <p:cNvPr id="12" name="Text Placeholder 11">
            <a:extLst>
              <a:ext uri="{FF2B5EF4-FFF2-40B4-BE49-F238E27FC236}">
                <a16:creationId xmlns:a16="http://schemas.microsoft.com/office/drawing/2014/main" id="{D23995A0-9DBB-4988-B9A4-FAD28A593308}"/>
              </a:ext>
            </a:extLst>
          </p:cNvPr>
          <p:cNvSpPr>
            <a:spLocks noGrp="1"/>
          </p:cNvSpPr>
          <p:nvPr>
            <p:ph type="body" sz="quarter" idx="156"/>
          </p:nvPr>
        </p:nvSpPr>
        <p:spPr>
          <a:xfrm>
            <a:off x="28387963" y="956291"/>
            <a:ext cx="14588837" cy="1792722"/>
          </a:xfrm>
        </p:spPr>
        <p:txBody>
          <a:bodyPr/>
          <a:lstStyle/>
          <a:p>
            <a:endParaRPr lang="en-US" dirty="0"/>
          </a:p>
        </p:txBody>
      </p:sp>
      <p:sp>
        <p:nvSpPr>
          <p:cNvPr id="13" name="Text Placeholder 12">
            <a:extLst>
              <a:ext uri="{FF2B5EF4-FFF2-40B4-BE49-F238E27FC236}">
                <a16:creationId xmlns:a16="http://schemas.microsoft.com/office/drawing/2014/main" id="{547C074A-D283-448D-B831-72E6B5C3DC8D}"/>
              </a:ext>
            </a:extLst>
          </p:cNvPr>
          <p:cNvSpPr>
            <a:spLocks noGrp="1"/>
          </p:cNvSpPr>
          <p:nvPr>
            <p:ph type="body" sz="quarter" idx="159"/>
          </p:nvPr>
        </p:nvSpPr>
        <p:spPr/>
        <p:txBody>
          <a:bodyPr/>
          <a:lstStyle/>
          <a:p>
            <a:endParaRPr lang="en-US"/>
          </a:p>
        </p:txBody>
      </p:sp>
    </p:spTree>
    <p:extLst>
      <p:ext uri="{BB962C8B-B14F-4D97-AF65-F5344CB8AC3E}">
        <p14:creationId xmlns:p14="http://schemas.microsoft.com/office/powerpoint/2010/main" val="1139724446"/>
      </p:ext>
    </p:extLst>
  </p:cSld>
  <p:clrMapOvr>
    <a:masterClrMapping/>
  </p:clrMapOvr>
</p:sld>
</file>

<file path=ppt/theme/theme1.xml><?xml version="1.0" encoding="utf-8"?>
<a:theme xmlns:a="http://schemas.openxmlformats.org/drawingml/2006/main" name="36x48-Template - One center panel">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966</TotalTime>
  <Words>0</Words>
  <Application>Microsoft Macintosh PowerPoint</Application>
  <PresentationFormat>Custom</PresentationFormat>
  <Paragraphs>0</Paragraphs>
  <Slides>1</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Trebuchet MS</vt:lpstr>
      <vt:lpstr>36x48-Template - One center panel</vt:lpstr>
      <vt:lpstr>Without Guides</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Station 5</cp:lastModifiedBy>
  <cp:revision>95</cp:revision>
  <dcterms:created xsi:type="dcterms:W3CDTF">2012-02-03T19:11:35Z</dcterms:created>
  <dcterms:modified xsi:type="dcterms:W3CDTF">2019-09-05T17:31:05Z</dcterms:modified>
</cp:coreProperties>
</file>