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1" r:id="rId2"/>
  </p:sldMasterIdLst>
  <p:notesMasterIdLst>
    <p:notesMasterId r:id="rId4"/>
  </p:notesMasterIdLst>
  <p:handoutMasterIdLst>
    <p:handoutMasterId r:id="rId5"/>
  </p:handoutMasterIdLst>
  <p:sldIdLst>
    <p:sldId id="256" r:id="rId3"/>
  </p:sldIdLst>
  <p:sldSz cx="43891200" cy="438912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4">
          <p15:clr>
            <a:srgbClr val="A4A3A4"/>
          </p15:clr>
        </p15:guide>
        <p15:guide id="2" orient="horz" pos="384">
          <p15:clr>
            <a:srgbClr val="A4A3A4"/>
          </p15:clr>
        </p15:guide>
        <p15:guide id="3" orient="horz" pos="26880">
          <p15:clr>
            <a:srgbClr val="A4A3A4"/>
          </p15:clr>
        </p15:guide>
        <p15:guide id="4" orient="horz">
          <p15:clr>
            <a:srgbClr val="A4A3A4"/>
          </p15:clr>
        </p15:guide>
        <p15:guide id="5" pos="581">
          <p15:clr>
            <a:srgbClr val="A4A3A4"/>
          </p15:clr>
        </p15:guide>
        <p15:guide id="6" pos="271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7" autoAdjust="0"/>
    <p:restoredTop sz="94762" autoAdjust="0"/>
  </p:normalViewPr>
  <p:slideViewPr>
    <p:cSldViewPr snapToGrid="0" snapToObjects="1" showGuides="1">
      <p:cViewPr varScale="1">
        <p:scale>
          <a:sx n="23" d="100"/>
          <a:sy n="23" d="100"/>
        </p:scale>
        <p:origin x="3232" y="352"/>
      </p:cViewPr>
      <p:guideLst>
        <p:guide orient="horz" pos="4424"/>
        <p:guide orient="horz" pos="384"/>
        <p:guide orient="horz" pos="26880"/>
        <p:guide orient="horz"/>
        <p:guide pos="581"/>
        <p:guide pos="271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8/27/19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6865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8/27/19</a:t>
            </a:fld>
            <a:endParaRPr lang="en-US" dirty="0"/>
          </a:p>
        </p:txBody>
      </p:sp>
      <p:sp>
        <p:nvSpPr>
          <p:cNvPr id="4" name="Slide Image Placeholder 3"/>
          <p:cNvSpPr>
            <a:spLocks noGrp="1" noRot="1" noChangeAspect="1"/>
          </p:cNvSpPr>
          <p:nvPr>
            <p:ph type="sldImg" idx="2"/>
          </p:nvPr>
        </p:nvSpPr>
        <p:spPr>
          <a:xfrm>
            <a:off x="1714500" y="685800"/>
            <a:ext cx="3429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19151339"/>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832284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8x48 Template - 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7777274"/>
            <a:ext cx="135912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7020986"/>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23826027"/>
            <a:ext cx="1359286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22990632"/>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8176914"/>
            <a:ext cx="1357153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7431210"/>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7787858"/>
            <a:ext cx="1357153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5866" y="7020986"/>
            <a:ext cx="13579475"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7020986"/>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7777274"/>
            <a:ext cx="135760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2294782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23704107"/>
            <a:ext cx="13581061"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34784" y="34239202"/>
            <a:ext cx="1361009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34783" y="34995490"/>
            <a:ext cx="1361009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9429750" y="11887200"/>
            <a:ext cx="7829550"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89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8x48 Template - Standard 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2073006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2" y="7020986"/>
            <a:ext cx="20713697"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8950018"/>
            <a:ext cx="2071875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2258339" y="7020986"/>
            <a:ext cx="2071342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2258339" y="7834424"/>
            <a:ext cx="207134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258339" y="18973168"/>
            <a:ext cx="2070773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2250400" y="19786603"/>
            <a:ext cx="207156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274396" y="34239202"/>
            <a:ext cx="2069737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2258339" y="35073145"/>
            <a:ext cx="2070773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9" y="19821103"/>
            <a:ext cx="207318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1"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2"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8"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thout guides - 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7777274"/>
            <a:ext cx="135912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7020986"/>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23826027"/>
            <a:ext cx="1359286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22990632"/>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8176914"/>
            <a:ext cx="1357153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7431210"/>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7787858"/>
            <a:ext cx="1357153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5866" y="7020986"/>
            <a:ext cx="13579475"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7020986"/>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7777274"/>
            <a:ext cx="135760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22947822"/>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23704107"/>
            <a:ext cx="13581061"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34784" y="34239202"/>
            <a:ext cx="1361009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34783" y="34995490"/>
            <a:ext cx="13610094"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
        <p:nvSpPr>
          <p:cNvPr id="31" name="TextBox 30"/>
          <p:cNvSpPr txBox="1"/>
          <p:nvPr userDrawn="1"/>
        </p:nvSpPr>
        <p:spPr>
          <a:xfrm>
            <a:off x="9429750" y="11887200"/>
            <a:ext cx="7829550"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827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guides - Standard 2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9" y="7834424"/>
            <a:ext cx="2073006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2" y="7020986"/>
            <a:ext cx="20713697"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8950018"/>
            <a:ext cx="2071875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22258339" y="7020986"/>
            <a:ext cx="20713429"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2258339" y="7834424"/>
            <a:ext cx="20713429"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258339" y="18973168"/>
            <a:ext cx="20707738"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2250400" y="19786603"/>
            <a:ext cx="20715677"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274396" y="34239202"/>
            <a:ext cx="20697372" cy="800211"/>
          </a:xfrm>
          <a:prstGeom prst="rect">
            <a:avLst/>
          </a:prstGeom>
          <a:noFill/>
        </p:spPr>
        <p:txBody>
          <a:bodyPr wrap="square" lIns="91436" tIns="91436" rIns="91436" bIns="91436" anchor="ctr" anchorCtr="0">
            <a:spAutoFit/>
          </a:bodyPr>
          <a:lstStyle>
            <a:lvl1pPr marL="0" indent="0" algn="ctr">
              <a:buNone/>
              <a:defRPr sz="40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2258339" y="35073145"/>
            <a:ext cx="20707738"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9" y="19821103"/>
            <a:ext cx="20731850" cy="892530"/>
          </a:xfrm>
          <a:prstGeom prst="rect">
            <a:avLst/>
          </a:prstGeom>
        </p:spPr>
        <p:txBody>
          <a:bodyPr wrap="square" lIns="228589" tIns="228589" rIns="228589" bIns="228589">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81" name="Text Placeholder 76"/>
          <p:cNvSpPr>
            <a:spLocks noGrp="1"/>
          </p:cNvSpPr>
          <p:nvPr>
            <p:ph type="body" sz="quarter" idx="150" hasCustomPrompt="1"/>
          </p:nvPr>
        </p:nvSpPr>
        <p:spPr>
          <a:xfrm>
            <a:off x="5829300" y="4702646"/>
            <a:ext cx="32232600"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82" name="Text Placeholder 76"/>
          <p:cNvSpPr>
            <a:spLocks noGrp="1"/>
          </p:cNvSpPr>
          <p:nvPr>
            <p:ph type="body" sz="quarter" idx="151" hasCustomPrompt="1"/>
          </p:nvPr>
        </p:nvSpPr>
        <p:spPr>
          <a:xfrm>
            <a:off x="5829300" y="2850986"/>
            <a:ext cx="32232600" cy="18516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88" name="Text Placeholder 76"/>
          <p:cNvSpPr>
            <a:spLocks noGrp="1"/>
          </p:cNvSpPr>
          <p:nvPr>
            <p:ph type="body" sz="quarter" idx="153" hasCustomPrompt="1"/>
          </p:nvPr>
        </p:nvSpPr>
        <p:spPr>
          <a:xfrm>
            <a:off x="5829300" y="584363"/>
            <a:ext cx="32232600" cy="226662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137117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s://www.posterpresentations.com/how-to-change-the-research-poster-template-colors.html" TargetMode="External"/><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966915" y="43084709"/>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32781442-7559-BF46-8FE2-49ABDA4E6268}"/>
              </a:ext>
            </a:extLst>
          </p:cNvPr>
          <p:cNvGraphicFramePr>
            <a:graphicFrameLocks noGrp="1"/>
          </p:cNvGraphicFramePr>
          <p:nvPr userDrawn="1">
            <p:extLst>
              <p:ext uri="{D42A27DB-BD31-4B8C-83A1-F6EECF244321}">
                <p14:modId xmlns:p14="http://schemas.microsoft.com/office/powerpoint/2010/main" val="3974317415"/>
              </p:ext>
            </p:extLst>
          </p:nvPr>
        </p:nvGraphicFramePr>
        <p:xfrm>
          <a:off x="-13032540" y="23445"/>
          <a:ext cx="12111788" cy="43867755"/>
        </p:xfrm>
        <a:graphic>
          <a:graphicData uri="http://schemas.openxmlformats.org/drawingml/2006/table">
            <a:tbl>
              <a:tblPr firstRow="1" bandRow="1">
                <a:tableStyleId>{5C22544A-7EE6-4342-B048-85BDC9FD1C3A}</a:tableStyleId>
              </a:tblPr>
              <a:tblGrid>
                <a:gridCol w="5193437">
                  <a:extLst>
                    <a:ext uri="{9D8B030D-6E8A-4147-A177-3AD203B41FA5}">
                      <a16:colId xmlns:a16="http://schemas.microsoft.com/office/drawing/2014/main" val="20000"/>
                    </a:ext>
                  </a:extLst>
                </a:gridCol>
                <a:gridCol w="6918351">
                  <a:extLst>
                    <a:ext uri="{9D8B030D-6E8A-4147-A177-3AD203B41FA5}">
                      <a16:colId xmlns:a16="http://schemas.microsoft.com/office/drawing/2014/main" val="20001"/>
                    </a:ext>
                  </a:extLst>
                </a:gridCol>
              </a:tblGrid>
              <a:tr h="1698282">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220638">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48"x48"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227027">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48 inches tall</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by</a:t>
                      </a:r>
                      <a:br>
                        <a:rPr lang="en-US" sz="4400" b="1" dirty="0">
                          <a:solidFill>
                            <a:srgbClr val="FFC000"/>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48 inches wide</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24 tall x 24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36 tall x 36 wide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42 tall x 42 wide</a:t>
                      </a:r>
                    </a:p>
                  </a:txBody>
                  <a:tcPr marL="182880" marT="137160">
                    <a:solidFill>
                      <a:srgbClr val="010101"/>
                    </a:solidFill>
                  </a:tcPr>
                </a:tc>
                <a:extLst>
                  <a:ext uri="{0D108BD9-81ED-4DB2-BD59-A6C34878D82A}">
                    <a16:rowId xmlns:a16="http://schemas.microsoft.com/office/drawing/2014/main" val="10008"/>
                  </a:ext>
                </a:extLst>
              </a:tr>
              <a:tr h="6101229">
                <a:tc>
                  <a:txBody>
                    <a:bodyPr/>
                    <a:lstStyle/>
                    <a:p>
                      <a:endParaRPr lang="en-US" sz="2800" dirty="0">
                        <a:solidFill>
                          <a:srgbClr val="1F3A4E"/>
                        </a:solidFill>
                      </a:endParaRPr>
                    </a:p>
                  </a:txBody>
                  <a:tcPr>
                    <a:blipFill rotWithShape="1">
                      <a:blip r:embed="rId4"/>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9336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723834">
                <a:tc>
                  <a:txBody>
                    <a:bodyPr/>
                    <a:lstStyle/>
                    <a:p>
                      <a:endParaRPr lang="en-US" sz="2800" dirty="0">
                        <a:solidFill>
                          <a:srgbClr val="1F3A4E"/>
                        </a:solidFill>
                      </a:endParaRPr>
                    </a:p>
                  </a:txBody>
                  <a:tcPr>
                    <a:blipFill rotWithShape="1">
                      <a:blip r:embed="rId5"/>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654546">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8206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710726">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7884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76763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2BAB0300-DADF-3F4D-9DE1-9BD3CDE5F17B}"/>
              </a:ext>
            </a:extLst>
          </p:cNvPr>
          <p:cNvGraphicFramePr>
            <a:graphicFrameLocks noGrp="1"/>
          </p:cNvGraphicFramePr>
          <p:nvPr userDrawn="1">
            <p:extLst>
              <p:ext uri="{D42A27DB-BD31-4B8C-83A1-F6EECF244321}">
                <p14:modId xmlns:p14="http://schemas.microsoft.com/office/powerpoint/2010/main" val="2352979127"/>
              </p:ext>
            </p:extLst>
          </p:nvPr>
        </p:nvGraphicFramePr>
        <p:xfrm>
          <a:off x="44608982" y="23445"/>
          <a:ext cx="12183411" cy="44210630"/>
        </p:xfrm>
        <a:graphic>
          <a:graphicData uri="http://schemas.openxmlformats.org/drawingml/2006/table">
            <a:tbl>
              <a:tblPr firstRow="1" bandRow="1">
                <a:tableStyleId>{5C22544A-7EE6-4342-B048-85BDC9FD1C3A}</a:tableStyleId>
              </a:tblPr>
              <a:tblGrid>
                <a:gridCol w="590350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6071624">
                  <a:extLst>
                    <a:ext uri="{9D8B030D-6E8A-4147-A177-3AD203B41FA5}">
                      <a16:colId xmlns:a16="http://schemas.microsoft.com/office/drawing/2014/main" val="4164475170"/>
                    </a:ext>
                  </a:extLst>
                </a:gridCol>
              </a:tblGrid>
              <a:tr h="1944958">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77179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8">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343318">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89692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634217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7984959">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662788">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807193">
                <a:tc gridSpan="3">
                  <a:txBody>
                    <a:bodyPr/>
                    <a:lstStyle/>
                    <a:p>
                      <a:endParaRPr lang="en-US" sz="2800" dirty="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2456526">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60" r:id="rId1"/>
    <p:sldLayoutId id="2147483659"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966915" y="43084709"/>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1952041719"/>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Text Placeholder 351"/>
          <p:cNvSpPr>
            <a:spLocks noGrp="1"/>
          </p:cNvSpPr>
          <p:nvPr>
            <p:ph type="body" sz="quarter" idx="10"/>
          </p:nvPr>
        </p:nvSpPr>
        <p:spPr/>
        <p:txBody>
          <a:bodyPr/>
          <a:lstStyle/>
          <a:p>
            <a:endParaRPr lang="en-US"/>
          </a:p>
        </p:txBody>
      </p:sp>
      <p:sp>
        <p:nvSpPr>
          <p:cNvPr id="353" name="Text Placeholder 352"/>
          <p:cNvSpPr>
            <a:spLocks noGrp="1"/>
          </p:cNvSpPr>
          <p:nvPr>
            <p:ph type="body" sz="quarter" idx="11"/>
          </p:nvPr>
        </p:nvSpPr>
        <p:spPr/>
        <p:txBody>
          <a:bodyPr/>
          <a:lstStyle/>
          <a:p>
            <a:endParaRPr lang="en-US"/>
          </a:p>
        </p:txBody>
      </p:sp>
      <p:sp>
        <p:nvSpPr>
          <p:cNvPr id="355" name="Text Placeholder 354"/>
          <p:cNvSpPr>
            <a:spLocks noGrp="1"/>
          </p:cNvSpPr>
          <p:nvPr>
            <p:ph type="body" sz="quarter" idx="19"/>
          </p:nvPr>
        </p:nvSpPr>
        <p:spPr/>
        <p:txBody>
          <a:bodyPr/>
          <a:lstStyle/>
          <a:p>
            <a:endParaRPr lang="en-US"/>
          </a:p>
        </p:txBody>
      </p:sp>
      <p:sp>
        <p:nvSpPr>
          <p:cNvPr id="356" name="Text Placeholder 355"/>
          <p:cNvSpPr>
            <a:spLocks noGrp="1"/>
          </p:cNvSpPr>
          <p:nvPr>
            <p:ph type="body" sz="quarter" idx="20"/>
          </p:nvPr>
        </p:nvSpPr>
        <p:spPr/>
        <p:txBody>
          <a:bodyPr/>
          <a:lstStyle/>
          <a:p>
            <a:endParaRPr lang="en-US"/>
          </a:p>
        </p:txBody>
      </p:sp>
      <p:sp>
        <p:nvSpPr>
          <p:cNvPr id="357" name="Text Placeholder 356"/>
          <p:cNvSpPr>
            <a:spLocks noGrp="1"/>
          </p:cNvSpPr>
          <p:nvPr>
            <p:ph type="body" sz="quarter" idx="21"/>
          </p:nvPr>
        </p:nvSpPr>
        <p:spPr/>
        <p:txBody>
          <a:bodyPr/>
          <a:lstStyle/>
          <a:p>
            <a:endParaRPr lang="en-US"/>
          </a:p>
        </p:txBody>
      </p:sp>
      <p:sp>
        <p:nvSpPr>
          <p:cNvPr id="358" name="Text Placeholder 357"/>
          <p:cNvSpPr>
            <a:spLocks noGrp="1"/>
          </p:cNvSpPr>
          <p:nvPr>
            <p:ph type="body" sz="quarter" idx="22"/>
          </p:nvPr>
        </p:nvSpPr>
        <p:spPr/>
        <p:txBody>
          <a:bodyPr/>
          <a:lstStyle/>
          <a:p>
            <a:endParaRPr lang="en-US"/>
          </a:p>
        </p:txBody>
      </p:sp>
      <p:sp>
        <p:nvSpPr>
          <p:cNvPr id="359" name="Text Placeholder 358"/>
          <p:cNvSpPr>
            <a:spLocks noGrp="1"/>
          </p:cNvSpPr>
          <p:nvPr>
            <p:ph type="body" sz="quarter" idx="23"/>
          </p:nvPr>
        </p:nvSpPr>
        <p:spPr/>
        <p:txBody>
          <a:bodyPr/>
          <a:lstStyle/>
          <a:p>
            <a:endParaRPr lang="en-US"/>
          </a:p>
        </p:txBody>
      </p:sp>
      <p:sp>
        <p:nvSpPr>
          <p:cNvPr id="360" name="Text Placeholder 359"/>
          <p:cNvSpPr>
            <a:spLocks noGrp="1"/>
          </p:cNvSpPr>
          <p:nvPr>
            <p:ph type="body" sz="quarter" idx="24"/>
          </p:nvPr>
        </p:nvSpPr>
        <p:spPr/>
        <p:txBody>
          <a:bodyPr/>
          <a:lstStyle/>
          <a:p>
            <a:endParaRPr lang="en-US"/>
          </a:p>
        </p:txBody>
      </p:sp>
      <p:sp>
        <p:nvSpPr>
          <p:cNvPr id="361" name="Text Placeholder 360"/>
          <p:cNvSpPr>
            <a:spLocks noGrp="1"/>
          </p:cNvSpPr>
          <p:nvPr>
            <p:ph type="body" sz="quarter" idx="25"/>
          </p:nvPr>
        </p:nvSpPr>
        <p:spPr/>
        <p:txBody>
          <a:bodyPr/>
          <a:lstStyle/>
          <a:p>
            <a:endParaRPr lang="en-US"/>
          </a:p>
        </p:txBody>
      </p:sp>
      <p:sp>
        <p:nvSpPr>
          <p:cNvPr id="362" name="Text Placeholder 361"/>
          <p:cNvSpPr>
            <a:spLocks noGrp="1"/>
          </p:cNvSpPr>
          <p:nvPr>
            <p:ph type="body" sz="quarter" idx="26"/>
          </p:nvPr>
        </p:nvSpPr>
        <p:spPr/>
        <p:txBody>
          <a:bodyPr/>
          <a:lstStyle/>
          <a:p>
            <a:endParaRPr lang="en-US"/>
          </a:p>
        </p:txBody>
      </p:sp>
      <p:sp>
        <p:nvSpPr>
          <p:cNvPr id="363" name="Text Placeholder 362"/>
          <p:cNvSpPr>
            <a:spLocks noGrp="1"/>
          </p:cNvSpPr>
          <p:nvPr>
            <p:ph type="body" sz="quarter" idx="27"/>
          </p:nvPr>
        </p:nvSpPr>
        <p:spPr/>
        <p:txBody>
          <a:bodyPr/>
          <a:lstStyle/>
          <a:p>
            <a:endParaRPr lang="en-US"/>
          </a:p>
        </p:txBody>
      </p:sp>
      <p:sp>
        <p:nvSpPr>
          <p:cNvPr id="364" name="Text Placeholder 363"/>
          <p:cNvSpPr>
            <a:spLocks noGrp="1"/>
          </p:cNvSpPr>
          <p:nvPr>
            <p:ph type="body" sz="quarter" idx="28"/>
          </p:nvPr>
        </p:nvSpPr>
        <p:spPr/>
        <p:txBody>
          <a:bodyPr/>
          <a:lstStyle/>
          <a:p>
            <a:endParaRPr lang="en-US"/>
          </a:p>
        </p:txBody>
      </p:sp>
      <p:sp>
        <p:nvSpPr>
          <p:cNvPr id="365" name="Text Placeholder 364"/>
          <p:cNvSpPr>
            <a:spLocks noGrp="1"/>
          </p:cNvSpPr>
          <p:nvPr>
            <p:ph type="body" sz="quarter" idx="29"/>
          </p:nvPr>
        </p:nvSpPr>
        <p:spPr/>
        <p:txBody>
          <a:bodyPr/>
          <a:lstStyle/>
          <a:p>
            <a:endParaRPr lang="en-US"/>
          </a:p>
        </p:txBody>
      </p:sp>
      <p:sp>
        <p:nvSpPr>
          <p:cNvPr id="366" name="Text Placeholder 365"/>
          <p:cNvSpPr>
            <a:spLocks noGrp="1"/>
          </p:cNvSpPr>
          <p:nvPr>
            <p:ph type="body" sz="quarter" idx="30"/>
          </p:nvPr>
        </p:nvSpPr>
        <p:spPr/>
        <p:txBody>
          <a:bodyPr/>
          <a:lstStyle/>
          <a:p>
            <a:endParaRPr lang="en-US"/>
          </a:p>
        </p:txBody>
      </p:sp>
      <p:sp>
        <p:nvSpPr>
          <p:cNvPr id="404" name="Text Placeholder 403"/>
          <p:cNvSpPr>
            <a:spLocks noGrp="1"/>
          </p:cNvSpPr>
          <p:nvPr>
            <p:ph type="body" sz="quarter" idx="150"/>
          </p:nvPr>
        </p:nvSpPr>
        <p:spPr/>
        <p:txBody>
          <a:bodyPr/>
          <a:lstStyle/>
          <a:p>
            <a:endParaRPr lang="en-US">
              <a:solidFill>
                <a:schemeClr val="accent5">
                  <a:lumMod val="50000"/>
                </a:schemeClr>
              </a:solidFill>
            </a:endParaRPr>
          </a:p>
        </p:txBody>
      </p:sp>
      <p:sp>
        <p:nvSpPr>
          <p:cNvPr id="405" name="Text Placeholder 404"/>
          <p:cNvSpPr>
            <a:spLocks noGrp="1"/>
          </p:cNvSpPr>
          <p:nvPr>
            <p:ph type="body" sz="quarter" idx="151"/>
          </p:nvPr>
        </p:nvSpPr>
        <p:spPr/>
        <p:txBody>
          <a:bodyPr/>
          <a:lstStyle/>
          <a:p>
            <a:endParaRPr lang="en-US">
              <a:solidFill>
                <a:schemeClr val="accent5">
                  <a:lumMod val="50000"/>
                </a:schemeClr>
              </a:solidFill>
            </a:endParaRPr>
          </a:p>
        </p:txBody>
      </p:sp>
      <p:sp>
        <p:nvSpPr>
          <p:cNvPr id="406" name="Text Placeholder 405"/>
          <p:cNvSpPr>
            <a:spLocks noGrp="1"/>
          </p:cNvSpPr>
          <p:nvPr>
            <p:ph type="body" sz="quarter" idx="153"/>
          </p:nvPr>
        </p:nvSpPr>
        <p:spPr/>
        <p:txBody>
          <a:bodyPr/>
          <a:lstStyle/>
          <a:p>
            <a:endParaRPr lang="en-US" dirty="0">
              <a:solidFill>
                <a:schemeClr val="accent5">
                  <a:lumMod val="50000"/>
                </a:schemeClr>
              </a:solidFill>
            </a:endParaRPr>
          </a:p>
        </p:txBody>
      </p:sp>
    </p:spTree>
    <p:extLst>
      <p:ext uri="{BB962C8B-B14F-4D97-AF65-F5344CB8AC3E}">
        <p14:creationId xmlns:p14="http://schemas.microsoft.com/office/powerpoint/2010/main" val="3865398975"/>
      </p:ext>
    </p:extLst>
  </p:cSld>
  <p:clrMapOvr>
    <a:masterClrMapping/>
  </p:clrMapOvr>
</p:sld>
</file>

<file path=ppt/theme/theme1.xml><?xml version="1.0" encoding="utf-8"?>
<a:theme xmlns:a="http://schemas.openxmlformats.org/drawingml/2006/main" name="48x48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PosterPresentations.com-48x48-Template</Template>
  <TotalTime>380</TotalTime>
  <Words>1</Words>
  <Application>Microsoft Macintosh PowerPoint</Application>
  <PresentationFormat>Custom</PresentationFormat>
  <Paragraphs>1</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48x48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48x48 PowerPoint Presentation</dc:title>
  <dc:subject>Research poster presentation template </dc:subject>
  <dc:creator>PosterPresentations.com</dc:creator>
  <cp:keywords>48x48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Station 5</cp:lastModifiedBy>
  <cp:revision>40</cp:revision>
  <dcterms:created xsi:type="dcterms:W3CDTF">2012-02-09T20:53:12Z</dcterms:created>
  <dcterms:modified xsi:type="dcterms:W3CDTF">2019-08-28T00:15:02Z</dcterms:modified>
  <cp:category>Research poster templates </cp:category>
</cp:coreProperties>
</file>