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6ACCC2-E332-4B0F-8979-28FCE7FDB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610C9D-8D5A-4A5D-BDBE-82DA1F7A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DC4C7E-C590-476B-89F8-672B5FFA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C946B0-E2E4-4574-BEE8-3667B763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34018-A702-4ABE-993F-E6700E5E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0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1CC3E-409A-4B95-8C62-0541BBBA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638BB5-B03A-4CDF-8C37-91E9BBBD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42B700-3340-41FF-AD04-BC449008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7563F-BB8D-4E44-83F7-E0CDCF54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AA14C-2C48-4B9C-9B5C-7B16F5B3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82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01DBC4-7FFA-4C2A-9AFD-6266E6939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DBB1D3-51DA-488B-B799-EC9BA42DB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02AE9-A614-4ECF-99CE-CCAC7762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8AC8F-AF0C-4AAB-9DC5-AEFD6852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A7195-0F6D-4F6E-BD86-C1028CFA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17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1269-AEC6-4196-BBC4-69F857C6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14B01-284C-4B87-BD80-E9818187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2509F-DD3B-4BC6-AAF7-4130E6CC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B6C52F-C1DF-4772-A504-AA912840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AB5AB1-4C74-4B48-A05B-45D3ED9F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9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D2C10-BEAF-4DC2-8583-A73C0573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6C0BA6-E587-4322-AC03-7BC6A507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8DF685-A8EC-4811-8717-1CF70103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6A0B76-B1E6-414E-B599-8533824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0DE3B-311E-40A9-92ED-B7A36A8E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4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B7BDF6-F5FC-4CC4-B1D5-264BB301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BE01F-A7DD-4CDC-80DF-69CF74C92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8B8FF6-EAFE-4B8C-A35C-9AEA1096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3603AC-C463-4DDE-B466-9FF28EFE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839F9-5F83-420C-94FC-EEDFEE17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426026-62FC-441E-B532-AA838012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79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A21F7-DEDE-4C4E-BF10-0BBB771C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FA8F5A-8854-4C6C-B5FC-2C762071D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FE5F72-CD25-4E33-8B26-B01335E9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802E7D-A225-497B-A99A-2879BE77B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77C0EE-A937-4646-9B4B-1C1377171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7062C3-8C1E-4E15-8848-CE6F9332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63B507-454E-43EA-9EC4-DE39A720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33A7F4-1E0F-4C48-B114-5D89BBC6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1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C84B4-9772-4E37-90AE-3F201032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A62AEA-D865-4D26-895B-51EB7BFB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39D4A6-E28F-411D-9FAD-43AE1B6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9F0324-E781-4639-BB73-9F70692A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18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5E1AEE-398E-4442-B902-1A5BC252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3022FA-F12B-408A-BCEF-6633F39E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F5E44E-F912-428E-B79F-4728E480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07A39-B0A1-4D47-9491-0AF00CB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D8BD97-7698-4985-A04F-17EED332D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0011F7-9B24-4415-96D1-742F1AB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905461-7E8E-4A12-97A2-4029934F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AD2075-7F5C-47EC-B2DF-BF04B884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A070A3-36EB-4A85-8680-FD18E880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21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2297B-CAB7-41A3-BFE6-6652CDF9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FAF362-1D4E-4393-B5CA-F2B3A3516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BF80CA-A13A-4C73-9DAB-5891506F7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6DBDDB-B449-4DED-8ED7-E2338C32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737B5-E63D-458D-9450-0FB7CF67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F92A7E-3DCC-468B-A6E8-56A0DCA4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8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E3371-E7F6-407E-80C7-2AE3E573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0C6D27-576B-4127-B902-089D3A44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469A1-C61B-4F45-BC3D-A071CB1AC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894C6-3A0D-444F-8DD1-47094671D3C7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A024BB-9725-4F54-A859-B76E2DC56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BE0AFC-4960-427D-95FF-44D6C1630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32F1-EC1D-4376-9571-F55F423FF9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9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82821A-9A31-4BDD-99F6-9E8FB710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7CCF9F-DFAB-49BD-A9C0-42F19A29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0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D07D3A-08A0-4D16-9D12-4C40F7D2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82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ED15C-7C38-4BA5-9FFE-17B0FE0D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0B07170-0C10-41D5-A47C-2DB6891F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5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46AB6DC-2FFB-4398-8ABC-B03308DA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5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30B71F-BF48-4F15-AFF1-D2B9FFFA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0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3AEC1A-294A-4AA7-9182-04BB10412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1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B9C190-FE09-4892-967F-E501E195B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D598C8-FFC5-4BFB-A3AB-06E0BC4B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6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B1BF45-9C42-42D3-88D0-0AC498A98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7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9A4177-F3DF-4E38-A95E-2015A299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926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Хороший человек</dc:creator>
  <cp:lastModifiedBy>Хороший человек</cp:lastModifiedBy>
  <cp:revision>1</cp:revision>
  <dcterms:created xsi:type="dcterms:W3CDTF">2025-02-16T11:22:44Z</dcterms:created>
  <dcterms:modified xsi:type="dcterms:W3CDTF">2025-02-16T11:30:01Z</dcterms:modified>
</cp:coreProperties>
</file>