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7"/>
  </p:notesMasterIdLst>
  <p:sldIdLst>
    <p:sldId id="256" r:id="rId2"/>
    <p:sldId id="263" r:id="rId3"/>
    <p:sldId id="257" r:id="rId4"/>
    <p:sldId id="259" r:id="rId5"/>
    <p:sldId id="258" r:id="rId6"/>
    <p:sldId id="260" r:id="rId7"/>
    <p:sldId id="261" r:id="rId8"/>
    <p:sldId id="280" r:id="rId9"/>
    <p:sldId id="281" r:id="rId10"/>
    <p:sldId id="282" r:id="rId11"/>
    <p:sldId id="262" r:id="rId12"/>
    <p:sldId id="264" r:id="rId13"/>
    <p:sldId id="265" r:id="rId14"/>
    <p:sldId id="283" r:id="rId15"/>
    <p:sldId id="279" r:id="rId16"/>
  </p:sldIdLst>
  <p:sldSz cx="9144000" cy="5143500" type="screen16x9"/>
  <p:notesSz cx="6858000" cy="9144000"/>
  <p:embeddedFontLst>
    <p:embeddedFont>
      <p:font typeface="Advent Pro SemiBold" panose="020B0604020202020204" charset="0"/>
      <p:regular r:id="rId18"/>
      <p:bold r:id="rId19"/>
      <p:italic r:id="rId20"/>
      <p:boldItalic r:id="rId21"/>
    </p:embeddedFont>
    <p:embeddedFont>
      <p:font typeface="Cambria Math" panose="02040503050406030204" pitchFamily="18" charset="0"/>
      <p:regular r:id="rId22"/>
    </p:embeddedFont>
    <p:embeddedFont>
      <p:font typeface="Fira Sans Condensed Medium" panose="020B0603050000020004" pitchFamily="34" charset="0"/>
      <p:regular r:id="rId23"/>
      <p:bold r:id="rId24"/>
      <p:italic r:id="rId25"/>
      <p:boldItalic r:id="rId26"/>
    </p:embeddedFont>
    <p:embeddedFont>
      <p:font typeface="Fira Sans Extra Condensed Medium" panose="020B0604020202020204" charset="0"/>
      <p:regular r:id="rId27"/>
      <p:bold r:id="rId28"/>
      <p:italic r:id="rId29"/>
      <p:boldItalic r:id="rId30"/>
    </p:embeddedFont>
    <p:embeddedFont>
      <p:font typeface="Livvic Light" pitchFamily="2" charset="0"/>
      <p:regular r:id="rId31"/>
      <p:italic r:id="rId32"/>
    </p:embeddedFont>
    <p:embeddedFont>
      <p:font typeface="Maven Pro" panose="020B0604020202020204" charset="0"/>
      <p:regular r:id="rId33"/>
      <p:bold r:id="rId34"/>
    </p:embeddedFont>
    <p:embeddedFont>
      <p:font typeface="Nunito Light" pitchFamily="2" charset="0"/>
      <p:regular r:id="rId35"/>
      <p:italic r:id="rId36"/>
    </p:embeddedFont>
    <p:embeddedFont>
      <p:font typeface="Segoe UI Semibold" panose="020B0702040204020203" pitchFamily="34" charset="0"/>
      <p:bold r:id="rId37"/>
      <p:boldItalic r:id="rId38"/>
    </p:embeddedFont>
    <p:embeddedFont>
      <p:font typeface="Share Tech" panose="020B0604020202020204"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4CAAB9A-3626-4341-8867-E841F522649C}">
  <a:tblStyle styleId="{74CAAB9A-3626-4341-8867-E841F522649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10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a Ahmed" userId="9818140dbfa13a47" providerId="LiveId" clId="{B8A9ADF4-EAAA-4B43-A51A-19FE99A48D18}"/>
    <pc:docChg chg="modSld">
      <pc:chgData name="Zoa Ahmed" userId="9818140dbfa13a47" providerId="LiveId" clId="{B8A9ADF4-EAAA-4B43-A51A-19FE99A48D18}" dt="2024-03-19T15:10:54.362" v="1" actId="2711"/>
      <pc:docMkLst>
        <pc:docMk/>
      </pc:docMkLst>
      <pc:sldChg chg="modSp mod">
        <pc:chgData name="Zoa Ahmed" userId="9818140dbfa13a47" providerId="LiveId" clId="{B8A9ADF4-EAAA-4B43-A51A-19FE99A48D18}" dt="2024-03-19T15:10:23.940" v="0" actId="2711"/>
        <pc:sldMkLst>
          <pc:docMk/>
          <pc:sldMk cId="0" sldId="259"/>
        </pc:sldMkLst>
        <pc:spChg chg="mod">
          <ac:chgData name="Zoa Ahmed" userId="9818140dbfa13a47" providerId="LiveId" clId="{B8A9ADF4-EAAA-4B43-A51A-19FE99A48D18}" dt="2024-03-19T15:10:23.940" v="0" actId="2711"/>
          <ac:spMkLst>
            <pc:docMk/>
            <pc:sldMk cId="0" sldId="259"/>
            <ac:spMk id="507" creationId="{00000000-0000-0000-0000-000000000000}"/>
          </ac:spMkLst>
        </pc:spChg>
      </pc:sldChg>
      <pc:sldChg chg="modSp mod">
        <pc:chgData name="Zoa Ahmed" userId="9818140dbfa13a47" providerId="LiveId" clId="{B8A9ADF4-EAAA-4B43-A51A-19FE99A48D18}" dt="2024-03-19T15:10:54.362" v="1" actId="2711"/>
        <pc:sldMkLst>
          <pc:docMk/>
          <pc:sldMk cId="0" sldId="265"/>
        </pc:sldMkLst>
        <pc:spChg chg="mod">
          <ac:chgData name="Zoa Ahmed" userId="9818140dbfa13a47" providerId="LiveId" clId="{B8A9ADF4-EAAA-4B43-A51A-19FE99A48D18}" dt="2024-03-19T15:10:54.362" v="1" actId="2711"/>
          <ac:spMkLst>
            <pc:docMk/>
            <pc:sldMk cId="0" sldId="265"/>
            <ac:spMk id="71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7237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7"/>
        <p:cNvGrpSpPr/>
        <p:nvPr/>
      </p:nvGrpSpPr>
      <p:grpSpPr>
        <a:xfrm>
          <a:off x="0" y="0"/>
          <a:ext cx="0" cy="0"/>
          <a:chOff x="0" y="0"/>
          <a:chExt cx="0" cy="0"/>
        </a:xfrm>
      </p:grpSpPr>
      <p:sp>
        <p:nvSpPr>
          <p:cNvPr id="1378" name="Google Shape;1378;g6c60e245bf_1_31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 name="Google Shape;1379;g6c60e245bf_1_31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6159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3620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7"/>
        <p:cNvGrpSpPr/>
        <p:nvPr/>
      </p:nvGrpSpPr>
      <p:grpSpPr>
        <a:xfrm>
          <a:off x="0" y="0"/>
          <a:ext cx="0" cy="0"/>
          <a:chOff x="0" y="0"/>
          <a:chExt cx="0" cy="0"/>
        </a:xfrm>
      </p:grpSpPr>
      <p:sp>
        <p:nvSpPr>
          <p:cNvPr id="258" name="Google Shape;258;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9" name="Google Shape;259;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0" name="Google Shape;270;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1" name="Google Shape;271;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2" name="Google Shape;272;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3" name="Google Shape;273;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4" name="Google Shape;274;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5" name="Google Shape;275;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6" name="Google Shape;276;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7" name="Google Shape;277;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8" name="Google Shape;278;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4"/>
        <p:cNvGrpSpPr/>
        <p:nvPr/>
      </p:nvGrpSpPr>
      <p:grpSpPr>
        <a:xfrm>
          <a:off x="0" y="0"/>
          <a:ext cx="0" cy="0"/>
          <a:chOff x="0" y="0"/>
          <a:chExt cx="0" cy="0"/>
        </a:xfrm>
      </p:grpSpPr>
      <p:sp>
        <p:nvSpPr>
          <p:cNvPr id="335" name="Google Shape;335;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6" name="Google Shape;336;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7" name="Google Shape;337;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8" name="Google Shape;338;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9" name="Google Shape;339;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0" name="Google Shape;340;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1" name="Google Shape;341;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2" name="Google Shape;342;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3" name="Google Shape;343;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4" name="Google Shape;344;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10"/>
        <p:cNvGrpSpPr/>
        <p:nvPr/>
      </p:nvGrpSpPr>
      <p:grpSpPr>
        <a:xfrm>
          <a:off x="0" y="0"/>
          <a:ext cx="0" cy="0"/>
          <a:chOff x="0" y="0"/>
          <a:chExt cx="0" cy="0"/>
        </a:xfrm>
      </p:grpSpPr>
      <p:sp>
        <p:nvSpPr>
          <p:cNvPr id="411" name="Google Shape;411;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2" name="Google Shape;412;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3" name="Google Shape;413;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4" name="Google Shape;414;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9" r:id="rId7"/>
    <p:sldLayoutId id="2147483663" r:id="rId8"/>
    <p:sldLayoutId id="2147483666" r:id="rId9"/>
    <p:sldLayoutId id="2147483667" r:id="rId10"/>
    <p:sldLayoutId id="214748366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docs.google.com/spreadsheets/d/1vTu7Se8kTXNeu0nfne0enewkuZP5gXoWv1ZuVc1MnJg/copy"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5"/>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MADE BY ZOA AHMED</a:t>
            </a:r>
            <a:endParaRPr dirty="0"/>
          </a:p>
        </p:txBody>
      </p:sp>
      <p:sp>
        <p:nvSpPr>
          <p:cNvPr id="436" name="Google Shape;436;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HOTEL RESERVATION ANALYSIS</a:t>
            </a:r>
            <a:endParaRPr dirty="0"/>
          </a:p>
        </p:txBody>
      </p:sp>
      <p:sp>
        <p:nvSpPr>
          <p:cNvPr id="437" name="Google Shape;437;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25"/>
          <p:cNvGrpSpPr/>
          <p:nvPr/>
        </p:nvGrpSpPr>
        <p:grpSpPr>
          <a:xfrm>
            <a:off x="6232314" y="3696331"/>
            <a:ext cx="121434" cy="1073147"/>
            <a:chOff x="6232314" y="3696331"/>
            <a:chExt cx="121434" cy="1073147"/>
          </a:xfrm>
        </p:grpSpPr>
        <p:sp>
          <p:nvSpPr>
            <p:cNvPr id="444" name="Google Shape;444;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25"/>
          <p:cNvGrpSpPr/>
          <p:nvPr/>
        </p:nvGrpSpPr>
        <p:grpSpPr>
          <a:xfrm>
            <a:off x="6780548" y="337714"/>
            <a:ext cx="133252" cy="1952377"/>
            <a:chOff x="6780548" y="337714"/>
            <a:chExt cx="133252" cy="1952377"/>
          </a:xfrm>
        </p:grpSpPr>
        <p:sp>
          <p:nvSpPr>
            <p:cNvPr id="447" name="Google Shape;447;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25"/>
          <p:cNvGrpSpPr/>
          <p:nvPr/>
        </p:nvGrpSpPr>
        <p:grpSpPr>
          <a:xfrm>
            <a:off x="1608717" y="1280046"/>
            <a:ext cx="199237" cy="2828935"/>
            <a:chOff x="1608717" y="1280046"/>
            <a:chExt cx="199237" cy="2828935"/>
          </a:xfrm>
        </p:grpSpPr>
        <p:sp>
          <p:nvSpPr>
            <p:cNvPr id="450" name="Google Shape;450;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5"/>
          <p:cNvGrpSpPr/>
          <p:nvPr/>
        </p:nvGrpSpPr>
        <p:grpSpPr>
          <a:xfrm>
            <a:off x="8008096" y="2108910"/>
            <a:ext cx="199001" cy="2139769"/>
            <a:chOff x="8008096" y="2108910"/>
            <a:chExt cx="199001" cy="2139769"/>
          </a:xfrm>
        </p:grpSpPr>
        <p:sp>
          <p:nvSpPr>
            <p:cNvPr id="456" name="Google Shape;456;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 name="Google Shape;458;p25"/>
          <p:cNvGrpSpPr/>
          <p:nvPr/>
        </p:nvGrpSpPr>
        <p:grpSpPr>
          <a:xfrm>
            <a:off x="4472500" y="3928605"/>
            <a:ext cx="199001" cy="867198"/>
            <a:chOff x="4475150" y="4052605"/>
            <a:chExt cx="199001" cy="867198"/>
          </a:xfrm>
        </p:grpSpPr>
        <p:sp>
          <p:nvSpPr>
            <p:cNvPr id="459" name="Google Shape;459;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SOLUTIONS</a:t>
            </a:r>
            <a:endParaRPr sz="3000"/>
          </a:p>
        </p:txBody>
      </p:sp>
      <p:sp>
        <p:nvSpPr>
          <p:cNvPr id="602" name="Google Shape;602;p30"/>
          <p:cNvSpPr txBox="1">
            <a:spLocks noGrp="1"/>
          </p:cNvSpPr>
          <p:nvPr>
            <p:ph type="ctrTitle" idx="2"/>
          </p:nvPr>
        </p:nvSpPr>
        <p:spPr>
          <a:xfrm>
            <a:off x="5359736" y="326753"/>
            <a:ext cx="3286236"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latin typeface="Segoe UI Semibold" panose="020B0702040204020203" pitchFamily="34" charset="0"/>
                <a:cs typeface="Segoe UI Semibold" panose="020B0702040204020203" pitchFamily="34" charset="0"/>
              </a:rPr>
              <a:t>INSIGHTS GENERATED</a:t>
            </a:r>
            <a:endParaRPr dirty="0">
              <a:latin typeface="Segoe UI Semibold" panose="020B0702040204020203" pitchFamily="34" charset="0"/>
              <a:cs typeface="Segoe UI Semibold" panose="020B0702040204020203" pitchFamily="34" charset="0"/>
            </a:endParaRPr>
          </a:p>
        </p:txBody>
      </p:sp>
      <p:sp>
        <p:nvSpPr>
          <p:cNvPr id="606" name="Google Shape;606;p30"/>
          <p:cNvSpPr txBox="1">
            <a:spLocks noGrp="1"/>
          </p:cNvSpPr>
          <p:nvPr>
            <p:ph type="subTitle" idx="1"/>
          </p:nvPr>
        </p:nvSpPr>
        <p:spPr>
          <a:xfrm>
            <a:off x="466150" y="992406"/>
            <a:ext cx="2886368" cy="244207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pPr>
            <a:r>
              <a:rPr lang="en-US" dirty="0"/>
              <a:t>13) What is the average number of weekend nights for reservations involving children?</a:t>
            </a:r>
          </a:p>
          <a:p>
            <a:pPr marL="0" lvl="0" indent="0" algn="ctr" rtl="0">
              <a:spcBef>
                <a:spcPts val="0"/>
              </a:spcBef>
              <a:spcAft>
                <a:spcPts val="0"/>
              </a:spcAft>
            </a:pPr>
            <a:r>
              <a:rPr lang="en-US" dirty="0"/>
              <a:t>14)How many reservations were made in each month of the year?</a:t>
            </a:r>
          </a:p>
          <a:p>
            <a:pPr marL="0" lvl="0" indent="0" algn="ctr" rtl="0">
              <a:spcBef>
                <a:spcPts val="0"/>
              </a:spcBef>
              <a:spcAft>
                <a:spcPts val="0"/>
              </a:spcAft>
            </a:pPr>
            <a:r>
              <a:rPr lang="en-US" dirty="0"/>
              <a:t> </a:t>
            </a:r>
          </a:p>
          <a:p>
            <a:pPr marL="0" lvl="0" indent="0" algn="ctr" rtl="0">
              <a:spcBef>
                <a:spcPts val="0"/>
              </a:spcBef>
              <a:spcAft>
                <a:spcPts val="0"/>
              </a:spcAft>
            </a:pPr>
            <a:r>
              <a:rPr lang="en-US" dirty="0"/>
              <a:t>15) What is the average number of nights (both weekend and weekday) spent by guests for each room type? </a:t>
            </a:r>
          </a:p>
          <a:p>
            <a:pPr marL="0" lvl="0" indent="0" algn="ctr" rtl="0">
              <a:spcBef>
                <a:spcPts val="0"/>
              </a:spcBef>
              <a:spcAft>
                <a:spcPts val="0"/>
              </a:spcAft>
            </a:pPr>
            <a:r>
              <a:rPr lang="en-US" dirty="0"/>
              <a:t>16) For reservations involving children, what is the most common room type, and what is the average </a:t>
            </a:r>
          </a:p>
          <a:p>
            <a:pPr marL="0" lvl="0" indent="0" algn="ctr" rtl="0">
              <a:spcBef>
                <a:spcPts val="0"/>
              </a:spcBef>
              <a:spcAft>
                <a:spcPts val="0"/>
              </a:spcAft>
            </a:pPr>
            <a:r>
              <a:rPr lang="en-US" dirty="0"/>
              <a:t>--price for that room type?  </a:t>
            </a:r>
          </a:p>
          <a:p>
            <a:pPr marL="0" lvl="0" indent="0" algn="ctr" rtl="0">
              <a:spcBef>
                <a:spcPts val="0"/>
              </a:spcBef>
              <a:spcAft>
                <a:spcPts val="0"/>
              </a:spcAft>
            </a:pPr>
            <a:r>
              <a:rPr lang="en-US" dirty="0"/>
              <a:t>17) Find the top 3 months with the highest number of reservations made in  year 2017.  </a:t>
            </a:r>
            <a:endParaRPr dirty="0"/>
          </a:p>
        </p:txBody>
      </p:sp>
      <p:sp>
        <p:nvSpPr>
          <p:cNvPr id="607" name="Google Shape;607;p30"/>
          <p:cNvSpPr txBox="1">
            <a:spLocks noGrp="1"/>
          </p:cNvSpPr>
          <p:nvPr>
            <p:ph type="subTitle" idx="3"/>
          </p:nvPr>
        </p:nvSpPr>
        <p:spPr>
          <a:xfrm>
            <a:off x="5894471" y="1074397"/>
            <a:ext cx="2864856" cy="273187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The dataset provides insights into the distribution of reservations across different months of the year, with varying levels of activity observed. Notably, October 2017 leads with the highest number of reservations at 40, followed closely by September and August 2017, with 35 and 14 reservations, respectively. Additionally, the average number of nights spent by guests for each room type reveals slight variations, ranging from 2.5 to 3.8 nights. </a:t>
            </a:r>
            <a:r>
              <a:rPr lang="en-US" sz="1200" dirty="0" err="1"/>
              <a:t>Room_Type</a:t>
            </a:r>
            <a:r>
              <a:rPr lang="en-US" sz="1200" dirty="0"/>
              <a:t> 1 emerges as the most common choice for reservations involving children, with an average room price of $121.5. These findings underscore the significance of understanding booking trends and guest preferences to optimize hotel operations and enhance guest satisfaction.</a:t>
            </a:r>
            <a:endParaRPr sz="1200" dirty="0"/>
          </a:p>
        </p:txBody>
      </p:sp>
      <p:sp>
        <p:nvSpPr>
          <p:cNvPr id="610" name="Google Shape;610;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0"/>
          <p:cNvSpPr/>
          <p:nvPr/>
        </p:nvSpPr>
        <p:spPr>
          <a:xfrm>
            <a:off x="49092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4" name="Google Shape;614;p30"/>
          <p:cNvCxnSpPr>
            <a:stCxn id="610" idx="3"/>
            <a:endCxn id="612"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5" name="Google Shape;615;p30"/>
          <p:cNvCxnSpPr>
            <a:cxnSpLocks/>
          </p:cNvCxnSpPr>
          <p:nvPr/>
        </p:nvCxnSpPr>
        <p:spPr>
          <a:xfrm rot="5400000">
            <a:off x="3868854" y="1913876"/>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6" name="Google Shape;616;p30"/>
          <p:cNvCxnSpPr>
            <a:stCxn id="611" idx="3"/>
            <a:endCxn id="613" idx="1"/>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617" name="Google Shape;617;p30"/>
          <p:cNvGrpSpPr/>
          <p:nvPr/>
        </p:nvGrpSpPr>
        <p:grpSpPr>
          <a:xfrm>
            <a:off x="5072712" y="3212678"/>
            <a:ext cx="402156" cy="456781"/>
            <a:chOff x="5357662" y="4297637"/>
            <a:chExt cx="287275" cy="326296"/>
          </a:xfrm>
        </p:grpSpPr>
        <p:sp>
          <p:nvSpPr>
            <p:cNvPr id="618" name="Google Shape;618;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30"/>
          <p:cNvGrpSpPr/>
          <p:nvPr/>
        </p:nvGrpSpPr>
        <p:grpSpPr>
          <a:xfrm>
            <a:off x="3630590" y="3198869"/>
            <a:ext cx="484361" cy="484405"/>
            <a:chOff x="4890434" y="4287389"/>
            <a:chExt cx="345997" cy="346029"/>
          </a:xfrm>
        </p:grpSpPr>
        <p:sp>
          <p:nvSpPr>
            <p:cNvPr id="624" name="Google Shape;624;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30"/>
          <p:cNvGrpSpPr/>
          <p:nvPr/>
        </p:nvGrpSpPr>
        <p:grpSpPr>
          <a:xfrm>
            <a:off x="5029465" y="1816807"/>
            <a:ext cx="488638" cy="438246"/>
            <a:chOff x="5778676" y="3826972"/>
            <a:chExt cx="349052" cy="313055"/>
          </a:xfrm>
        </p:grpSpPr>
        <p:sp>
          <p:nvSpPr>
            <p:cNvPr id="632" name="Google Shape;632;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30"/>
          <p:cNvGrpSpPr/>
          <p:nvPr/>
        </p:nvGrpSpPr>
        <p:grpSpPr>
          <a:xfrm>
            <a:off x="3630860" y="1790353"/>
            <a:ext cx="483826" cy="491133"/>
            <a:chOff x="4874902" y="3808799"/>
            <a:chExt cx="345615" cy="350835"/>
          </a:xfrm>
        </p:grpSpPr>
        <p:sp>
          <p:nvSpPr>
            <p:cNvPr id="638" name="Google Shape;638;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52712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31"/>
          <p:cNvSpPr txBox="1">
            <a:spLocks noGrp="1"/>
          </p:cNvSpPr>
          <p:nvPr>
            <p:ph type="ctrTitle"/>
          </p:nvPr>
        </p:nvSpPr>
        <p:spPr>
          <a:xfrm>
            <a:off x="618825" y="411675"/>
            <a:ext cx="8332598"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400" dirty="0">
                <a:latin typeface="Segoe UI Semibold" panose="020B0702040204020203" pitchFamily="34" charset="0"/>
                <a:cs typeface="Segoe UI Semibold" panose="020B0702040204020203" pitchFamily="34" charset="0"/>
              </a:rPr>
              <a:t>MS SQL SERVER</a:t>
            </a:r>
            <a:br>
              <a:rPr lang="en-IN" sz="2400" dirty="0">
                <a:latin typeface="Segoe UI Semibold" panose="020B0702040204020203" pitchFamily="34" charset="0"/>
                <a:cs typeface="Segoe UI Semibold" panose="020B0702040204020203" pitchFamily="34" charset="0"/>
              </a:rPr>
            </a:br>
            <a:r>
              <a:rPr lang="en-IN" sz="2400" dirty="0">
                <a:latin typeface="Segoe UI Semibold" panose="020B0702040204020203" pitchFamily="34" charset="0"/>
                <a:cs typeface="Segoe UI Semibold" panose="020B0702040204020203" pitchFamily="34" charset="0"/>
              </a:rPr>
              <a:t>Solved the business problems in MS SQL Server</a:t>
            </a:r>
            <a:endParaRPr sz="2400" dirty="0">
              <a:latin typeface="Segoe UI Semibold" panose="020B0702040204020203" pitchFamily="34" charset="0"/>
              <a:cs typeface="Segoe UI Semibold" panose="020B0702040204020203" pitchFamily="34" charset="0"/>
            </a:endParaRPr>
          </a:p>
        </p:txBody>
      </p:sp>
      <p:sp>
        <p:nvSpPr>
          <p:cNvPr id="660" name="Google Shape;660;p31"/>
          <p:cNvSpPr/>
          <p:nvPr/>
        </p:nvSpPr>
        <p:spPr>
          <a:xfrm>
            <a:off x="3936789" y="1308651"/>
            <a:ext cx="72" cy="3058625"/>
          </a:xfrm>
          <a:custGeom>
            <a:avLst/>
            <a:gdLst/>
            <a:ahLst/>
            <a:cxnLst/>
            <a:rect l="l" t="t" r="r" b="b"/>
            <a:pathLst>
              <a:path w="1" h="42769" fill="none" extrusionOk="0">
                <a:moveTo>
                  <a:pt x="0" y="1"/>
                </a:moveTo>
                <a:lnTo>
                  <a:pt x="0" y="42768"/>
                </a:lnTo>
              </a:path>
            </a:pathLst>
          </a:custGeom>
          <a:noFill/>
          <a:ln w="3150" cap="flat" cmpd="sng">
            <a:solidFill>
              <a:schemeClr val="lt2"/>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a:off x="4922624" y="1308651"/>
            <a:ext cx="72" cy="3058625"/>
          </a:xfrm>
          <a:custGeom>
            <a:avLst/>
            <a:gdLst/>
            <a:ahLst/>
            <a:cxnLst/>
            <a:rect l="l" t="t" r="r" b="b"/>
            <a:pathLst>
              <a:path w="1" h="42769" fill="none" extrusionOk="0">
                <a:moveTo>
                  <a:pt x="0" y="1"/>
                </a:moveTo>
                <a:lnTo>
                  <a:pt x="0" y="42768"/>
                </a:lnTo>
              </a:path>
            </a:pathLst>
          </a:custGeom>
          <a:noFill/>
          <a:ln w="3150" cap="flat" cmpd="sng">
            <a:solidFill>
              <a:schemeClr val="lt2"/>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a:off x="5908459" y="1308651"/>
            <a:ext cx="72" cy="3058625"/>
          </a:xfrm>
          <a:custGeom>
            <a:avLst/>
            <a:gdLst/>
            <a:ahLst/>
            <a:cxnLst/>
            <a:rect l="l" t="t" r="r" b="b"/>
            <a:pathLst>
              <a:path w="1" h="42769" fill="none" extrusionOk="0">
                <a:moveTo>
                  <a:pt x="1" y="1"/>
                </a:moveTo>
                <a:lnTo>
                  <a:pt x="1" y="42768"/>
                </a:lnTo>
              </a:path>
            </a:pathLst>
          </a:custGeom>
          <a:noFill/>
          <a:ln w="3150" cap="flat" cmpd="sng">
            <a:solidFill>
              <a:schemeClr val="lt2"/>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1"/>
          <p:cNvSpPr/>
          <p:nvPr/>
        </p:nvSpPr>
        <p:spPr>
          <a:xfrm>
            <a:off x="6894365" y="1308651"/>
            <a:ext cx="72" cy="3058625"/>
          </a:xfrm>
          <a:custGeom>
            <a:avLst/>
            <a:gdLst/>
            <a:ahLst/>
            <a:cxnLst/>
            <a:rect l="l" t="t" r="r" b="b"/>
            <a:pathLst>
              <a:path w="1" h="42769" fill="none" extrusionOk="0">
                <a:moveTo>
                  <a:pt x="0" y="1"/>
                </a:moveTo>
                <a:lnTo>
                  <a:pt x="0" y="42768"/>
                </a:lnTo>
              </a:path>
            </a:pathLst>
          </a:custGeom>
          <a:noFill/>
          <a:ln w="3150" cap="flat" cmpd="sng">
            <a:solidFill>
              <a:schemeClr val="lt2"/>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4" name="Google Shape;664;p31"/>
          <p:cNvGrpSpPr/>
          <p:nvPr/>
        </p:nvGrpSpPr>
        <p:grpSpPr>
          <a:xfrm>
            <a:off x="3828658" y="3854100"/>
            <a:ext cx="3601799" cy="274905"/>
            <a:chOff x="3828658" y="3897730"/>
            <a:chExt cx="3601799" cy="274905"/>
          </a:xfrm>
        </p:grpSpPr>
        <p:sp>
          <p:nvSpPr>
            <p:cNvPr id="665" name="Google Shape;665;p31"/>
            <p:cNvSpPr/>
            <p:nvPr/>
          </p:nvSpPr>
          <p:spPr>
            <a:xfrm>
              <a:off x="3829516" y="3897730"/>
              <a:ext cx="2234837" cy="106414"/>
            </a:xfrm>
            <a:custGeom>
              <a:avLst/>
              <a:gdLst/>
              <a:ahLst/>
              <a:cxnLst/>
              <a:rect l="l" t="t" r="r" b="b"/>
              <a:pathLst>
                <a:path w="31251" h="1488" extrusionOk="0">
                  <a:moveTo>
                    <a:pt x="744" y="0"/>
                  </a:moveTo>
                  <a:cubicBezTo>
                    <a:pt x="328" y="0"/>
                    <a:pt x="1" y="340"/>
                    <a:pt x="1" y="744"/>
                  </a:cubicBezTo>
                  <a:cubicBezTo>
                    <a:pt x="1" y="1159"/>
                    <a:pt x="328" y="1487"/>
                    <a:pt x="744" y="1487"/>
                  </a:cubicBezTo>
                  <a:lnTo>
                    <a:pt x="30507" y="1487"/>
                  </a:lnTo>
                  <a:cubicBezTo>
                    <a:pt x="30911" y="1487"/>
                    <a:pt x="31251" y="1159"/>
                    <a:pt x="31251" y="744"/>
                  </a:cubicBezTo>
                  <a:cubicBezTo>
                    <a:pt x="31251" y="340"/>
                    <a:pt x="30911" y="0"/>
                    <a:pt x="305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1"/>
            <p:cNvSpPr/>
            <p:nvPr/>
          </p:nvSpPr>
          <p:spPr>
            <a:xfrm>
              <a:off x="3828658" y="4067150"/>
              <a:ext cx="3601799" cy="105485"/>
            </a:xfrm>
            <a:custGeom>
              <a:avLst/>
              <a:gdLst/>
              <a:ahLst/>
              <a:cxnLst/>
              <a:rect l="l" t="t" r="r" b="b"/>
              <a:pathLst>
                <a:path w="50366" h="1475" extrusionOk="0">
                  <a:moveTo>
                    <a:pt x="743" y="0"/>
                  </a:moveTo>
                  <a:cubicBezTo>
                    <a:pt x="340" y="0"/>
                    <a:pt x="0" y="328"/>
                    <a:pt x="0" y="731"/>
                  </a:cubicBezTo>
                  <a:cubicBezTo>
                    <a:pt x="13" y="1147"/>
                    <a:pt x="340" y="1474"/>
                    <a:pt x="743" y="1474"/>
                  </a:cubicBezTo>
                  <a:lnTo>
                    <a:pt x="49635" y="1474"/>
                  </a:lnTo>
                  <a:cubicBezTo>
                    <a:pt x="50038" y="1474"/>
                    <a:pt x="50366" y="1147"/>
                    <a:pt x="50366" y="731"/>
                  </a:cubicBezTo>
                  <a:cubicBezTo>
                    <a:pt x="50366" y="328"/>
                    <a:pt x="50038" y="0"/>
                    <a:pt x="496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7" name="Google Shape;667;p31"/>
          <p:cNvGrpSpPr/>
          <p:nvPr/>
        </p:nvGrpSpPr>
        <p:grpSpPr>
          <a:xfrm>
            <a:off x="3811494" y="2983302"/>
            <a:ext cx="4240571" cy="274977"/>
            <a:chOff x="3811494" y="3103763"/>
            <a:chExt cx="4240571" cy="274977"/>
          </a:xfrm>
        </p:grpSpPr>
        <p:sp>
          <p:nvSpPr>
            <p:cNvPr id="668" name="Google Shape;668;p31"/>
            <p:cNvSpPr/>
            <p:nvPr/>
          </p:nvSpPr>
          <p:spPr>
            <a:xfrm>
              <a:off x="3811498" y="3103763"/>
              <a:ext cx="4240568" cy="106403"/>
            </a:xfrm>
            <a:custGeom>
              <a:avLst/>
              <a:gdLst/>
              <a:ahLst/>
              <a:cxnLst/>
              <a:rect l="l" t="t" r="r" b="b"/>
              <a:pathLst>
                <a:path w="69772" h="1488" extrusionOk="0">
                  <a:moveTo>
                    <a:pt x="744" y="1"/>
                  </a:moveTo>
                  <a:cubicBezTo>
                    <a:pt x="328" y="1"/>
                    <a:pt x="1" y="341"/>
                    <a:pt x="1" y="744"/>
                  </a:cubicBezTo>
                  <a:cubicBezTo>
                    <a:pt x="1" y="1147"/>
                    <a:pt x="328" y="1488"/>
                    <a:pt x="744" y="1488"/>
                  </a:cubicBezTo>
                  <a:lnTo>
                    <a:pt x="69028" y="1488"/>
                  </a:lnTo>
                  <a:cubicBezTo>
                    <a:pt x="69431" y="1488"/>
                    <a:pt x="69772" y="1147"/>
                    <a:pt x="69772" y="744"/>
                  </a:cubicBezTo>
                  <a:cubicBezTo>
                    <a:pt x="69772" y="341"/>
                    <a:pt x="69431" y="1"/>
                    <a:pt x="690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1"/>
            <p:cNvSpPr/>
            <p:nvPr/>
          </p:nvSpPr>
          <p:spPr>
            <a:xfrm>
              <a:off x="3811494" y="3272326"/>
              <a:ext cx="1369750" cy="106414"/>
            </a:xfrm>
            <a:custGeom>
              <a:avLst/>
              <a:gdLst/>
              <a:ahLst/>
              <a:cxnLst/>
              <a:rect l="l" t="t" r="r" b="b"/>
              <a:pathLst>
                <a:path w="19154" h="1488" extrusionOk="0">
                  <a:moveTo>
                    <a:pt x="744" y="0"/>
                  </a:moveTo>
                  <a:cubicBezTo>
                    <a:pt x="328" y="0"/>
                    <a:pt x="1" y="340"/>
                    <a:pt x="1" y="744"/>
                  </a:cubicBezTo>
                  <a:cubicBezTo>
                    <a:pt x="1" y="1159"/>
                    <a:pt x="328" y="1487"/>
                    <a:pt x="744" y="1487"/>
                  </a:cubicBezTo>
                  <a:lnTo>
                    <a:pt x="18410" y="1487"/>
                  </a:lnTo>
                  <a:cubicBezTo>
                    <a:pt x="18826" y="1487"/>
                    <a:pt x="19154" y="1147"/>
                    <a:pt x="19154" y="744"/>
                  </a:cubicBezTo>
                  <a:cubicBezTo>
                    <a:pt x="19154" y="340"/>
                    <a:pt x="18826" y="0"/>
                    <a:pt x="184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31"/>
          <p:cNvGrpSpPr/>
          <p:nvPr/>
        </p:nvGrpSpPr>
        <p:grpSpPr>
          <a:xfrm>
            <a:off x="3793472" y="2169574"/>
            <a:ext cx="2235767" cy="274905"/>
            <a:chOff x="3793472" y="2309869"/>
            <a:chExt cx="2235767" cy="274905"/>
          </a:xfrm>
        </p:grpSpPr>
        <p:sp>
          <p:nvSpPr>
            <p:cNvPr id="671" name="Google Shape;671;p31"/>
            <p:cNvSpPr/>
            <p:nvPr/>
          </p:nvSpPr>
          <p:spPr>
            <a:xfrm>
              <a:off x="3793472" y="2309869"/>
              <a:ext cx="2235767"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1"/>
            <p:cNvSpPr/>
            <p:nvPr/>
          </p:nvSpPr>
          <p:spPr>
            <a:xfrm>
              <a:off x="3793472" y="2478360"/>
              <a:ext cx="1508556" cy="106414"/>
            </a:xfrm>
            <a:custGeom>
              <a:avLst/>
              <a:gdLst/>
              <a:ahLst/>
              <a:cxnLst/>
              <a:rect l="l" t="t" r="r" b="b"/>
              <a:pathLst>
                <a:path w="21095" h="1488" extrusionOk="0">
                  <a:moveTo>
                    <a:pt x="744" y="1"/>
                  </a:moveTo>
                  <a:cubicBezTo>
                    <a:pt x="341" y="1"/>
                    <a:pt x="1" y="341"/>
                    <a:pt x="1" y="744"/>
                  </a:cubicBezTo>
                  <a:cubicBezTo>
                    <a:pt x="1" y="1147"/>
                    <a:pt x="341" y="1488"/>
                    <a:pt x="744" y="1488"/>
                  </a:cubicBezTo>
                  <a:lnTo>
                    <a:pt x="20351" y="1488"/>
                  </a:lnTo>
                  <a:cubicBezTo>
                    <a:pt x="20754" y="1488"/>
                    <a:pt x="21094" y="1147"/>
                    <a:pt x="21094" y="744"/>
                  </a:cubicBezTo>
                  <a:cubicBezTo>
                    <a:pt x="21094" y="341"/>
                    <a:pt x="20754" y="1"/>
                    <a:pt x="203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31"/>
          <p:cNvGrpSpPr/>
          <p:nvPr/>
        </p:nvGrpSpPr>
        <p:grpSpPr>
          <a:xfrm>
            <a:off x="3771875" y="1384049"/>
            <a:ext cx="2876447" cy="274047"/>
            <a:chOff x="3771875" y="1457332"/>
            <a:chExt cx="2876447" cy="274047"/>
          </a:xfrm>
        </p:grpSpPr>
        <p:sp>
          <p:nvSpPr>
            <p:cNvPr id="674" name="Google Shape;674;p31"/>
            <p:cNvSpPr/>
            <p:nvPr/>
          </p:nvSpPr>
          <p:spPr>
            <a:xfrm>
              <a:off x="3771875" y="1457332"/>
              <a:ext cx="962415" cy="105556"/>
            </a:xfrm>
            <a:custGeom>
              <a:avLst/>
              <a:gdLst/>
              <a:ahLst/>
              <a:cxnLst/>
              <a:rect l="l" t="t" r="r" b="b"/>
              <a:pathLst>
                <a:path w="13458" h="1476" extrusionOk="0">
                  <a:moveTo>
                    <a:pt x="744" y="1"/>
                  </a:moveTo>
                  <a:cubicBezTo>
                    <a:pt x="328" y="1"/>
                    <a:pt x="0" y="329"/>
                    <a:pt x="0" y="744"/>
                  </a:cubicBezTo>
                  <a:cubicBezTo>
                    <a:pt x="0" y="1148"/>
                    <a:pt x="328" y="1475"/>
                    <a:pt x="744" y="1475"/>
                  </a:cubicBezTo>
                  <a:lnTo>
                    <a:pt x="12714" y="1475"/>
                  </a:lnTo>
                  <a:cubicBezTo>
                    <a:pt x="13118" y="1475"/>
                    <a:pt x="13458" y="1148"/>
                    <a:pt x="13458" y="744"/>
                  </a:cubicBezTo>
                  <a:cubicBezTo>
                    <a:pt x="13458" y="329"/>
                    <a:pt x="13118" y="1"/>
                    <a:pt x="12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1"/>
            <p:cNvSpPr/>
            <p:nvPr/>
          </p:nvSpPr>
          <p:spPr>
            <a:xfrm>
              <a:off x="3771875" y="1625894"/>
              <a:ext cx="2876447"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6" name="Google Shape;676;p31"/>
          <p:cNvSpPr txBox="1">
            <a:spLocks noGrp="1"/>
          </p:cNvSpPr>
          <p:nvPr>
            <p:ph type="ctrTitle" idx="4294967295"/>
          </p:nvPr>
        </p:nvSpPr>
        <p:spPr>
          <a:xfrm>
            <a:off x="1644300" y="1268419"/>
            <a:ext cx="1881300" cy="393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800">
                <a:solidFill>
                  <a:schemeClr val="accent1"/>
                </a:solidFill>
              </a:rPr>
              <a:t>NEPTUNE</a:t>
            </a:r>
            <a:endParaRPr sz="1800">
              <a:solidFill>
                <a:schemeClr val="accent1"/>
              </a:solidFill>
            </a:endParaRPr>
          </a:p>
        </p:txBody>
      </p:sp>
      <p:sp>
        <p:nvSpPr>
          <p:cNvPr id="677" name="Google Shape;677;p31"/>
          <p:cNvSpPr txBox="1">
            <a:spLocks noGrp="1"/>
          </p:cNvSpPr>
          <p:nvPr>
            <p:ph type="subTitle" idx="4294967295"/>
          </p:nvPr>
        </p:nvSpPr>
        <p:spPr>
          <a:xfrm>
            <a:off x="1289823" y="1479500"/>
            <a:ext cx="2235900" cy="6447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n" sz="1400" dirty="0"/>
              <a:t>It’s the farthest planet from the Sun</a:t>
            </a:r>
            <a:endParaRPr sz="1400" dirty="0"/>
          </a:p>
        </p:txBody>
      </p:sp>
      <p:sp>
        <p:nvSpPr>
          <p:cNvPr id="678" name="Google Shape;678;p31"/>
          <p:cNvSpPr txBox="1">
            <a:spLocks noGrp="1"/>
          </p:cNvSpPr>
          <p:nvPr>
            <p:ph type="ctrTitle" idx="4294967295"/>
          </p:nvPr>
        </p:nvSpPr>
        <p:spPr>
          <a:xfrm>
            <a:off x="1644300" y="2070231"/>
            <a:ext cx="1881300" cy="393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800">
                <a:solidFill>
                  <a:schemeClr val="accent2"/>
                </a:solidFill>
              </a:rPr>
              <a:t>MARS</a:t>
            </a:r>
            <a:endParaRPr sz="1800">
              <a:solidFill>
                <a:schemeClr val="accent2"/>
              </a:solidFill>
            </a:endParaRPr>
          </a:p>
        </p:txBody>
      </p:sp>
      <p:sp>
        <p:nvSpPr>
          <p:cNvPr id="679" name="Google Shape;679;p31"/>
          <p:cNvSpPr txBox="1">
            <a:spLocks noGrp="1"/>
          </p:cNvSpPr>
          <p:nvPr>
            <p:ph type="subTitle" idx="4294967295"/>
          </p:nvPr>
        </p:nvSpPr>
        <p:spPr>
          <a:xfrm>
            <a:off x="1369424" y="2281300"/>
            <a:ext cx="2156100" cy="6447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n" sz="1400" dirty="0"/>
              <a:t>Despite being red, Mars is a cold place</a:t>
            </a:r>
            <a:endParaRPr sz="1400" dirty="0"/>
          </a:p>
        </p:txBody>
      </p:sp>
      <p:sp>
        <p:nvSpPr>
          <p:cNvPr id="680" name="Google Shape;680;p31"/>
          <p:cNvSpPr txBox="1">
            <a:spLocks noGrp="1"/>
          </p:cNvSpPr>
          <p:nvPr>
            <p:ph type="ctrTitle" idx="4294967295"/>
          </p:nvPr>
        </p:nvSpPr>
        <p:spPr>
          <a:xfrm>
            <a:off x="1644300" y="2872019"/>
            <a:ext cx="1881300" cy="393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800">
                <a:solidFill>
                  <a:schemeClr val="accent3"/>
                </a:solidFill>
              </a:rPr>
              <a:t>VENUS</a:t>
            </a:r>
            <a:endParaRPr sz="1800">
              <a:solidFill>
                <a:schemeClr val="accent3"/>
              </a:solidFill>
            </a:endParaRPr>
          </a:p>
        </p:txBody>
      </p:sp>
      <p:sp>
        <p:nvSpPr>
          <p:cNvPr id="681" name="Google Shape;681;p31"/>
          <p:cNvSpPr txBox="1">
            <a:spLocks noGrp="1"/>
          </p:cNvSpPr>
          <p:nvPr>
            <p:ph type="subTitle" idx="4294967295"/>
          </p:nvPr>
        </p:nvSpPr>
        <p:spPr>
          <a:xfrm>
            <a:off x="1140825" y="3083100"/>
            <a:ext cx="2385000" cy="6447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n" sz="1400"/>
              <a:t>Venus is the second planet from the Sun</a:t>
            </a:r>
            <a:endParaRPr sz="1400"/>
          </a:p>
        </p:txBody>
      </p:sp>
      <p:sp>
        <p:nvSpPr>
          <p:cNvPr id="682" name="Google Shape;682;p31"/>
          <p:cNvSpPr txBox="1">
            <a:spLocks noGrp="1"/>
          </p:cNvSpPr>
          <p:nvPr>
            <p:ph type="ctrTitle" idx="4294967295"/>
          </p:nvPr>
        </p:nvSpPr>
        <p:spPr>
          <a:xfrm>
            <a:off x="1644300" y="3725394"/>
            <a:ext cx="1881300" cy="393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800"/>
              <a:t>SATURN</a:t>
            </a:r>
            <a:endParaRPr sz="1800"/>
          </a:p>
        </p:txBody>
      </p:sp>
      <p:sp>
        <p:nvSpPr>
          <p:cNvPr id="683" name="Google Shape;683;p31"/>
          <p:cNvSpPr txBox="1">
            <a:spLocks noGrp="1"/>
          </p:cNvSpPr>
          <p:nvPr>
            <p:ph type="subTitle" idx="4294967295"/>
          </p:nvPr>
        </p:nvSpPr>
        <p:spPr>
          <a:xfrm>
            <a:off x="1140600" y="3936475"/>
            <a:ext cx="2385000" cy="6447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n" sz="1400"/>
              <a:t>It’s composed mostly of hydrogen and helium</a:t>
            </a:r>
            <a:endParaRPr sz="1400"/>
          </a:p>
        </p:txBody>
      </p:sp>
      <p:pic>
        <p:nvPicPr>
          <p:cNvPr id="3" name="Picture 2">
            <a:extLst>
              <a:ext uri="{FF2B5EF4-FFF2-40B4-BE49-F238E27FC236}">
                <a16:creationId xmlns:a16="http://schemas.microsoft.com/office/drawing/2014/main" id="{A668500D-E4FC-7F06-97B1-B699C16FE7FA}"/>
              </a:ext>
            </a:extLst>
          </p:cNvPr>
          <p:cNvPicPr>
            <a:picLocks noChangeAspect="1"/>
          </p:cNvPicPr>
          <p:nvPr/>
        </p:nvPicPr>
        <p:blipFill>
          <a:blip r:embed="rId3"/>
          <a:stretch>
            <a:fillRect/>
          </a:stretch>
        </p:blipFill>
        <p:spPr>
          <a:xfrm>
            <a:off x="553454" y="1014495"/>
            <a:ext cx="8397970" cy="38408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699" name="Google Shape;699;p33">
            <a:hlinkClick r:id="rId3"/>
          </p:cNvPr>
          <p:cNvPicPr preferRelativeResize="0"/>
          <p:nvPr/>
        </p:nvPicPr>
        <p:blipFill>
          <a:blip r:embed="rId4">
            <a:alphaModFix/>
          </a:blip>
          <a:stretch>
            <a:fillRect/>
          </a:stretch>
        </p:blipFill>
        <p:spPr>
          <a:xfrm>
            <a:off x="805426" y="1603192"/>
            <a:ext cx="3593593" cy="2268163"/>
          </a:xfrm>
          <a:prstGeom prst="rect">
            <a:avLst/>
          </a:prstGeom>
          <a:noFill/>
          <a:ln>
            <a:noFill/>
          </a:ln>
        </p:spPr>
      </p:pic>
      <p:sp>
        <p:nvSpPr>
          <p:cNvPr id="700" name="Google Shape;700;p33"/>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MARKET RESEARCH</a:t>
            </a:r>
            <a:endParaRPr/>
          </a:p>
        </p:txBody>
      </p:sp>
      <p:sp>
        <p:nvSpPr>
          <p:cNvPr id="701" name="Google Shape;701;p33"/>
          <p:cNvSpPr txBox="1">
            <a:spLocks noGrp="1"/>
          </p:cNvSpPr>
          <p:nvPr>
            <p:ph type="ctrTitle" idx="4294967295"/>
          </p:nvPr>
        </p:nvSpPr>
        <p:spPr>
          <a:xfrm>
            <a:off x="4714388" y="1199573"/>
            <a:ext cx="1451100" cy="28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t>1.</a:t>
            </a:r>
            <a:endParaRPr sz="1800" dirty="0"/>
          </a:p>
        </p:txBody>
      </p:sp>
      <p:sp>
        <p:nvSpPr>
          <p:cNvPr id="702" name="Google Shape;702;p33"/>
          <p:cNvSpPr txBox="1">
            <a:spLocks noGrp="1"/>
          </p:cNvSpPr>
          <p:nvPr>
            <p:ph type="subTitle" idx="4294967295"/>
          </p:nvPr>
        </p:nvSpPr>
        <p:spPr>
          <a:xfrm>
            <a:off x="4569299" y="1471735"/>
            <a:ext cx="1860166" cy="1057902"/>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US" sz="1400" dirty="0"/>
              <a:t>The most commonly booked room type is Room Type 1, with 534 bookings.</a:t>
            </a:r>
            <a:endParaRPr sz="1400" dirty="0"/>
          </a:p>
        </p:txBody>
      </p:sp>
      <p:sp>
        <p:nvSpPr>
          <p:cNvPr id="703" name="Google Shape;703;p33"/>
          <p:cNvSpPr/>
          <p:nvPr/>
        </p:nvSpPr>
        <p:spPr>
          <a:xfrm>
            <a:off x="5361975" y="8331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txBox="1">
            <a:spLocks noGrp="1"/>
          </p:cNvSpPr>
          <p:nvPr>
            <p:ph type="ctrTitle" idx="4294967295"/>
          </p:nvPr>
        </p:nvSpPr>
        <p:spPr>
          <a:xfrm>
            <a:off x="6771900" y="2286150"/>
            <a:ext cx="1451100" cy="28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800" dirty="0"/>
              <a:t>2.</a:t>
            </a:r>
            <a:endParaRPr sz="1800" dirty="0"/>
          </a:p>
        </p:txBody>
      </p:sp>
      <p:sp>
        <p:nvSpPr>
          <p:cNvPr id="705" name="Google Shape;705;p33"/>
          <p:cNvSpPr txBox="1">
            <a:spLocks noGrp="1"/>
          </p:cNvSpPr>
          <p:nvPr>
            <p:ph type="subTitle" idx="4294967295"/>
          </p:nvPr>
        </p:nvSpPr>
        <p:spPr>
          <a:xfrm>
            <a:off x="6702619" y="2535832"/>
            <a:ext cx="2235675" cy="1408095"/>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US" sz="1400" dirty="0"/>
              <a:t>The most common market segment type for reservations is the online market segment, accounting for 581 reservations.</a:t>
            </a:r>
            <a:endParaRPr sz="1400" dirty="0"/>
          </a:p>
        </p:txBody>
      </p:sp>
      <p:sp>
        <p:nvSpPr>
          <p:cNvPr id="706" name="Google Shape;706;p33"/>
          <p:cNvSpPr/>
          <p:nvPr/>
        </p:nvSpPr>
        <p:spPr>
          <a:xfrm>
            <a:off x="7379612" y="1922498"/>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txBox="1">
            <a:spLocks noGrp="1"/>
          </p:cNvSpPr>
          <p:nvPr>
            <p:ph type="ctrTitle" idx="4294967295"/>
          </p:nvPr>
        </p:nvSpPr>
        <p:spPr>
          <a:xfrm>
            <a:off x="4699521" y="3152860"/>
            <a:ext cx="1451100" cy="28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800" dirty="0"/>
              <a:t>3.</a:t>
            </a:r>
            <a:endParaRPr sz="1800" dirty="0"/>
          </a:p>
        </p:txBody>
      </p:sp>
      <p:sp>
        <p:nvSpPr>
          <p:cNvPr id="708" name="Google Shape;708;p33"/>
          <p:cNvSpPr txBox="1">
            <a:spLocks noGrp="1"/>
          </p:cNvSpPr>
          <p:nvPr>
            <p:ph type="subTitle" idx="4294967295"/>
          </p:nvPr>
        </p:nvSpPr>
        <p:spPr>
          <a:xfrm>
            <a:off x="4226864" y="3307620"/>
            <a:ext cx="2545036" cy="1272614"/>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US" sz="1400" dirty="0"/>
              <a:t>The online market segment emerges with the highest average price per room, reaching a peak of 258, showcasing its propensity for generating greater revenue per booking.</a:t>
            </a:r>
            <a:endParaRPr sz="1400" dirty="0"/>
          </a:p>
        </p:txBody>
      </p:sp>
      <p:sp>
        <p:nvSpPr>
          <p:cNvPr id="709" name="Google Shape;709;p33"/>
          <p:cNvSpPr/>
          <p:nvPr/>
        </p:nvSpPr>
        <p:spPr>
          <a:xfrm>
            <a:off x="5321286" y="2933709"/>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b="1" dirty="0">
                <a:latin typeface="Segoe UI Semibold" panose="020B0702040204020203" pitchFamily="34" charset="0"/>
                <a:cs typeface="Segoe UI Semibold" panose="020B0702040204020203" pitchFamily="34" charset="0"/>
              </a:rPr>
              <a:t>RECOMMENDATIONS</a:t>
            </a:r>
            <a:endParaRPr b="1" dirty="0">
              <a:latin typeface="Segoe UI Semibold" panose="020B0702040204020203" pitchFamily="34" charset="0"/>
              <a:cs typeface="Segoe UI Semibold" panose="020B0702040204020203" pitchFamily="34" charset="0"/>
            </a:endParaRPr>
          </a:p>
        </p:txBody>
      </p:sp>
      <p:sp>
        <p:nvSpPr>
          <p:cNvPr id="715" name="Google Shape;715;p34"/>
          <p:cNvSpPr txBox="1"/>
          <p:nvPr/>
        </p:nvSpPr>
        <p:spPr>
          <a:xfrm>
            <a:off x="605167" y="1098254"/>
            <a:ext cx="4448514" cy="261462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ECECEC"/>
                </a:solidFill>
                <a:effectLst/>
                <a:latin typeface="+mj-lt"/>
              </a:rPr>
              <a:t>Based on the analysis of the hotel reservation dataset, several recommendations can be proposed to stakeholders to enhance operational efficiency and guest satisfaction. Firstly, optimizing pricing strategies based on insights into room type popularity, market segmentation, and lead time can maximize revenue generation while remaining competitive. Additionally, leveraging targeted marketing campaigns tailored to the most common market segments and peak reservation months can attract more guests and increase occupancy rates. Moreover, enhancing the booking experience by offering personalized meal plans and room packages aligned with guest preferences can foster loyalty and drive repeat bookings. </a:t>
            </a:r>
            <a:endParaRPr dirty="0">
              <a:solidFill>
                <a:schemeClr val="lt1"/>
              </a:solidFill>
              <a:latin typeface="+mj-lt"/>
              <a:ea typeface="Share Tech"/>
              <a:cs typeface="Share Tech"/>
              <a:sym typeface="Share Tech"/>
            </a:endParaRPr>
          </a:p>
        </p:txBody>
      </p:sp>
      <p:sp>
        <p:nvSpPr>
          <p:cNvPr id="716" name="Google Shape;716;p34"/>
          <p:cNvSpPr txBox="1"/>
          <p:nvPr/>
        </p:nvSpPr>
        <p:spPr>
          <a:xfrm>
            <a:off x="6355433" y="1098250"/>
            <a:ext cx="2180100" cy="390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000">
                <a:solidFill>
                  <a:schemeClr val="lt1"/>
                </a:solidFill>
                <a:latin typeface="Share Tech"/>
                <a:ea typeface="Share Tech"/>
                <a:cs typeface="Share Tech"/>
                <a:sym typeface="Share Tech"/>
              </a:rPr>
              <a:t>TOP RATED VALUES</a:t>
            </a:r>
            <a:endParaRPr sz="2000">
              <a:solidFill>
                <a:schemeClr val="lt1"/>
              </a:solidFill>
              <a:latin typeface="Share Tech"/>
              <a:ea typeface="Share Tech"/>
              <a:cs typeface="Share Tech"/>
              <a:sym typeface="Share Tech"/>
            </a:endParaRPr>
          </a:p>
        </p:txBody>
      </p:sp>
      <p:grpSp>
        <p:nvGrpSpPr>
          <p:cNvPr id="975" name="Google Shape;975;p34"/>
          <p:cNvGrpSpPr/>
          <p:nvPr/>
        </p:nvGrpSpPr>
        <p:grpSpPr>
          <a:xfrm>
            <a:off x="7771352" y="1698225"/>
            <a:ext cx="338852" cy="2014657"/>
            <a:chOff x="7771352" y="1698225"/>
            <a:chExt cx="338852" cy="2014657"/>
          </a:xfrm>
        </p:grpSpPr>
        <p:sp>
          <p:nvSpPr>
            <p:cNvPr id="976" name="Google Shape;976;p34"/>
            <p:cNvSpPr/>
            <p:nvPr/>
          </p:nvSpPr>
          <p:spPr>
            <a:xfrm>
              <a:off x="7771352" y="1698225"/>
              <a:ext cx="338852" cy="2014657"/>
            </a:xfrm>
            <a:custGeom>
              <a:avLst/>
              <a:gdLst/>
              <a:ahLst/>
              <a:cxnLst/>
              <a:rect l="l" t="t" r="r" b="b"/>
              <a:pathLst>
                <a:path w="6831" h="40614" extrusionOk="0">
                  <a:moveTo>
                    <a:pt x="6666" y="152"/>
                  </a:moveTo>
                  <a:lnTo>
                    <a:pt x="6666" y="40450"/>
                  </a:lnTo>
                  <a:lnTo>
                    <a:pt x="164" y="40450"/>
                  </a:lnTo>
                  <a:lnTo>
                    <a:pt x="164" y="152"/>
                  </a:lnTo>
                  <a:close/>
                  <a:moveTo>
                    <a:pt x="1" y="1"/>
                  </a:moveTo>
                  <a:lnTo>
                    <a:pt x="1" y="40613"/>
                  </a:lnTo>
                  <a:lnTo>
                    <a:pt x="6830" y="40613"/>
                  </a:lnTo>
                  <a:lnTo>
                    <a:pt x="68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4"/>
            <p:cNvSpPr/>
            <p:nvPr/>
          </p:nvSpPr>
          <p:spPr>
            <a:xfrm>
              <a:off x="7779487" y="3318418"/>
              <a:ext cx="322581" cy="138200"/>
            </a:xfrm>
            <a:custGeom>
              <a:avLst/>
              <a:gdLst/>
              <a:ahLst/>
              <a:cxnLst/>
              <a:rect l="l" t="t" r="r" b="b"/>
              <a:pathLst>
                <a:path w="6503" h="2786" extrusionOk="0">
                  <a:moveTo>
                    <a:pt x="1399" y="0"/>
                  </a:moveTo>
                  <a:cubicBezTo>
                    <a:pt x="618" y="0"/>
                    <a:pt x="0" y="630"/>
                    <a:pt x="0" y="1399"/>
                  </a:cubicBezTo>
                  <a:cubicBezTo>
                    <a:pt x="0" y="2168"/>
                    <a:pt x="618" y="2785"/>
                    <a:pt x="1399" y="2785"/>
                  </a:cubicBezTo>
                  <a:lnTo>
                    <a:pt x="5116" y="2785"/>
                  </a:lnTo>
                  <a:cubicBezTo>
                    <a:pt x="5885" y="2785"/>
                    <a:pt x="6502" y="2168"/>
                    <a:pt x="6502" y="1399"/>
                  </a:cubicBezTo>
                  <a:cubicBezTo>
                    <a:pt x="6502" y="630"/>
                    <a:pt x="5885" y="0"/>
                    <a:pt x="51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4"/>
            <p:cNvSpPr/>
            <p:nvPr/>
          </p:nvSpPr>
          <p:spPr>
            <a:xfrm>
              <a:off x="7779487" y="3083985"/>
              <a:ext cx="322581" cy="138200"/>
            </a:xfrm>
            <a:custGeom>
              <a:avLst/>
              <a:gdLst/>
              <a:ahLst/>
              <a:cxnLst/>
              <a:rect l="l" t="t" r="r" b="b"/>
              <a:pathLst>
                <a:path w="6503" h="2786" extrusionOk="0">
                  <a:moveTo>
                    <a:pt x="1399" y="1"/>
                  </a:moveTo>
                  <a:cubicBezTo>
                    <a:pt x="618" y="1"/>
                    <a:pt x="0" y="618"/>
                    <a:pt x="0" y="1400"/>
                  </a:cubicBezTo>
                  <a:cubicBezTo>
                    <a:pt x="0" y="2168"/>
                    <a:pt x="618" y="2786"/>
                    <a:pt x="1399" y="2786"/>
                  </a:cubicBezTo>
                  <a:lnTo>
                    <a:pt x="5116" y="2786"/>
                  </a:lnTo>
                  <a:cubicBezTo>
                    <a:pt x="5885" y="2786"/>
                    <a:pt x="6502" y="2168"/>
                    <a:pt x="6502" y="1400"/>
                  </a:cubicBezTo>
                  <a:cubicBezTo>
                    <a:pt x="6502" y="618"/>
                    <a:pt x="5885" y="1"/>
                    <a:pt x="5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4"/>
            <p:cNvSpPr/>
            <p:nvPr/>
          </p:nvSpPr>
          <p:spPr>
            <a:xfrm>
              <a:off x="7779487" y="2849602"/>
              <a:ext cx="322581" cy="138200"/>
            </a:xfrm>
            <a:custGeom>
              <a:avLst/>
              <a:gdLst/>
              <a:ahLst/>
              <a:cxnLst/>
              <a:rect l="l" t="t" r="r" b="b"/>
              <a:pathLst>
                <a:path w="6503" h="2786" extrusionOk="0">
                  <a:moveTo>
                    <a:pt x="5126" y="0"/>
                  </a:moveTo>
                  <a:cubicBezTo>
                    <a:pt x="5119" y="0"/>
                    <a:pt x="5111" y="1"/>
                    <a:pt x="5104" y="1"/>
                  </a:cubicBezTo>
                  <a:lnTo>
                    <a:pt x="1399" y="1"/>
                  </a:lnTo>
                  <a:cubicBezTo>
                    <a:pt x="618" y="1"/>
                    <a:pt x="0" y="618"/>
                    <a:pt x="0" y="1387"/>
                  </a:cubicBezTo>
                  <a:cubicBezTo>
                    <a:pt x="0" y="2155"/>
                    <a:pt x="618" y="2785"/>
                    <a:pt x="1399" y="2785"/>
                  </a:cubicBezTo>
                  <a:lnTo>
                    <a:pt x="5104" y="2785"/>
                  </a:lnTo>
                  <a:cubicBezTo>
                    <a:pt x="5872" y="2785"/>
                    <a:pt x="6502" y="2155"/>
                    <a:pt x="6502" y="1387"/>
                  </a:cubicBezTo>
                  <a:cubicBezTo>
                    <a:pt x="6502" y="626"/>
                    <a:pt x="5885" y="0"/>
                    <a:pt x="51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4"/>
            <p:cNvSpPr/>
            <p:nvPr/>
          </p:nvSpPr>
          <p:spPr>
            <a:xfrm>
              <a:off x="7779487" y="2614575"/>
              <a:ext cx="322581" cy="138200"/>
            </a:xfrm>
            <a:custGeom>
              <a:avLst/>
              <a:gdLst/>
              <a:ahLst/>
              <a:cxnLst/>
              <a:rect l="l" t="t" r="r" b="b"/>
              <a:pathLst>
                <a:path w="6503" h="2786" extrusionOk="0">
                  <a:moveTo>
                    <a:pt x="1386" y="1"/>
                  </a:moveTo>
                  <a:cubicBezTo>
                    <a:pt x="618" y="1"/>
                    <a:pt x="0" y="631"/>
                    <a:pt x="0" y="1399"/>
                  </a:cubicBezTo>
                  <a:cubicBezTo>
                    <a:pt x="0" y="2168"/>
                    <a:pt x="618" y="2786"/>
                    <a:pt x="1386" y="2786"/>
                  </a:cubicBezTo>
                  <a:lnTo>
                    <a:pt x="5104" y="2786"/>
                  </a:lnTo>
                  <a:cubicBezTo>
                    <a:pt x="5872" y="2786"/>
                    <a:pt x="6502" y="2168"/>
                    <a:pt x="6502" y="1399"/>
                  </a:cubicBezTo>
                  <a:cubicBezTo>
                    <a:pt x="6502" y="631"/>
                    <a:pt x="5872" y="1"/>
                    <a:pt x="51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4"/>
            <p:cNvSpPr/>
            <p:nvPr/>
          </p:nvSpPr>
          <p:spPr>
            <a:xfrm>
              <a:off x="7779487" y="3566541"/>
              <a:ext cx="322581" cy="138200"/>
            </a:xfrm>
            <a:custGeom>
              <a:avLst/>
              <a:gdLst/>
              <a:ahLst/>
              <a:cxnLst/>
              <a:rect l="l" t="t" r="r" b="b"/>
              <a:pathLst>
                <a:path w="6503" h="2786" extrusionOk="0">
                  <a:moveTo>
                    <a:pt x="1399" y="1"/>
                  </a:moveTo>
                  <a:cubicBezTo>
                    <a:pt x="618" y="1"/>
                    <a:pt x="0" y="618"/>
                    <a:pt x="0" y="1400"/>
                  </a:cubicBezTo>
                  <a:cubicBezTo>
                    <a:pt x="0" y="2168"/>
                    <a:pt x="618" y="2786"/>
                    <a:pt x="1399" y="2786"/>
                  </a:cubicBezTo>
                  <a:lnTo>
                    <a:pt x="5116" y="2786"/>
                  </a:lnTo>
                  <a:cubicBezTo>
                    <a:pt x="5885" y="2786"/>
                    <a:pt x="6502" y="2168"/>
                    <a:pt x="6502" y="1400"/>
                  </a:cubicBezTo>
                  <a:cubicBezTo>
                    <a:pt x="6502" y="618"/>
                    <a:pt x="5885" y="1"/>
                    <a:pt x="5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34"/>
          <p:cNvGrpSpPr/>
          <p:nvPr/>
        </p:nvGrpSpPr>
        <p:grpSpPr>
          <a:xfrm>
            <a:off x="6752726" y="1698225"/>
            <a:ext cx="338207" cy="2014657"/>
            <a:chOff x="6905926" y="1698225"/>
            <a:chExt cx="338207" cy="2014657"/>
          </a:xfrm>
        </p:grpSpPr>
        <p:sp>
          <p:nvSpPr>
            <p:cNvPr id="983" name="Google Shape;983;p34"/>
            <p:cNvSpPr/>
            <p:nvPr/>
          </p:nvSpPr>
          <p:spPr>
            <a:xfrm>
              <a:off x="6905926" y="1698225"/>
              <a:ext cx="338207" cy="2014657"/>
            </a:xfrm>
            <a:custGeom>
              <a:avLst/>
              <a:gdLst/>
              <a:ahLst/>
              <a:cxnLst/>
              <a:rect l="l" t="t" r="r" b="b"/>
              <a:pathLst>
                <a:path w="6818" h="40614" extrusionOk="0">
                  <a:moveTo>
                    <a:pt x="6667" y="152"/>
                  </a:moveTo>
                  <a:lnTo>
                    <a:pt x="6667" y="40450"/>
                  </a:lnTo>
                  <a:lnTo>
                    <a:pt x="165" y="40450"/>
                  </a:lnTo>
                  <a:lnTo>
                    <a:pt x="165" y="152"/>
                  </a:lnTo>
                  <a:close/>
                  <a:moveTo>
                    <a:pt x="1" y="1"/>
                  </a:moveTo>
                  <a:lnTo>
                    <a:pt x="1" y="40613"/>
                  </a:lnTo>
                  <a:lnTo>
                    <a:pt x="6818" y="40613"/>
                  </a:lnTo>
                  <a:lnTo>
                    <a:pt x="68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4"/>
            <p:cNvSpPr/>
            <p:nvPr/>
          </p:nvSpPr>
          <p:spPr>
            <a:xfrm>
              <a:off x="6914061" y="3318418"/>
              <a:ext cx="322581" cy="138200"/>
            </a:xfrm>
            <a:custGeom>
              <a:avLst/>
              <a:gdLst/>
              <a:ahLst/>
              <a:cxnLst/>
              <a:rect l="l" t="t" r="r" b="b"/>
              <a:pathLst>
                <a:path w="6503" h="2786" extrusionOk="0">
                  <a:moveTo>
                    <a:pt x="1387" y="0"/>
                  </a:moveTo>
                  <a:cubicBezTo>
                    <a:pt x="618" y="0"/>
                    <a:pt x="1" y="630"/>
                    <a:pt x="1" y="1399"/>
                  </a:cubicBezTo>
                  <a:cubicBezTo>
                    <a:pt x="1" y="2168"/>
                    <a:pt x="618" y="2785"/>
                    <a:pt x="1387" y="2785"/>
                  </a:cubicBezTo>
                  <a:lnTo>
                    <a:pt x="5104" y="2785"/>
                  </a:lnTo>
                  <a:cubicBezTo>
                    <a:pt x="5873" y="2785"/>
                    <a:pt x="6503" y="2168"/>
                    <a:pt x="6503" y="1399"/>
                  </a:cubicBezTo>
                  <a:cubicBezTo>
                    <a:pt x="6503" y="630"/>
                    <a:pt x="5873" y="0"/>
                    <a:pt x="5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4"/>
            <p:cNvSpPr/>
            <p:nvPr/>
          </p:nvSpPr>
          <p:spPr>
            <a:xfrm>
              <a:off x="6914061" y="3083985"/>
              <a:ext cx="322581" cy="138200"/>
            </a:xfrm>
            <a:custGeom>
              <a:avLst/>
              <a:gdLst/>
              <a:ahLst/>
              <a:cxnLst/>
              <a:rect l="l" t="t" r="r" b="b"/>
              <a:pathLst>
                <a:path w="6503" h="2786" extrusionOk="0">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4"/>
            <p:cNvSpPr/>
            <p:nvPr/>
          </p:nvSpPr>
          <p:spPr>
            <a:xfrm>
              <a:off x="6913466" y="2849602"/>
              <a:ext cx="322581" cy="138200"/>
            </a:xfrm>
            <a:custGeom>
              <a:avLst/>
              <a:gdLst/>
              <a:ahLst/>
              <a:cxnLst/>
              <a:rect l="l" t="t" r="r" b="b"/>
              <a:pathLst>
                <a:path w="6503" h="2786" extrusionOk="0">
                  <a:moveTo>
                    <a:pt x="1399" y="1"/>
                  </a:moveTo>
                  <a:cubicBezTo>
                    <a:pt x="630" y="1"/>
                    <a:pt x="0" y="618"/>
                    <a:pt x="0" y="1387"/>
                  </a:cubicBezTo>
                  <a:cubicBezTo>
                    <a:pt x="0" y="2155"/>
                    <a:pt x="630" y="2785"/>
                    <a:pt x="1399" y="2785"/>
                  </a:cubicBezTo>
                  <a:lnTo>
                    <a:pt x="5116" y="2785"/>
                  </a:lnTo>
                  <a:cubicBezTo>
                    <a:pt x="5885" y="2785"/>
                    <a:pt x="6502" y="2155"/>
                    <a:pt x="6502" y="1387"/>
                  </a:cubicBezTo>
                  <a:cubicBezTo>
                    <a:pt x="6502" y="618"/>
                    <a:pt x="5885" y="1"/>
                    <a:pt x="51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4"/>
            <p:cNvSpPr/>
            <p:nvPr/>
          </p:nvSpPr>
          <p:spPr>
            <a:xfrm>
              <a:off x="6913466" y="2614575"/>
              <a:ext cx="322581" cy="138200"/>
            </a:xfrm>
            <a:custGeom>
              <a:avLst/>
              <a:gdLst/>
              <a:ahLst/>
              <a:cxnLst/>
              <a:rect l="l" t="t" r="r" b="b"/>
              <a:pathLst>
                <a:path w="6503" h="2786" extrusionOk="0">
                  <a:moveTo>
                    <a:pt x="1399" y="1"/>
                  </a:moveTo>
                  <a:cubicBezTo>
                    <a:pt x="630" y="1"/>
                    <a:pt x="0" y="631"/>
                    <a:pt x="0" y="1399"/>
                  </a:cubicBezTo>
                  <a:cubicBezTo>
                    <a:pt x="0" y="2168"/>
                    <a:pt x="630" y="2786"/>
                    <a:pt x="1399" y="2786"/>
                  </a:cubicBezTo>
                  <a:lnTo>
                    <a:pt x="5116" y="2786"/>
                  </a:lnTo>
                  <a:cubicBezTo>
                    <a:pt x="5885" y="2786"/>
                    <a:pt x="6502" y="2168"/>
                    <a:pt x="6502" y="1399"/>
                  </a:cubicBezTo>
                  <a:cubicBezTo>
                    <a:pt x="6502" y="631"/>
                    <a:pt x="5885" y="1"/>
                    <a:pt x="51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4"/>
            <p:cNvSpPr/>
            <p:nvPr/>
          </p:nvSpPr>
          <p:spPr>
            <a:xfrm>
              <a:off x="6913466" y="2380192"/>
              <a:ext cx="322581" cy="138200"/>
            </a:xfrm>
            <a:custGeom>
              <a:avLst/>
              <a:gdLst/>
              <a:ahLst/>
              <a:cxnLst/>
              <a:rect l="l" t="t" r="r" b="b"/>
              <a:pathLst>
                <a:path w="6503" h="2786" extrusionOk="0">
                  <a:moveTo>
                    <a:pt x="1399" y="0"/>
                  </a:moveTo>
                  <a:cubicBezTo>
                    <a:pt x="618" y="0"/>
                    <a:pt x="0" y="618"/>
                    <a:pt x="0" y="1386"/>
                  </a:cubicBezTo>
                  <a:cubicBezTo>
                    <a:pt x="0" y="2155"/>
                    <a:pt x="618" y="2785"/>
                    <a:pt x="1399" y="2785"/>
                  </a:cubicBezTo>
                  <a:lnTo>
                    <a:pt x="5116" y="2785"/>
                  </a:lnTo>
                  <a:cubicBezTo>
                    <a:pt x="5885" y="2785"/>
                    <a:pt x="6502" y="2155"/>
                    <a:pt x="6502" y="1386"/>
                  </a:cubicBezTo>
                  <a:cubicBezTo>
                    <a:pt x="6502" y="618"/>
                    <a:pt x="5885" y="0"/>
                    <a:pt x="51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4"/>
            <p:cNvSpPr/>
            <p:nvPr/>
          </p:nvSpPr>
          <p:spPr>
            <a:xfrm>
              <a:off x="6913466" y="2145164"/>
              <a:ext cx="322581" cy="138795"/>
            </a:xfrm>
            <a:custGeom>
              <a:avLst/>
              <a:gdLst/>
              <a:ahLst/>
              <a:cxnLst/>
              <a:rect l="l" t="t" r="r" b="b"/>
              <a:pathLst>
                <a:path w="6503" h="2798" extrusionOk="0">
                  <a:moveTo>
                    <a:pt x="1399" y="0"/>
                  </a:moveTo>
                  <a:cubicBezTo>
                    <a:pt x="630" y="0"/>
                    <a:pt x="0" y="631"/>
                    <a:pt x="0" y="1399"/>
                  </a:cubicBezTo>
                  <a:cubicBezTo>
                    <a:pt x="0" y="2168"/>
                    <a:pt x="630" y="2798"/>
                    <a:pt x="1399" y="2798"/>
                  </a:cubicBezTo>
                  <a:lnTo>
                    <a:pt x="5116" y="2798"/>
                  </a:lnTo>
                  <a:cubicBezTo>
                    <a:pt x="5885" y="2798"/>
                    <a:pt x="6502" y="2168"/>
                    <a:pt x="6502" y="1399"/>
                  </a:cubicBezTo>
                  <a:cubicBezTo>
                    <a:pt x="6502" y="631"/>
                    <a:pt x="5885" y="0"/>
                    <a:pt x="51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4"/>
            <p:cNvSpPr/>
            <p:nvPr/>
          </p:nvSpPr>
          <p:spPr>
            <a:xfrm>
              <a:off x="6914061" y="3566541"/>
              <a:ext cx="322581" cy="138200"/>
            </a:xfrm>
            <a:custGeom>
              <a:avLst/>
              <a:gdLst/>
              <a:ahLst/>
              <a:cxnLst/>
              <a:rect l="l" t="t" r="r" b="b"/>
              <a:pathLst>
                <a:path w="6503" h="2786" extrusionOk="0">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1" name="Google Shape;991;p34"/>
          <p:cNvGrpSpPr/>
          <p:nvPr/>
        </p:nvGrpSpPr>
        <p:grpSpPr>
          <a:xfrm>
            <a:off x="5734100" y="1698225"/>
            <a:ext cx="338207" cy="2014657"/>
            <a:chOff x="6048625" y="1698225"/>
            <a:chExt cx="338207" cy="2014657"/>
          </a:xfrm>
        </p:grpSpPr>
        <p:sp>
          <p:nvSpPr>
            <p:cNvPr id="992" name="Google Shape;992;p34"/>
            <p:cNvSpPr/>
            <p:nvPr/>
          </p:nvSpPr>
          <p:spPr>
            <a:xfrm>
              <a:off x="6048625" y="1698225"/>
              <a:ext cx="338207" cy="2014657"/>
            </a:xfrm>
            <a:custGeom>
              <a:avLst/>
              <a:gdLst/>
              <a:ahLst/>
              <a:cxnLst/>
              <a:rect l="l" t="t" r="r" b="b"/>
              <a:pathLst>
                <a:path w="6818" h="40614" extrusionOk="0">
                  <a:moveTo>
                    <a:pt x="6654" y="152"/>
                  </a:moveTo>
                  <a:lnTo>
                    <a:pt x="6654" y="40450"/>
                  </a:lnTo>
                  <a:lnTo>
                    <a:pt x="151" y="40450"/>
                  </a:lnTo>
                  <a:lnTo>
                    <a:pt x="151" y="152"/>
                  </a:lnTo>
                  <a:close/>
                  <a:moveTo>
                    <a:pt x="0" y="1"/>
                  </a:moveTo>
                  <a:lnTo>
                    <a:pt x="0" y="40613"/>
                  </a:lnTo>
                  <a:lnTo>
                    <a:pt x="6817" y="40613"/>
                  </a:lnTo>
                  <a:lnTo>
                    <a:pt x="68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4"/>
            <p:cNvSpPr/>
            <p:nvPr/>
          </p:nvSpPr>
          <p:spPr>
            <a:xfrm>
              <a:off x="6056115" y="3318418"/>
              <a:ext cx="323226" cy="138200"/>
            </a:xfrm>
            <a:custGeom>
              <a:avLst/>
              <a:gdLst/>
              <a:ahLst/>
              <a:cxnLst/>
              <a:rect l="l" t="t" r="r" b="b"/>
              <a:pathLst>
                <a:path w="6516" h="2786" extrusionOk="0">
                  <a:moveTo>
                    <a:pt x="1399" y="0"/>
                  </a:moveTo>
                  <a:cubicBezTo>
                    <a:pt x="631" y="0"/>
                    <a:pt x="0" y="630"/>
                    <a:pt x="0" y="1399"/>
                  </a:cubicBezTo>
                  <a:cubicBezTo>
                    <a:pt x="0" y="2168"/>
                    <a:pt x="631" y="2785"/>
                    <a:pt x="1399" y="2785"/>
                  </a:cubicBezTo>
                  <a:lnTo>
                    <a:pt x="5116" y="2785"/>
                  </a:lnTo>
                  <a:cubicBezTo>
                    <a:pt x="5885" y="2785"/>
                    <a:pt x="6503" y="2168"/>
                    <a:pt x="6515" y="1399"/>
                  </a:cubicBezTo>
                  <a:cubicBezTo>
                    <a:pt x="6515" y="630"/>
                    <a:pt x="5885" y="0"/>
                    <a:pt x="5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4"/>
            <p:cNvSpPr/>
            <p:nvPr/>
          </p:nvSpPr>
          <p:spPr>
            <a:xfrm>
              <a:off x="6056115" y="3083985"/>
              <a:ext cx="322581" cy="138200"/>
            </a:xfrm>
            <a:custGeom>
              <a:avLst/>
              <a:gdLst/>
              <a:ahLst/>
              <a:cxnLst/>
              <a:rect l="l" t="t" r="r" b="b"/>
              <a:pathLst>
                <a:path w="6503" h="2786" extrusionOk="0">
                  <a:moveTo>
                    <a:pt x="1399" y="1"/>
                  </a:moveTo>
                  <a:cubicBezTo>
                    <a:pt x="631" y="1"/>
                    <a:pt x="0" y="618"/>
                    <a:pt x="0" y="1400"/>
                  </a:cubicBezTo>
                  <a:cubicBezTo>
                    <a:pt x="0" y="2156"/>
                    <a:pt x="631" y="2786"/>
                    <a:pt x="1399" y="2786"/>
                  </a:cubicBezTo>
                  <a:lnTo>
                    <a:pt x="5116" y="2786"/>
                  </a:lnTo>
                  <a:cubicBezTo>
                    <a:pt x="5885" y="2786"/>
                    <a:pt x="6503" y="2168"/>
                    <a:pt x="6503" y="1400"/>
                  </a:cubicBezTo>
                  <a:cubicBezTo>
                    <a:pt x="6503" y="618"/>
                    <a:pt x="5885" y="1"/>
                    <a:pt x="5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4"/>
            <p:cNvSpPr/>
            <p:nvPr/>
          </p:nvSpPr>
          <p:spPr>
            <a:xfrm>
              <a:off x="6056115" y="3566541"/>
              <a:ext cx="323226" cy="138200"/>
            </a:xfrm>
            <a:custGeom>
              <a:avLst/>
              <a:gdLst/>
              <a:ahLst/>
              <a:cxnLst/>
              <a:rect l="l" t="t" r="r" b="b"/>
              <a:pathLst>
                <a:path w="6516" h="2786" extrusionOk="0">
                  <a:moveTo>
                    <a:pt x="1399" y="1"/>
                  </a:moveTo>
                  <a:cubicBezTo>
                    <a:pt x="631" y="1"/>
                    <a:pt x="0" y="618"/>
                    <a:pt x="0" y="1400"/>
                  </a:cubicBezTo>
                  <a:cubicBezTo>
                    <a:pt x="0" y="2156"/>
                    <a:pt x="631" y="2786"/>
                    <a:pt x="1399" y="2786"/>
                  </a:cubicBezTo>
                  <a:lnTo>
                    <a:pt x="5116" y="2786"/>
                  </a:lnTo>
                  <a:cubicBezTo>
                    <a:pt x="5885" y="2786"/>
                    <a:pt x="6503" y="2168"/>
                    <a:pt x="6515" y="1400"/>
                  </a:cubicBezTo>
                  <a:cubicBezTo>
                    <a:pt x="6515" y="618"/>
                    <a:pt x="5885" y="1"/>
                    <a:pt x="5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6" name="Google Shape;996;p34"/>
          <p:cNvSpPr/>
          <p:nvPr/>
        </p:nvSpPr>
        <p:spPr>
          <a:xfrm>
            <a:off x="1143200" y="4267825"/>
            <a:ext cx="138900" cy="138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4"/>
          <p:cNvSpPr/>
          <p:nvPr/>
        </p:nvSpPr>
        <p:spPr>
          <a:xfrm>
            <a:off x="2810075" y="4267825"/>
            <a:ext cx="138900" cy="138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4"/>
          <p:cNvSpPr txBox="1">
            <a:spLocks noGrp="1"/>
          </p:cNvSpPr>
          <p:nvPr>
            <p:ph type="subTitle" idx="4294967295"/>
          </p:nvPr>
        </p:nvSpPr>
        <p:spPr>
          <a:xfrm>
            <a:off x="5448850" y="4141975"/>
            <a:ext cx="908700" cy="3906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a:t>Saturn</a:t>
            </a:r>
            <a:endParaRPr/>
          </a:p>
        </p:txBody>
      </p:sp>
      <p:sp>
        <p:nvSpPr>
          <p:cNvPr id="1001" name="Google Shape;1001;p34"/>
          <p:cNvSpPr txBox="1">
            <a:spLocks noGrp="1"/>
          </p:cNvSpPr>
          <p:nvPr>
            <p:ph type="subTitle" idx="4294967295"/>
          </p:nvPr>
        </p:nvSpPr>
        <p:spPr>
          <a:xfrm>
            <a:off x="6357550" y="4141975"/>
            <a:ext cx="1128600" cy="3906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a:t>Neptune</a:t>
            </a:r>
            <a:endParaRPr/>
          </a:p>
        </p:txBody>
      </p:sp>
      <p:sp>
        <p:nvSpPr>
          <p:cNvPr id="1002" name="Google Shape;1002;p34"/>
          <p:cNvSpPr txBox="1">
            <a:spLocks noGrp="1"/>
          </p:cNvSpPr>
          <p:nvPr>
            <p:ph type="subTitle" idx="4294967295"/>
          </p:nvPr>
        </p:nvSpPr>
        <p:spPr>
          <a:xfrm>
            <a:off x="7486100" y="4141975"/>
            <a:ext cx="908700" cy="3906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a:t>Venus</a:t>
            </a:r>
            <a:endParaRPr/>
          </a:p>
        </p:txBody>
      </p:sp>
      <p:sp>
        <p:nvSpPr>
          <p:cNvPr id="1003" name="Google Shape;1003;p34"/>
          <p:cNvSpPr txBox="1">
            <a:spLocks noGrp="1"/>
          </p:cNvSpPr>
          <p:nvPr>
            <p:ph type="subTitle" idx="4294967295"/>
          </p:nvPr>
        </p:nvSpPr>
        <p:spPr>
          <a:xfrm>
            <a:off x="5448850" y="3856150"/>
            <a:ext cx="908700" cy="3906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2200">
                <a:solidFill>
                  <a:schemeClr val="accent1"/>
                </a:solidFill>
                <a:latin typeface="Share Tech"/>
                <a:ea typeface="Share Tech"/>
                <a:cs typeface="Share Tech"/>
                <a:sym typeface="Share Tech"/>
              </a:rPr>
              <a:t>30%</a:t>
            </a:r>
            <a:endParaRPr sz="2200">
              <a:solidFill>
                <a:schemeClr val="accent1"/>
              </a:solidFill>
              <a:latin typeface="Share Tech"/>
              <a:ea typeface="Share Tech"/>
              <a:cs typeface="Share Tech"/>
              <a:sym typeface="Share Tech"/>
            </a:endParaRPr>
          </a:p>
        </p:txBody>
      </p:sp>
      <p:sp>
        <p:nvSpPr>
          <p:cNvPr id="1004" name="Google Shape;1004;p34"/>
          <p:cNvSpPr txBox="1">
            <a:spLocks noGrp="1"/>
          </p:cNvSpPr>
          <p:nvPr>
            <p:ph type="subTitle" idx="4294967295"/>
          </p:nvPr>
        </p:nvSpPr>
        <p:spPr>
          <a:xfrm>
            <a:off x="6467475" y="3856150"/>
            <a:ext cx="908700" cy="3906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2200">
                <a:solidFill>
                  <a:schemeClr val="accent2"/>
                </a:solidFill>
                <a:latin typeface="Share Tech"/>
                <a:ea typeface="Share Tech"/>
                <a:cs typeface="Share Tech"/>
                <a:sym typeface="Share Tech"/>
              </a:rPr>
              <a:t>80%</a:t>
            </a:r>
            <a:endParaRPr sz="2200">
              <a:solidFill>
                <a:schemeClr val="accent2"/>
              </a:solidFill>
              <a:latin typeface="Share Tech"/>
              <a:ea typeface="Share Tech"/>
              <a:cs typeface="Share Tech"/>
              <a:sym typeface="Share Tech"/>
            </a:endParaRPr>
          </a:p>
        </p:txBody>
      </p:sp>
      <p:sp>
        <p:nvSpPr>
          <p:cNvPr id="1005" name="Google Shape;1005;p34"/>
          <p:cNvSpPr txBox="1">
            <a:spLocks noGrp="1"/>
          </p:cNvSpPr>
          <p:nvPr>
            <p:ph type="subTitle" idx="4294967295"/>
          </p:nvPr>
        </p:nvSpPr>
        <p:spPr>
          <a:xfrm>
            <a:off x="7486100" y="3856150"/>
            <a:ext cx="908700" cy="3906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2200">
                <a:solidFill>
                  <a:schemeClr val="accent3"/>
                </a:solidFill>
                <a:latin typeface="Share Tech"/>
                <a:ea typeface="Share Tech"/>
                <a:cs typeface="Share Tech"/>
                <a:sym typeface="Share Tech"/>
              </a:rPr>
              <a:t>50%</a:t>
            </a:r>
            <a:endParaRPr sz="2200">
              <a:solidFill>
                <a:schemeClr val="accent3"/>
              </a:solidFill>
              <a:latin typeface="Share Tech"/>
              <a:ea typeface="Share Tech"/>
              <a:cs typeface="Share Tech"/>
              <a:sym typeface="Share Tech"/>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B8B762-7DBC-2584-32FC-68663C3589B0}"/>
              </a:ext>
            </a:extLst>
          </p:cNvPr>
          <p:cNvSpPr txBox="1"/>
          <p:nvPr/>
        </p:nvSpPr>
        <p:spPr>
          <a:xfrm>
            <a:off x="336884" y="632663"/>
            <a:ext cx="4628148" cy="3416320"/>
          </a:xfrm>
          <a:prstGeom prst="rect">
            <a:avLst/>
          </a:prstGeom>
          <a:noFill/>
        </p:spPr>
        <p:txBody>
          <a:bodyPr wrap="square">
            <a:spAutoFit/>
          </a:bodyPr>
          <a:lstStyle/>
          <a:p>
            <a:pPr algn="ctr"/>
            <a:r>
              <a:rPr lang="en-IN" sz="1800" dirty="0">
                <a:solidFill>
                  <a:schemeClr val="bg1"/>
                </a:solidFill>
              </a:rPr>
              <a:t>Furthermore, streamlining processes related to cancelled reservations and understanding factors contributing to cancellations can help mitigate revenue loss and improve resource allocation. Lastly, investing in data analytics tools and training for staff to continuously monitor booking trends and guest feedback will enable proactive decision-making and ensure the hotel remains responsive to evolving market dynamics and guest expectations.</a:t>
            </a:r>
          </a:p>
        </p:txBody>
      </p:sp>
      <p:pic>
        <p:nvPicPr>
          <p:cNvPr id="2052" name="Picture 4" descr="Top Data Analytics Trends Shaping 2024">
            <a:extLst>
              <a:ext uri="{FF2B5EF4-FFF2-40B4-BE49-F238E27FC236}">
                <a16:creationId xmlns:a16="http://schemas.microsoft.com/office/drawing/2014/main" id="{24489388-6937-0AE4-F025-60BC985AFB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4821" y="632664"/>
            <a:ext cx="4149370" cy="23912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930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0"/>
        <p:cNvGrpSpPr/>
        <p:nvPr/>
      </p:nvGrpSpPr>
      <p:grpSpPr>
        <a:xfrm>
          <a:off x="0" y="0"/>
          <a:ext cx="0" cy="0"/>
          <a:chOff x="0" y="0"/>
          <a:chExt cx="0" cy="0"/>
        </a:xfrm>
      </p:grpSpPr>
      <p:sp>
        <p:nvSpPr>
          <p:cNvPr id="1381" name="Google Shape;1381;p48"/>
          <p:cNvSpPr txBox="1">
            <a:spLocks noGrp="1"/>
          </p:cNvSpPr>
          <p:nvPr>
            <p:ph type="ctrTitle"/>
          </p:nvPr>
        </p:nvSpPr>
        <p:spPr>
          <a:xfrm>
            <a:off x="618825" y="411675"/>
            <a:ext cx="6014586"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latin typeface="Segoe UI Semibold" panose="020B0702040204020203" pitchFamily="34" charset="0"/>
                <a:cs typeface="Segoe UI Semibold" panose="020B0702040204020203" pitchFamily="34" charset="0"/>
              </a:rPr>
              <a:t>THANK YOU</a:t>
            </a:r>
            <a:endParaRPr dirty="0">
              <a:latin typeface="Segoe UI Semibold" panose="020B0702040204020203" pitchFamily="34" charset="0"/>
              <a:cs typeface="Segoe UI Semibold" panose="020B0702040204020203" pitchFamily="34" charset="0"/>
            </a:endParaRPr>
          </a:p>
        </p:txBody>
      </p:sp>
      <p:grpSp>
        <p:nvGrpSpPr>
          <p:cNvPr id="1382" name="Google Shape;1382;p48"/>
          <p:cNvGrpSpPr/>
          <p:nvPr/>
        </p:nvGrpSpPr>
        <p:grpSpPr>
          <a:xfrm>
            <a:off x="948567" y="1289119"/>
            <a:ext cx="2775273" cy="1140368"/>
            <a:chOff x="2144000" y="736675"/>
            <a:chExt cx="2165475" cy="889800"/>
          </a:xfrm>
        </p:grpSpPr>
        <p:sp>
          <p:nvSpPr>
            <p:cNvPr id="1383" name="Google Shape;1383;p48"/>
            <p:cNvSpPr/>
            <p:nvPr/>
          </p:nvSpPr>
          <p:spPr>
            <a:xfrm>
              <a:off x="2341825" y="750300"/>
              <a:ext cx="1967025" cy="25"/>
            </a:xfrm>
            <a:custGeom>
              <a:avLst/>
              <a:gdLst/>
              <a:ahLst/>
              <a:cxnLst/>
              <a:rect l="l" t="t" r="r" b="b"/>
              <a:pathLst>
                <a:path w="78681" h="1" extrusionOk="0">
                  <a:moveTo>
                    <a:pt x="1" y="0"/>
                  </a:moveTo>
                  <a:lnTo>
                    <a:pt x="7868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8"/>
            <p:cNvSpPr/>
            <p:nvPr/>
          </p:nvSpPr>
          <p:spPr>
            <a:xfrm>
              <a:off x="2341825" y="748100"/>
              <a:ext cx="1967025" cy="4100"/>
            </a:xfrm>
            <a:custGeom>
              <a:avLst/>
              <a:gdLst/>
              <a:ahLst/>
              <a:cxnLst/>
              <a:rect l="l" t="t" r="r" b="b"/>
              <a:pathLst>
                <a:path w="78681" h="164" extrusionOk="0">
                  <a:moveTo>
                    <a:pt x="1" y="0"/>
                  </a:moveTo>
                  <a:lnTo>
                    <a:pt x="1" y="164"/>
                  </a:lnTo>
                  <a:lnTo>
                    <a:pt x="78680" y="164"/>
                  </a:lnTo>
                  <a:lnTo>
                    <a:pt x="786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8"/>
            <p:cNvSpPr/>
            <p:nvPr/>
          </p:nvSpPr>
          <p:spPr>
            <a:xfrm>
              <a:off x="2144300" y="738000"/>
              <a:ext cx="24300" cy="56425"/>
            </a:xfrm>
            <a:custGeom>
              <a:avLst/>
              <a:gdLst/>
              <a:ahLst/>
              <a:cxnLst/>
              <a:rect l="l" t="t" r="r" b="b"/>
              <a:pathLst>
                <a:path w="972" h="2257" extrusionOk="0">
                  <a:moveTo>
                    <a:pt x="1" y="1"/>
                  </a:moveTo>
                  <a:lnTo>
                    <a:pt x="1" y="429"/>
                  </a:lnTo>
                  <a:lnTo>
                    <a:pt x="455" y="429"/>
                  </a:lnTo>
                  <a:lnTo>
                    <a:pt x="455" y="2256"/>
                  </a:lnTo>
                  <a:lnTo>
                    <a:pt x="971" y="2256"/>
                  </a:lnTo>
                  <a:lnTo>
                    <a:pt x="9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8"/>
            <p:cNvSpPr/>
            <p:nvPr/>
          </p:nvSpPr>
          <p:spPr>
            <a:xfrm>
              <a:off x="2178325" y="736675"/>
              <a:ext cx="48550" cy="58775"/>
            </a:xfrm>
            <a:custGeom>
              <a:avLst/>
              <a:gdLst/>
              <a:ahLst/>
              <a:cxnLst/>
              <a:rect l="l" t="t" r="r" b="b"/>
              <a:pathLst>
                <a:path w="1942" h="2351" extrusionOk="0">
                  <a:moveTo>
                    <a:pt x="971" y="467"/>
                  </a:moveTo>
                  <a:cubicBezTo>
                    <a:pt x="1097" y="467"/>
                    <a:pt x="1223" y="526"/>
                    <a:pt x="1299" y="646"/>
                  </a:cubicBezTo>
                  <a:cubicBezTo>
                    <a:pt x="1387" y="810"/>
                    <a:pt x="1425" y="999"/>
                    <a:pt x="1412" y="1188"/>
                  </a:cubicBezTo>
                  <a:cubicBezTo>
                    <a:pt x="1425" y="1377"/>
                    <a:pt x="1387" y="1566"/>
                    <a:pt x="1299" y="1742"/>
                  </a:cubicBezTo>
                  <a:cubicBezTo>
                    <a:pt x="1223" y="1856"/>
                    <a:pt x="1097" y="1912"/>
                    <a:pt x="971" y="1912"/>
                  </a:cubicBezTo>
                  <a:cubicBezTo>
                    <a:pt x="845" y="1912"/>
                    <a:pt x="719" y="1856"/>
                    <a:pt x="643" y="1742"/>
                  </a:cubicBezTo>
                  <a:cubicBezTo>
                    <a:pt x="555" y="1566"/>
                    <a:pt x="517" y="1377"/>
                    <a:pt x="530" y="1188"/>
                  </a:cubicBezTo>
                  <a:cubicBezTo>
                    <a:pt x="517" y="999"/>
                    <a:pt x="555" y="810"/>
                    <a:pt x="643" y="646"/>
                  </a:cubicBezTo>
                  <a:cubicBezTo>
                    <a:pt x="719" y="526"/>
                    <a:pt x="845" y="467"/>
                    <a:pt x="971" y="467"/>
                  </a:cubicBezTo>
                  <a:close/>
                  <a:moveTo>
                    <a:pt x="969" y="0"/>
                  </a:moveTo>
                  <a:cubicBezTo>
                    <a:pt x="798" y="0"/>
                    <a:pt x="625" y="48"/>
                    <a:pt x="467" y="142"/>
                  </a:cubicBezTo>
                  <a:cubicBezTo>
                    <a:pt x="316" y="243"/>
                    <a:pt x="202" y="381"/>
                    <a:pt x="127" y="545"/>
                  </a:cubicBezTo>
                  <a:cubicBezTo>
                    <a:pt x="39" y="747"/>
                    <a:pt x="1" y="961"/>
                    <a:pt x="1" y="1175"/>
                  </a:cubicBezTo>
                  <a:cubicBezTo>
                    <a:pt x="1" y="1390"/>
                    <a:pt x="39" y="1604"/>
                    <a:pt x="127" y="1805"/>
                  </a:cubicBezTo>
                  <a:cubicBezTo>
                    <a:pt x="202" y="1969"/>
                    <a:pt x="316" y="2108"/>
                    <a:pt x="467" y="2209"/>
                  </a:cubicBezTo>
                  <a:cubicBezTo>
                    <a:pt x="618" y="2303"/>
                    <a:pt x="791" y="2350"/>
                    <a:pt x="965" y="2350"/>
                  </a:cubicBezTo>
                  <a:cubicBezTo>
                    <a:pt x="1138" y="2350"/>
                    <a:pt x="1311" y="2303"/>
                    <a:pt x="1462" y="2209"/>
                  </a:cubicBezTo>
                  <a:cubicBezTo>
                    <a:pt x="1614" y="2108"/>
                    <a:pt x="1740" y="1969"/>
                    <a:pt x="1815" y="1805"/>
                  </a:cubicBezTo>
                  <a:cubicBezTo>
                    <a:pt x="1904" y="1604"/>
                    <a:pt x="1941" y="1390"/>
                    <a:pt x="1929" y="1175"/>
                  </a:cubicBezTo>
                  <a:cubicBezTo>
                    <a:pt x="1941" y="961"/>
                    <a:pt x="1904" y="747"/>
                    <a:pt x="1815" y="545"/>
                  </a:cubicBezTo>
                  <a:cubicBezTo>
                    <a:pt x="1740" y="381"/>
                    <a:pt x="1614" y="243"/>
                    <a:pt x="1462" y="142"/>
                  </a:cubicBezTo>
                  <a:cubicBezTo>
                    <a:pt x="1311" y="48"/>
                    <a:pt x="1141" y="0"/>
                    <a:pt x="9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8"/>
            <p:cNvSpPr/>
            <p:nvPr/>
          </p:nvSpPr>
          <p:spPr>
            <a:xfrm>
              <a:off x="2232825" y="736800"/>
              <a:ext cx="48550" cy="58525"/>
            </a:xfrm>
            <a:custGeom>
              <a:avLst/>
              <a:gdLst/>
              <a:ahLst/>
              <a:cxnLst/>
              <a:rect l="l" t="t" r="r" b="b"/>
              <a:pathLst>
                <a:path w="1942" h="2341" extrusionOk="0">
                  <a:moveTo>
                    <a:pt x="984" y="465"/>
                  </a:moveTo>
                  <a:cubicBezTo>
                    <a:pt x="1110" y="465"/>
                    <a:pt x="1236" y="528"/>
                    <a:pt x="1299" y="641"/>
                  </a:cubicBezTo>
                  <a:cubicBezTo>
                    <a:pt x="1387" y="805"/>
                    <a:pt x="1425" y="994"/>
                    <a:pt x="1412" y="1183"/>
                  </a:cubicBezTo>
                  <a:cubicBezTo>
                    <a:pt x="1425" y="1372"/>
                    <a:pt x="1387" y="1561"/>
                    <a:pt x="1299" y="1737"/>
                  </a:cubicBezTo>
                  <a:lnTo>
                    <a:pt x="1299" y="1725"/>
                  </a:lnTo>
                  <a:cubicBezTo>
                    <a:pt x="1236" y="1838"/>
                    <a:pt x="1110" y="1914"/>
                    <a:pt x="984" y="1914"/>
                  </a:cubicBezTo>
                  <a:cubicBezTo>
                    <a:pt x="858" y="1914"/>
                    <a:pt x="732" y="1838"/>
                    <a:pt x="669" y="1737"/>
                  </a:cubicBezTo>
                  <a:cubicBezTo>
                    <a:pt x="580" y="1561"/>
                    <a:pt x="530" y="1372"/>
                    <a:pt x="555" y="1183"/>
                  </a:cubicBezTo>
                  <a:cubicBezTo>
                    <a:pt x="530" y="994"/>
                    <a:pt x="580" y="805"/>
                    <a:pt x="669" y="641"/>
                  </a:cubicBezTo>
                  <a:cubicBezTo>
                    <a:pt x="732" y="528"/>
                    <a:pt x="858" y="465"/>
                    <a:pt x="984" y="465"/>
                  </a:cubicBezTo>
                  <a:close/>
                  <a:moveTo>
                    <a:pt x="989" y="1"/>
                  </a:moveTo>
                  <a:cubicBezTo>
                    <a:pt x="640" y="1"/>
                    <a:pt x="302" y="198"/>
                    <a:pt x="139" y="540"/>
                  </a:cubicBezTo>
                  <a:cubicBezTo>
                    <a:pt x="39" y="742"/>
                    <a:pt x="1" y="956"/>
                    <a:pt x="13" y="1170"/>
                  </a:cubicBezTo>
                  <a:cubicBezTo>
                    <a:pt x="1" y="1385"/>
                    <a:pt x="39" y="1599"/>
                    <a:pt x="139" y="1800"/>
                  </a:cubicBezTo>
                  <a:cubicBezTo>
                    <a:pt x="202" y="1964"/>
                    <a:pt x="328" y="2103"/>
                    <a:pt x="480" y="2204"/>
                  </a:cubicBezTo>
                  <a:cubicBezTo>
                    <a:pt x="633" y="2296"/>
                    <a:pt x="800" y="2340"/>
                    <a:pt x="965" y="2340"/>
                  </a:cubicBezTo>
                  <a:cubicBezTo>
                    <a:pt x="1315" y="2340"/>
                    <a:pt x="1652" y="2143"/>
                    <a:pt x="1815" y="1800"/>
                  </a:cubicBezTo>
                  <a:cubicBezTo>
                    <a:pt x="1903" y="1599"/>
                    <a:pt x="1941" y="1385"/>
                    <a:pt x="1941" y="1170"/>
                  </a:cubicBezTo>
                  <a:cubicBezTo>
                    <a:pt x="1941" y="956"/>
                    <a:pt x="1903" y="742"/>
                    <a:pt x="1815" y="540"/>
                  </a:cubicBezTo>
                  <a:cubicBezTo>
                    <a:pt x="1740" y="376"/>
                    <a:pt x="1626" y="238"/>
                    <a:pt x="1475" y="137"/>
                  </a:cubicBezTo>
                  <a:cubicBezTo>
                    <a:pt x="1322" y="44"/>
                    <a:pt x="1154" y="1"/>
                    <a:pt x="9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8"/>
            <p:cNvSpPr/>
            <p:nvPr/>
          </p:nvSpPr>
          <p:spPr>
            <a:xfrm>
              <a:off x="2342775" y="888600"/>
              <a:ext cx="1966700" cy="25"/>
            </a:xfrm>
            <a:custGeom>
              <a:avLst/>
              <a:gdLst/>
              <a:ahLst/>
              <a:cxnLst/>
              <a:rect l="l" t="t" r="r" b="b"/>
              <a:pathLst>
                <a:path w="78668" h="1" extrusionOk="0">
                  <a:moveTo>
                    <a:pt x="0" y="0"/>
                  </a:moveTo>
                  <a:lnTo>
                    <a:pt x="7866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8"/>
            <p:cNvSpPr/>
            <p:nvPr/>
          </p:nvSpPr>
          <p:spPr>
            <a:xfrm>
              <a:off x="2342775" y="886700"/>
              <a:ext cx="1966700" cy="4125"/>
            </a:xfrm>
            <a:custGeom>
              <a:avLst/>
              <a:gdLst/>
              <a:ahLst/>
              <a:cxnLst/>
              <a:rect l="l" t="t" r="r" b="b"/>
              <a:pathLst>
                <a:path w="78668" h="165" extrusionOk="0">
                  <a:moveTo>
                    <a:pt x="0" y="0"/>
                  </a:moveTo>
                  <a:lnTo>
                    <a:pt x="0" y="164"/>
                  </a:lnTo>
                  <a:lnTo>
                    <a:pt x="78668" y="164"/>
                  </a:lnTo>
                  <a:lnTo>
                    <a:pt x="786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8"/>
            <p:cNvSpPr/>
            <p:nvPr/>
          </p:nvSpPr>
          <p:spPr>
            <a:xfrm>
              <a:off x="2144950" y="875350"/>
              <a:ext cx="45075" cy="57675"/>
            </a:xfrm>
            <a:custGeom>
              <a:avLst/>
              <a:gdLst/>
              <a:ahLst/>
              <a:cxnLst/>
              <a:rect l="l" t="t" r="r" b="b"/>
              <a:pathLst>
                <a:path w="1803" h="2307" extrusionOk="0">
                  <a:moveTo>
                    <a:pt x="895" y="1"/>
                  </a:moveTo>
                  <a:cubicBezTo>
                    <a:pt x="706" y="1"/>
                    <a:pt x="529" y="39"/>
                    <a:pt x="366" y="114"/>
                  </a:cubicBezTo>
                  <a:cubicBezTo>
                    <a:pt x="214" y="177"/>
                    <a:pt x="88" y="291"/>
                    <a:pt x="0" y="429"/>
                  </a:cubicBezTo>
                  <a:lnTo>
                    <a:pt x="378" y="669"/>
                  </a:lnTo>
                  <a:cubicBezTo>
                    <a:pt x="429" y="593"/>
                    <a:pt x="492" y="543"/>
                    <a:pt x="580" y="505"/>
                  </a:cubicBezTo>
                  <a:cubicBezTo>
                    <a:pt x="655" y="467"/>
                    <a:pt x="756" y="442"/>
                    <a:pt x="844" y="442"/>
                  </a:cubicBezTo>
                  <a:cubicBezTo>
                    <a:pt x="933" y="442"/>
                    <a:pt x="1033" y="467"/>
                    <a:pt x="1109" y="517"/>
                  </a:cubicBezTo>
                  <a:cubicBezTo>
                    <a:pt x="1172" y="568"/>
                    <a:pt x="1210" y="643"/>
                    <a:pt x="1197" y="732"/>
                  </a:cubicBezTo>
                  <a:cubicBezTo>
                    <a:pt x="1197" y="795"/>
                    <a:pt x="1185" y="858"/>
                    <a:pt x="1159" y="921"/>
                  </a:cubicBezTo>
                  <a:cubicBezTo>
                    <a:pt x="1109" y="996"/>
                    <a:pt x="1046" y="1072"/>
                    <a:pt x="970" y="1148"/>
                  </a:cubicBezTo>
                  <a:lnTo>
                    <a:pt x="101" y="1967"/>
                  </a:lnTo>
                  <a:lnTo>
                    <a:pt x="101" y="2307"/>
                  </a:lnTo>
                  <a:lnTo>
                    <a:pt x="1802" y="2307"/>
                  </a:lnTo>
                  <a:lnTo>
                    <a:pt x="1802" y="1878"/>
                  </a:lnTo>
                  <a:lnTo>
                    <a:pt x="832" y="1878"/>
                  </a:lnTo>
                  <a:lnTo>
                    <a:pt x="1348" y="1387"/>
                  </a:lnTo>
                  <a:cubicBezTo>
                    <a:pt x="1474" y="1274"/>
                    <a:pt x="1575" y="1160"/>
                    <a:pt x="1651" y="1022"/>
                  </a:cubicBezTo>
                  <a:cubicBezTo>
                    <a:pt x="1701" y="908"/>
                    <a:pt x="1726" y="795"/>
                    <a:pt x="1726" y="669"/>
                  </a:cubicBezTo>
                  <a:cubicBezTo>
                    <a:pt x="1726" y="543"/>
                    <a:pt x="1689" y="417"/>
                    <a:pt x="1626" y="316"/>
                  </a:cubicBezTo>
                  <a:cubicBezTo>
                    <a:pt x="1550" y="215"/>
                    <a:pt x="1449" y="139"/>
                    <a:pt x="1336" y="89"/>
                  </a:cubicBezTo>
                  <a:cubicBezTo>
                    <a:pt x="1185" y="26"/>
                    <a:pt x="1046" y="1"/>
                    <a:pt x="8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8"/>
            <p:cNvSpPr/>
            <p:nvPr/>
          </p:nvSpPr>
          <p:spPr>
            <a:xfrm>
              <a:off x="2194075" y="875600"/>
              <a:ext cx="50750" cy="58450"/>
            </a:xfrm>
            <a:custGeom>
              <a:avLst/>
              <a:gdLst/>
              <a:ahLst/>
              <a:cxnLst/>
              <a:rect l="l" t="t" r="r" b="b"/>
              <a:pathLst>
                <a:path w="2030" h="2338" extrusionOk="0">
                  <a:moveTo>
                    <a:pt x="1015" y="451"/>
                  </a:moveTo>
                  <a:cubicBezTo>
                    <a:pt x="1138" y="451"/>
                    <a:pt x="1261" y="507"/>
                    <a:pt x="1337" y="621"/>
                  </a:cubicBezTo>
                  <a:cubicBezTo>
                    <a:pt x="1425" y="797"/>
                    <a:pt x="1475" y="986"/>
                    <a:pt x="1463" y="1175"/>
                  </a:cubicBezTo>
                  <a:cubicBezTo>
                    <a:pt x="1475" y="1364"/>
                    <a:pt x="1425" y="1553"/>
                    <a:pt x="1337" y="1717"/>
                  </a:cubicBezTo>
                  <a:cubicBezTo>
                    <a:pt x="1261" y="1837"/>
                    <a:pt x="1138" y="1897"/>
                    <a:pt x="1015" y="1897"/>
                  </a:cubicBezTo>
                  <a:cubicBezTo>
                    <a:pt x="892" y="1897"/>
                    <a:pt x="769" y="1837"/>
                    <a:pt x="694" y="1717"/>
                  </a:cubicBezTo>
                  <a:cubicBezTo>
                    <a:pt x="606" y="1553"/>
                    <a:pt x="568" y="1364"/>
                    <a:pt x="580" y="1175"/>
                  </a:cubicBezTo>
                  <a:cubicBezTo>
                    <a:pt x="568" y="986"/>
                    <a:pt x="606" y="797"/>
                    <a:pt x="694" y="621"/>
                  </a:cubicBezTo>
                  <a:cubicBezTo>
                    <a:pt x="769" y="507"/>
                    <a:pt x="892" y="451"/>
                    <a:pt x="1015" y="451"/>
                  </a:cubicBezTo>
                  <a:close/>
                  <a:moveTo>
                    <a:pt x="1015" y="0"/>
                  </a:moveTo>
                  <a:cubicBezTo>
                    <a:pt x="842" y="0"/>
                    <a:pt x="669" y="48"/>
                    <a:pt x="517" y="142"/>
                  </a:cubicBezTo>
                  <a:cubicBezTo>
                    <a:pt x="366" y="230"/>
                    <a:pt x="253" y="369"/>
                    <a:pt x="177" y="533"/>
                  </a:cubicBezTo>
                  <a:cubicBezTo>
                    <a:pt x="1" y="936"/>
                    <a:pt x="1" y="1390"/>
                    <a:pt x="177" y="1793"/>
                  </a:cubicBezTo>
                  <a:cubicBezTo>
                    <a:pt x="253" y="1957"/>
                    <a:pt x="366" y="2095"/>
                    <a:pt x="517" y="2196"/>
                  </a:cubicBezTo>
                  <a:cubicBezTo>
                    <a:pt x="669" y="2291"/>
                    <a:pt x="842" y="2338"/>
                    <a:pt x="1015" y="2338"/>
                  </a:cubicBezTo>
                  <a:cubicBezTo>
                    <a:pt x="1188" y="2338"/>
                    <a:pt x="1362" y="2291"/>
                    <a:pt x="1513" y="2196"/>
                  </a:cubicBezTo>
                  <a:cubicBezTo>
                    <a:pt x="1664" y="2108"/>
                    <a:pt x="1790" y="1969"/>
                    <a:pt x="1853" y="1805"/>
                  </a:cubicBezTo>
                  <a:cubicBezTo>
                    <a:pt x="2030" y="1402"/>
                    <a:pt x="2030" y="949"/>
                    <a:pt x="1853" y="545"/>
                  </a:cubicBezTo>
                  <a:cubicBezTo>
                    <a:pt x="1790" y="381"/>
                    <a:pt x="1664" y="243"/>
                    <a:pt x="1513" y="142"/>
                  </a:cubicBezTo>
                  <a:cubicBezTo>
                    <a:pt x="1362" y="48"/>
                    <a:pt x="1188" y="0"/>
                    <a:pt x="10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8"/>
            <p:cNvSpPr/>
            <p:nvPr/>
          </p:nvSpPr>
          <p:spPr>
            <a:xfrm>
              <a:off x="2248900" y="875200"/>
              <a:ext cx="50425" cy="58625"/>
            </a:xfrm>
            <a:custGeom>
              <a:avLst/>
              <a:gdLst/>
              <a:ahLst/>
              <a:cxnLst/>
              <a:rect l="l" t="t" r="r" b="b"/>
              <a:pathLst>
                <a:path w="2017" h="2345" extrusionOk="0">
                  <a:moveTo>
                    <a:pt x="1002" y="467"/>
                  </a:moveTo>
                  <a:cubicBezTo>
                    <a:pt x="1125" y="467"/>
                    <a:pt x="1248" y="523"/>
                    <a:pt x="1323" y="637"/>
                  </a:cubicBezTo>
                  <a:cubicBezTo>
                    <a:pt x="1412" y="813"/>
                    <a:pt x="1462" y="1002"/>
                    <a:pt x="1449" y="1191"/>
                  </a:cubicBezTo>
                  <a:cubicBezTo>
                    <a:pt x="1462" y="1380"/>
                    <a:pt x="1412" y="1569"/>
                    <a:pt x="1323" y="1733"/>
                  </a:cubicBezTo>
                  <a:lnTo>
                    <a:pt x="1336" y="1733"/>
                  </a:lnTo>
                  <a:cubicBezTo>
                    <a:pt x="1260" y="1847"/>
                    <a:pt x="1134" y="1903"/>
                    <a:pt x="1010" y="1903"/>
                  </a:cubicBezTo>
                  <a:cubicBezTo>
                    <a:pt x="886" y="1903"/>
                    <a:pt x="763" y="1847"/>
                    <a:pt x="693" y="1733"/>
                  </a:cubicBezTo>
                  <a:cubicBezTo>
                    <a:pt x="593" y="1569"/>
                    <a:pt x="555" y="1380"/>
                    <a:pt x="567" y="1191"/>
                  </a:cubicBezTo>
                  <a:cubicBezTo>
                    <a:pt x="555" y="1002"/>
                    <a:pt x="593" y="813"/>
                    <a:pt x="681" y="637"/>
                  </a:cubicBezTo>
                  <a:cubicBezTo>
                    <a:pt x="756" y="523"/>
                    <a:pt x="879" y="467"/>
                    <a:pt x="1002" y="467"/>
                  </a:cubicBezTo>
                  <a:close/>
                  <a:moveTo>
                    <a:pt x="1001" y="1"/>
                  </a:moveTo>
                  <a:cubicBezTo>
                    <a:pt x="832" y="1"/>
                    <a:pt x="660" y="47"/>
                    <a:pt x="504" y="145"/>
                  </a:cubicBezTo>
                  <a:cubicBezTo>
                    <a:pt x="353" y="246"/>
                    <a:pt x="240" y="385"/>
                    <a:pt x="164" y="549"/>
                  </a:cubicBezTo>
                  <a:cubicBezTo>
                    <a:pt x="0" y="952"/>
                    <a:pt x="0" y="1406"/>
                    <a:pt x="164" y="1809"/>
                  </a:cubicBezTo>
                  <a:cubicBezTo>
                    <a:pt x="240" y="1973"/>
                    <a:pt x="353" y="2111"/>
                    <a:pt x="504" y="2212"/>
                  </a:cubicBezTo>
                  <a:cubicBezTo>
                    <a:pt x="656" y="2300"/>
                    <a:pt x="829" y="2344"/>
                    <a:pt x="1002" y="2344"/>
                  </a:cubicBezTo>
                  <a:cubicBezTo>
                    <a:pt x="1175" y="2344"/>
                    <a:pt x="1349" y="2300"/>
                    <a:pt x="1500" y="2212"/>
                  </a:cubicBezTo>
                  <a:cubicBezTo>
                    <a:pt x="1651" y="2111"/>
                    <a:pt x="1777" y="1973"/>
                    <a:pt x="1840" y="1809"/>
                  </a:cubicBezTo>
                  <a:cubicBezTo>
                    <a:pt x="2017" y="1406"/>
                    <a:pt x="2017" y="952"/>
                    <a:pt x="1840" y="549"/>
                  </a:cubicBezTo>
                  <a:cubicBezTo>
                    <a:pt x="1687" y="200"/>
                    <a:pt x="1351" y="1"/>
                    <a:pt x="10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8"/>
            <p:cNvSpPr/>
            <p:nvPr/>
          </p:nvSpPr>
          <p:spPr>
            <a:xfrm>
              <a:off x="2342450" y="1027200"/>
              <a:ext cx="1966725" cy="25"/>
            </a:xfrm>
            <a:custGeom>
              <a:avLst/>
              <a:gdLst/>
              <a:ahLst/>
              <a:cxnLst/>
              <a:rect l="l" t="t" r="r" b="b"/>
              <a:pathLst>
                <a:path w="78669" h="1" extrusionOk="0">
                  <a:moveTo>
                    <a:pt x="1" y="0"/>
                  </a:moveTo>
                  <a:lnTo>
                    <a:pt x="7866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8"/>
            <p:cNvSpPr/>
            <p:nvPr/>
          </p:nvSpPr>
          <p:spPr>
            <a:xfrm>
              <a:off x="2342450" y="1025300"/>
              <a:ext cx="1966725" cy="3825"/>
            </a:xfrm>
            <a:custGeom>
              <a:avLst/>
              <a:gdLst/>
              <a:ahLst/>
              <a:cxnLst/>
              <a:rect l="l" t="t" r="r" b="b"/>
              <a:pathLst>
                <a:path w="78669" h="153" extrusionOk="0">
                  <a:moveTo>
                    <a:pt x="1" y="1"/>
                  </a:moveTo>
                  <a:lnTo>
                    <a:pt x="1" y="152"/>
                  </a:lnTo>
                  <a:lnTo>
                    <a:pt x="78668" y="152"/>
                  </a:lnTo>
                  <a:lnTo>
                    <a:pt x="786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8"/>
            <p:cNvSpPr/>
            <p:nvPr/>
          </p:nvSpPr>
          <p:spPr>
            <a:xfrm>
              <a:off x="2144000" y="1015225"/>
              <a:ext cx="45075" cy="57100"/>
            </a:xfrm>
            <a:custGeom>
              <a:avLst/>
              <a:gdLst/>
              <a:ahLst/>
              <a:cxnLst/>
              <a:rect l="l" t="t" r="r" b="b"/>
              <a:pathLst>
                <a:path w="1803" h="2284" extrusionOk="0">
                  <a:moveTo>
                    <a:pt x="126" y="1"/>
                  </a:moveTo>
                  <a:lnTo>
                    <a:pt x="126" y="416"/>
                  </a:lnTo>
                  <a:lnTo>
                    <a:pt x="1084" y="416"/>
                  </a:lnTo>
                  <a:lnTo>
                    <a:pt x="618" y="946"/>
                  </a:lnTo>
                  <a:lnTo>
                    <a:pt x="618" y="1286"/>
                  </a:lnTo>
                  <a:lnTo>
                    <a:pt x="857" y="1286"/>
                  </a:lnTo>
                  <a:cubicBezTo>
                    <a:pt x="1134" y="1286"/>
                    <a:pt x="1273" y="1387"/>
                    <a:pt x="1273" y="1563"/>
                  </a:cubicBezTo>
                  <a:cubicBezTo>
                    <a:pt x="1273" y="1651"/>
                    <a:pt x="1235" y="1740"/>
                    <a:pt x="1160" y="1777"/>
                  </a:cubicBezTo>
                  <a:cubicBezTo>
                    <a:pt x="1086" y="1830"/>
                    <a:pt x="995" y="1856"/>
                    <a:pt x="901" y="1856"/>
                  </a:cubicBezTo>
                  <a:cubicBezTo>
                    <a:pt x="882" y="1856"/>
                    <a:pt x="863" y="1855"/>
                    <a:pt x="845" y="1853"/>
                  </a:cubicBezTo>
                  <a:cubicBezTo>
                    <a:pt x="731" y="1853"/>
                    <a:pt x="618" y="1840"/>
                    <a:pt x="504" y="1803"/>
                  </a:cubicBezTo>
                  <a:cubicBezTo>
                    <a:pt x="391" y="1765"/>
                    <a:pt x="290" y="1714"/>
                    <a:pt x="202" y="1651"/>
                  </a:cubicBezTo>
                  <a:lnTo>
                    <a:pt x="0" y="2042"/>
                  </a:lnTo>
                  <a:cubicBezTo>
                    <a:pt x="114" y="2130"/>
                    <a:pt x="252" y="2193"/>
                    <a:pt x="391" y="2218"/>
                  </a:cubicBezTo>
                  <a:cubicBezTo>
                    <a:pt x="542" y="2269"/>
                    <a:pt x="706" y="2281"/>
                    <a:pt x="870" y="2281"/>
                  </a:cubicBezTo>
                  <a:cubicBezTo>
                    <a:pt x="893" y="2283"/>
                    <a:pt x="915" y="2284"/>
                    <a:pt x="938" y="2284"/>
                  </a:cubicBezTo>
                  <a:cubicBezTo>
                    <a:pt x="1092" y="2284"/>
                    <a:pt x="1244" y="2248"/>
                    <a:pt x="1386" y="2193"/>
                  </a:cubicBezTo>
                  <a:cubicBezTo>
                    <a:pt x="1512" y="2130"/>
                    <a:pt x="1613" y="2042"/>
                    <a:pt x="1701" y="1916"/>
                  </a:cubicBezTo>
                  <a:cubicBezTo>
                    <a:pt x="1764" y="1815"/>
                    <a:pt x="1802" y="1689"/>
                    <a:pt x="1802" y="1563"/>
                  </a:cubicBezTo>
                  <a:cubicBezTo>
                    <a:pt x="1802" y="1399"/>
                    <a:pt x="1752" y="1248"/>
                    <a:pt x="1638" y="1135"/>
                  </a:cubicBezTo>
                  <a:cubicBezTo>
                    <a:pt x="1512" y="1009"/>
                    <a:pt x="1361" y="933"/>
                    <a:pt x="1185" y="908"/>
                  </a:cubicBezTo>
                  <a:lnTo>
                    <a:pt x="1701" y="328"/>
                  </a:lnTo>
                  <a:lnTo>
                    <a:pt x="17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8"/>
            <p:cNvSpPr/>
            <p:nvPr/>
          </p:nvSpPr>
          <p:spPr>
            <a:xfrm>
              <a:off x="2193775" y="1013900"/>
              <a:ext cx="50425" cy="58450"/>
            </a:xfrm>
            <a:custGeom>
              <a:avLst/>
              <a:gdLst/>
              <a:ahLst/>
              <a:cxnLst/>
              <a:rect l="l" t="t" r="r" b="b"/>
              <a:pathLst>
                <a:path w="2017" h="2338" extrusionOk="0">
                  <a:moveTo>
                    <a:pt x="1015" y="451"/>
                  </a:moveTo>
                  <a:cubicBezTo>
                    <a:pt x="1137" y="451"/>
                    <a:pt x="1260" y="507"/>
                    <a:pt x="1336" y="621"/>
                  </a:cubicBezTo>
                  <a:cubicBezTo>
                    <a:pt x="1500" y="973"/>
                    <a:pt x="1500" y="1377"/>
                    <a:pt x="1336" y="1730"/>
                  </a:cubicBezTo>
                  <a:cubicBezTo>
                    <a:pt x="1260" y="1843"/>
                    <a:pt x="1137" y="1900"/>
                    <a:pt x="1015" y="1900"/>
                  </a:cubicBezTo>
                  <a:cubicBezTo>
                    <a:pt x="892" y="1900"/>
                    <a:pt x="769" y="1843"/>
                    <a:pt x="693" y="1730"/>
                  </a:cubicBezTo>
                  <a:cubicBezTo>
                    <a:pt x="529" y="1377"/>
                    <a:pt x="529" y="973"/>
                    <a:pt x="693" y="621"/>
                  </a:cubicBezTo>
                  <a:cubicBezTo>
                    <a:pt x="769" y="507"/>
                    <a:pt x="892" y="451"/>
                    <a:pt x="1015" y="451"/>
                  </a:cubicBezTo>
                  <a:close/>
                  <a:moveTo>
                    <a:pt x="1015" y="0"/>
                  </a:moveTo>
                  <a:cubicBezTo>
                    <a:pt x="841" y="0"/>
                    <a:pt x="668" y="47"/>
                    <a:pt x="517" y="142"/>
                  </a:cubicBezTo>
                  <a:cubicBezTo>
                    <a:pt x="366" y="243"/>
                    <a:pt x="240" y="381"/>
                    <a:pt x="177" y="545"/>
                  </a:cubicBezTo>
                  <a:cubicBezTo>
                    <a:pt x="0" y="948"/>
                    <a:pt x="0" y="1402"/>
                    <a:pt x="177" y="1805"/>
                  </a:cubicBezTo>
                  <a:cubicBezTo>
                    <a:pt x="240" y="1969"/>
                    <a:pt x="366" y="2108"/>
                    <a:pt x="517" y="2196"/>
                  </a:cubicBezTo>
                  <a:cubicBezTo>
                    <a:pt x="668" y="2290"/>
                    <a:pt x="841" y="2338"/>
                    <a:pt x="1015" y="2338"/>
                  </a:cubicBezTo>
                  <a:cubicBezTo>
                    <a:pt x="1188" y="2338"/>
                    <a:pt x="1361" y="2290"/>
                    <a:pt x="1512" y="2196"/>
                  </a:cubicBezTo>
                  <a:cubicBezTo>
                    <a:pt x="1664" y="2108"/>
                    <a:pt x="1777" y="1969"/>
                    <a:pt x="1853" y="1805"/>
                  </a:cubicBezTo>
                  <a:cubicBezTo>
                    <a:pt x="2016" y="1402"/>
                    <a:pt x="2016" y="948"/>
                    <a:pt x="1853" y="545"/>
                  </a:cubicBezTo>
                  <a:cubicBezTo>
                    <a:pt x="1777" y="381"/>
                    <a:pt x="1664" y="243"/>
                    <a:pt x="1512" y="142"/>
                  </a:cubicBezTo>
                  <a:cubicBezTo>
                    <a:pt x="1361" y="47"/>
                    <a:pt x="1188" y="0"/>
                    <a:pt x="10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8"/>
            <p:cNvSpPr/>
            <p:nvPr/>
          </p:nvSpPr>
          <p:spPr>
            <a:xfrm>
              <a:off x="2248575" y="1013900"/>
              <a:ext cx="50425" cy="58425"/>
            </a:xfrm>
            <a:custGeom>
              <a:avLst/>
              <a:gdLst/>
              <a:ahLst/>
              <a:cxnLst/>
              <a:rect l="l" t="t" r="r" b="b"/>
              <a:pathLst>
                <a:path w="2017" h="2337" extrusionOk="0">
                  <a:moveTo>
                    <a:pt x="1009" y="451"/>
                  </a:moveTo>
                  <a:cubicBezTo>
                    <a:pt x="1135" y="451"/>
                    <a:pt x="1261" y="507"/>
                    <a:pt x="1336" y="621"/>
                  </a:cubicBezTo>
                  <a:cubicBezTo>
                    <a:pt x="1488" y="973"/>
                    <a:pt x="1488" y="1377"/>
                    <a:pt x="1336" y="1730"/>
                  </a:cubicBezTo>
                  <a:cubicBezTo>
                    <a:pt x="1261" y="1843"/>
                    <a:pt x="1135" y="1900"/>
                    <a:pt x="1009" y="1900"/>
                  </a:cubicBezTo>
                  <a:cubicBezTo>
                    <a:pt x="883" y="1900"/>
                    <a:pt x="757" y="1843"/>
                    <a:pt x="681" y="1730"/>
                  </a:cubicBezTo>
                  <a:cubicBezTo>
                    <a:pt x="530" y="1377"/>
                    <a:pt x="530" y="973"/>
                    <a:pt x="681" y="621"/>
                  </a:cubicBezTo>
                  <a:cubicBezTo>
                    <a:pt x="757" y="507"/>
                    <a:pt x="883" y="451"/>
                    <a:pt x="1009" y="451"/>
                  </a:cubicBezTo>
                  <a:close/>
                  <a:moveTo>
                    <a:pt x="1009" y="0"/>
                  </a:moveTo>
                  <a:cubicBezTo>
                    <a:pt x="836" y="0"/>
                    <a:pt x="662" y="47"/>
                    <a:pt x="505" y="142"/>
                  </a:cubicBezTo>
                  <a:cubicBezTo>
                    <a:pt x="354" y="243"/>
                    <a:pt x="240" y="381"/>
                    <a:pt x="165" y="545"/>
                  </a:cubicBezTo>
                  <a:cubicBezTo>
                    <a:pt x="1" y="948"/>
                    <a:pt x="1" y="1402"/>
                    <a:pt x="165" y="1805"/>
                  </a:cubicBezTo>
                  <a:cubicBezTo>
                    <a:pt x="240" y="1969"/>
                    <a:pt x="354" y="2108"/>
                    <a:pt x="505" y="2196"/>
                  </a:cubicBezTo>
                  <a:cubicBezTo>
                    <a:pt x="641" y="2286"/>
                    <a:pt x="797" y="2336"/>
                    <a:pt x="955" y="2336"/>
                  </a:cubicBezTo>
                  <a:cubicBezTo>
                    <a:pt x="973" y="2336"/>
                    <a:pt x="991" y="2336"/>
                    <a:pt x="1009" y="2334"/>
                  </a:cubicBezTo>
                  <a:cubicBezTo>
                    <a:pt x="1019" y="2335"/>
                    <a:pt x="1029" y="2335"/>
                    <a:pt x="1039" y="2335"/>
                  </a:cubicBezTo>
                  <a:cubicBezTo>
                    <a:pt x="1392" y="2335"/>
                    <a:pt x="1706" y="2124"/>
                    <a:pt x="1853" y="1805"/>
                  </a:cubicBezTo>
                  <a:cubicBezTo>
                    <a:pt x="2017" y="1402"/>
                    <a:pt x="2017" y="948"/>
                    <a:pt x="1853" y="545"/>
                  </a:cubicBezTo>
                  <a:cubicBezTo>
                    <a:pt x="1777" y="381"/>
                    <a:pt x="1651" y="243"/>
                    <a:pt x="1513" y="142"/>
                  </a:cubicBezTo>
                  <a:cubicBezTo>
                    <a:pt x="1355" y="47"/>
                    <a:pt x="1182" y="0"/>
                    <a:pt x="1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8"/>
            <p:cNvSpPr/>
            <p:nvPr/>
          </p:nvSpPr>
          <p:spPr>
            <a:xfrm>
              <a:off x="2342150" y="1165800"/>
              <a:ext cx="1966700" cy="25"/>
            </a:xfrm>
            <a:custGeom>
              <a:avLst/>
              <a:gdLst/>
              <a:ahLst/>
              <a:cxnLst/>
              <a:rect l="l" t="t" r="r" b="b"/>
              <a:pathLst>
                <a:path w="78668" h="1" extrusionOk="0">
                  <a:moveTo>
                    <a:pt x="0" y="1"/>
                  </a:moveTo>
                  <a:lnTo>
                    <a:pt x="7866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8"/>
            <p:cNvSpPr/>
            <p:nvPr/>
          </p:nvSpPr>
          <p:spPr>
            <a:xfrm>
              <a:off x="2342150" y="1163600"/>
              <a:ext cx="1966700" cy="4125"/>
            </a:xfrm>
            <a:custGeom>
              <a:avLst/>
              <a:gdLst/>
              <a:ahLst/>
              <a:cxnLst/>
              <a:rect l="l" t="t" r="r" b="b"/>
              <a:pathLst>
                <a:path w="78668" h="165" extrusionOk="0">
                  <a:moveTo>
                    <a:pt x="0" y="1"/>
                  </a:moveTo>
                  <a:lnTo>
                    <a:pt x="0" y="164"/>
                  </a:lnTo>
                  <a:lnTo>
                    <a:pt x="78667" y="164"/>
                  </a:lnTo>
                  <a:lnTo>
                    <a:pt x="786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8"/>
            <p:cNvSpPr/>
            <p:nvPr/>
          </p:nvSpPr>
          <p:spPr>
            <a:xfrm>
              <a:off x="2145875" y="1152500"/>
              <a:ext cx="50450" cy="58450"/>
            </a:xfrm>
            <a:custGeom>
              <a:avLst/>
              <a:gdLst/>
              <a:ahLst/>
              <a:cxnLst/>
              <a:rect l="l" t="t" r="r" b="b"/>
              <a:pathLst>
                <a:path w="2018" h="2338" extrusionOk="0">
                  <a:moveTo>
                    <a:pt x="1003" y="451"/>
                  </a:moveTo>
                  <a:cubicBezTo>
                    <a:pt x="1126" y="451"/>
                    <a:pt x="1248" y="508"/>
                    <a:pt x="1324" y="621"/>
                  </a:cubicBezTo>
                  <a:cubicBezTo>
                    <a:pt x="1488" y="974"/>
                    <a:pt x="1488" y="1365"/>
                    <a:pt x="1324" y="1717"/>
                  </a:cubicBezTo>
                  <a:cubicBezTo>
                    <a:pt x="1255" y="1837"/>
                    <a:pt x="1132" y="1897"/>
                    <a:pt x="1007" y="1897"/>
                  </a:cubicBezTo>
                  <a:cubicBezTo>
                    <a:pt x="883" y="1897"/>
                    <a:pt x="757" y="1837"/>
                    <a:pt x="681" y="1717"/>
                  </a:cubicBezTo>
                  <a:cubicBezTo>
                    <a:pt x="530" y="1365"/>
                    <a:pt x="530" y="974"/>
                    <a:pt x="681" y="621"/>
                  </a:cubicBezTo>
                  <a:cubicBezTo>
                    <a:pt x="757" y="508"/>
                    <a:pt x="880" y="451"/>
                    <a:pt x="1003" y="451"/>
                  </a:cubicBezTo>
                  <a:close/>
                  <a:moveTo>
                    <a:pt x="1003" y="0"/>
                  </a:moveTo>
                  <a:cubicBezTo>
                    <a:pt x="829" y="0"/>
                    <a:pt x="656" y="48"/>
                    <a:pt x="505" y="142"/>
                  </a:cubicBezTo>
                  <a:cubicBezTo>
                    <a:pt x="354" y="243"/>
                    <a:pt x="240" y="382"/>
                    <a:pt x="165" y="545"/>
                  </a:cubicBezTo>
                  <a:cubicBezTo>
                    <a:pt x="1" y="949"/>
                    <a:pt x="1" y="1390"/>
                    <a:pt x="165" y="1793"/>
                  </a:cubicBezTo>
                  <a:cubicBezTo>
                    <a:pt x="240" y="1957"/>
                    <a:pt x="354" y="2095"/>
                    <a:pt x="505" y="2196"/>
                  </a:cubicBezTo>
                  <a:cubicBezTo>
                    <a:pt x="662" y="2291"/>
                    <a:pt x="836" y="2338"/>
                    <a:pt x="1007" y="2338"/>
                  </a:cubicBezTo>
                  <a:cubicBezTo>
                    <a:pt x="1179" y="2338"/>
                    <a:pt x="1349" y="2291"/>
                    <a:pt x="1500" y="2196"/>
                  </a:cubicBezTo>
                  <a:cubicBezTo>
                    <a:pt x="1652" y="2095"/>
                    <a:pt x="1778" y="1957"/>
                    <a:pt x="1853" y="1793"/>
                  </a:cubicBezTo>
                  <a:cubicBezTo>
                    <a:pt x="2017" y="1390"/>
                    <a:pt x="2017" y="949"/>
                    <a:pt x="1853" y="545"/>
                  </a:cubicBezTo>
                  <a:cubicBezTo>
                    <a:pt x="1778" y="382"/>
                    <a:pt x="1652" y="243"/>
                    <a:pt x="1500" y="142"/>
                  </a:cubicBezTo>
                  <a:cubicBezTo>
                    <a:pt x="1349" y="48"/>
                    <a:pt x="1176" y="0"/>
                    <a:pt x="10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8"/>
            <p:cNvSpPr/>
            <p:nvPr/>
          </p:nvSpPr>
          <p:spPr>
            <a:xfrm>
              <a:off x="2342150" y="1304100"/>
              <a:ext cx="1966700" cy="25"/>
            </a:xfrm>
            <a:custGeom>
              <a:avLst/>
              <a:gdLst/>
              <a:ahLst/>
              <a:cxnLst/>
              <a:rect l="l" t="t" r="r" b="b"/>
              <a:pathLst>
                <a:path w="78668" h="1" extrusionOk="0">
                  <a:moveTo>
                    <a:pt x="0" y="1"/>
                  </a:moveTo>
                  <a:lnTo>
                    <a:pt x="7866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8"/>
            <p:cNvSpPr/>
            <p:nvPr/>
          </p:nvSpPr>
          <p:spPr>
            <a:xfrm>
              <a:off x="2342150" y="1302225"/>
              <a:ext cx="1966700" cy="4100"/>
            </a:xfrm>
            <a:custGeom>
              <a:avLst/>
              <a:gdLst/>
              <a:ahLst/>
              <a:cxnLst/>
              <a:rect l="l" t="t" r="r" b="b"/>
              <a:pathLst>
                <a:path w="78668" h="164" extrusionOk="0">
                  <a:moveTo>
                    <a:pt x="0" y="0"/>
                  </a:moveTo>
                  <a:lnTo>
                    <a:pt x="0" y="164"/>
                  </a:lnTo>
                  <a:lnTo>
                    <a:pt x="78667" y="164"/>
                  </a:lnTo>
                  <a:lnTo>
                    <a:pt x="786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8"/>
            <p:cNvSpPr/>
            <p:nvPr/>
          </p:nvSpPr>
          <p:spPr>
            <a:xfrm>
              <a:off x="2144300" y="1292125"/>
              <a:ext cx="24300" cy="56425"/>
            </a:xfrm>
            <a:custGeom>
              <a:avLst/>
              <a:gdLst/>
              <a:ahLst/>
              <a:cxnLst/>
              <a:rect l="l" t="t" r="r" b="b"/>
              <a:pathLst>
                <a:path w="972" h="2257" extrusionOk="0">
                  <a:moveTo>
                    <a:pt x="1" y="1"/>
                  </a:moveTo>
                  <a:lnTo>
                    <a:pt x="1" y="417"/>
                  </a:lnTo>
                  <a:lnTo>
                    <a:pt x="455" y="417"/>
                  </a:lnTo>
                  <a:lnTo>
                    <a:pt x="455" y="2256"/>
                  </a:lnTo>
                  <a:lnTo>
                    <a:pt x="971" y="2256"/>
                  </a:lnTo>
                  <a:lnTo>
                    <a:pt x="9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8"/>
            <p:cNvSpPr/>
            <p:nvPr/>
          </p:nvSpPr>
          <p:spPr>
            <a:xfrm>
              <a:off x="2177375" y="1290800"/>
              <a:ext cx="50450" cy="58525"/>
            </a:xfrm>
            <a:custGeom>
              <a:avLst/>
              <a:gdLst/>
              <a:ahLst/>
              <a:cxnLst/>
              <a:rect l="l" t="t" r="r" b="b"/>
              <a:pathLst>
                <a:path w="2018" h="2341" extrusionOk="0">
                  <a:moveTo>
                    <a:pt x="1009" y="454"/>
                  </a:moveTo>
                  <a:cubicBezTo>
                    <a:pt x="1135" y="454"/>
                    <a:pt x="1261" y="514"/>
                    <a:pt x="1337" y="633"/>
                  </a:cubicBezTo>
                  <a:cubicBezTo>
                    <a:pt x="1488" y="974"/>
                    <a:pt x="1488" y="1377"/>
                    <a:pt x="1337" y="1730"/>
                  </a:cubicBezTo>
                  <a:cubicBezTo>
                    <a:pt x="1261" y="1849"/>
                    <a:pt x="1135" y="1909"/>
                    <a:pt x="1009" y="1909"/>
                  </a:cubicBezTo>
                  <a:cubicBezTo>
                    <a:pt x="883" y="1909"/>
                    <a:pt x="757" y="1849"/>
                    <a:pt x="681" y="1730"/>
                  </a:cubicBezTo>
                  <a:cubicBezTo>
                    <a:pt x="530" y="1377"/>
                    <a:pt x="530" y="974"/>
                    <a:pt x="681" y="633"/>
                  </a:cubicBezTo>
                  <a:cubicBezTo>
                    <a:pt x="757" y="514"/>
                    <a:pt x="883" y="454"/>
                    <a:pt x="1009" y="454"/>
                  </a:cubicBezTo>
                  <a:close/>
                  <a:moveTo>
                    <a:pt x="1007" y="0"/>
                  </a:moveTo>
                  <a:cubicBezTo>
                    <a:pt x="836" y="0"/>
                    <a:pt x="663" y="47"/>
                    <a:pt x="505" y="142"/>
                  </a:cubicBezTo>
                  <a:cubicBezTo>
                    <a:pt x="354" y="243"/>
                    <a:pt x="240" y="381"/>
                    <a:pt x="165" y="545"/>
                  </a:cubicBezTo>
                  <a:cubicBezTo>
                    <a:pt x="1" y="948"/>
                    <a:pt x="1" y="1402"/>
                    <a:pt x="165" y="1805"/>
                  </a:cubicBezTo>
                  <a:cubicBezTo>
                    <a:pt x="240" y="1969"/>
                    <a:pt x="354" y="2108"/>
                    <a:pt x="505" y="2209"/>
                  </a:cubicBezTo>
                  <a:cubicBezTo>
                    <a:pt x="663" y="2297"/>
                    <a:pt x="836" y="2341"/>
                    <a:pt x="1007" y="2341"/>
                  </a:cubicBezTo>
                  <a:cubicBezTo>
                    <a:pt x="1179" y="2341"/>
                    <a:pt x="1349" y="2297"/>
                    <a:pt x="1500" y="2209"/>
                  </a:cubicBezTo>
                  <a:cubicBezTo>
                    <a:pt x="1652" y="2108"/>
                    <a:pt x="1778" y="1969"/>
                    <a:pt x="1853" y="1805"/>
                  </a:cubicBezTo>
                  <a:cubicBezTo>
                    <a:pt x="2017" y="1402"/>
                    <a:pt x="2017" y="948"/>
                    <a:pt x="1853" y="545"/>
                  </a:cubicBezTo>
                  <a:cubicBezTo>
                    <a:pt x="1778" y="381"/>
                    <a:pt x="1652" y="243"/>
                    <a:pt x="1500" y="142"/>
                  </a:cubicBezTo>
                  <a:cubicBezTo>
                    <a:pt x="1349" y="47"/>
                    <a:pt x="1179" y="0"/>
                    <a:pt x="10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8"/>
            <p:cNvSpPr/>
            <p:nvPr/>
          </p:nvSpPr>
          <p:spPr>
            <a:xfrm>
              <a:off x="2231875" y="1290925"/>
              <a:ext cx="50450" cy="58575"/>
            </a:xfrm>
            <a:custGeom>
              <a:avLst/>
              <a:gdLst/>
              <a:ahLst/>
              <a:cxnLst/>
              <a:rect l="l" t="t" r="r" b="b"/>
              <a:pathLst>
                <a:path w="2018" h="2343" extrusionOk="0">
                  <a:moveTo>
                    <a:pt x="994" y="451"/>
                  </a:moveTo>
                  <a:cubicBezTo>
                    <a:pt x="1003" y="451"/>
                    <a:pt x="1012" y="451"/>
                    <a:pt x="1022" y="452"/>
                  </a:cubicBezTo>
                  <a:cubicBezTo>
                    <a:pt x="1148" y="452"/>
                    <a:pt x="1274" y="515"/>
                    <a:pt x="1337" y="628"/>
                  </a:cubicBezTo>
                  <a:cubicBezTo>
                    <a:pt x="1500" y="969"/>
                    <a:pt x="1500" y="1372"/>
                    <a:pt x="1337" y="1725"/>
                  </a:cubicBezTo>
                  <a:cubicBezTo>
                    <a:pt x="1274" y="1838"/>
                    <a:pt x="1148" y="1901"/>
                    <a:pt x="1022" y="1901"/>
                  </a:cubicBezTo>
                  <a:cubicBezTo>
                    <a:pt x="896" y="1901"/>
                    <a:pt x="770" y="1838"/>
                    <a:pt x="707" y="1725"/>
                  </a:cubicBezTo>
                  <a:cubicBezTo>
                    <a:pt x="543" y="1372"/>
                    <a:pt x="543" y="969"/>
                    <a:pt x="707" y="628"/>
                  </a:cubicBezTo>
                  <a:cubicBezTo>
                    <a:pt x="765" y="523"/>
                    <a:pt x="878" y="451"/>
                    <a:pt x="994" y="451"/>
                  </a:cubicBezTo>
                  <a:close/>
                  <a:moveTo>
                    <a:pt x="1027" y="1"/>
                  </a:moveTo>
                  <a:cubicBezTo>
                    <a:pt x="678" y="1"/>
                    <a:pt x="340" y="198"/>
                    <a:pt x="177" y="540"/>
                  </a:cubicBezTo>
                  <a:cubicBezTo>
                    <a:pt x="1" y="943"/>
                    <a:pt x="1" y="1397"/>
                    <a:pt x="177" y="1800"/>
                  </a:cubicBezTo>
                  <a:cubicBezTo>
                    <a:pt x="240" y="1964"/>
                    <a:pt x="366" y="2103"/>
                    <a:pt x="518" y="2204"/>
                  </a:cubicBezTo>
                  <a:cubicBezTo>
                    <a:pt x="656" y="2292"/>
                    <a:pt x="833" y="2342"/>
                    <a:pt x="1009" y="2342"/>
                  </a:cubicBezTo>
                  <a:cubicBezTo>
                    <a:pt x="1374" y="2342"/>
                    <a:pt x="1715" y="2128"/>
                    <a:pt x="1853" y="1800"/>
                  </a:cubicBezTo>
                  <a:cubicBezTo>
                    <a:pt x="2017" y="1397"/>
                    <a:pt x="2017" y="943"/>
                    <a:pt x="1853" y="540"/>
                  </a:cubicBezTo>
                  <a:cubicBezTo>
                    <a:pt x="1778" y="376"/>
                    <a:pt x="1664" y="238"/>
                    <a:pt x="1513" y="137"/>
                  </a:cubicBezTo>
                  <a:cubicBezTo>
                    <a:pt x="1360" y="44"/>
                    <a:pt x="1192" y="1"/>
                    <a:pt x="10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8"/>
            <p:cNvSpPr/>
            <p:nvPr/>
          </p:nvSpPr>
          <p:spPr>
            <a:xfrm>
              <a:off x="2342775" y="1442725"/>
              <a:ext cx="1966700" cy="25"/>
            </a:xfrm>
            <a:custGeom>
              <a:avLst/>
              <a:gdLst/>
              <a:ahLst/>
              <a:cxnLst/>
              <a:rect l="l" t="t" r="r" b="b"/>
              <a:pathLst>
                <a:path w="78668" h="1" extrusionOk="0">
                  <a:moveTo>
                    <a:pt x="0" y="0"/>
                  </a:moveTo>
                  <a:lnTo>
                    <a:pt x="7866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8"/>
            <p:cNvSpPr/>
            <p:nvPr/>
          </p:nvSpPr>
          <p:spPr>
            <a:xfrm>
              <a:off x="2342775" y="1440825"/>
              <a:ext cx="1966700" cy="3800"/>
            </a:xfrm>
            <a:custGeom>
              <a:avLst/>
              <a:gdLst/>
              <a:ahLst/>
              <a:cxnLst/>
              <a:rect l="l" t="t" r="r" b="b"/>
              <a:pathLst>
                <a:path w="78668" h="152" extrusionOk="0">
                  <a:moveTo>
                    <a:pt x="0" y="0"/>
                  </a:moveTo>
                  <a:lnTo>
                    <a:pt x="0" y="152"/>
                  </a:lnTo>
                  <a:lnTo>
                    <a:pt x="78668" y="152"/>
                  </a:lnTo>
                  <a:lnTo>
                    <a:pt x="786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8"/>
            <p:cNvSpPr/>
            <p:nvPr/>
          </p:nvSpPr>
          <p:spPr>
            <a:xfrm>
              <a:off x="2144950" y="1429475"/>
              <a:ext cx="45075" cy="57375"/>
            </a:xfrm>
            <a:custGeom>
              <a:avLst/>
              <a:gdLst/>
              <a:ahLst/>
              <a:cxnLst/>
              <a:rect l="l" t="t" r="r" b="b"/>
              <a:pathLst>
                <a:path w="1803" h="2295" extrusionOk="0">
                  <a:moveTo>
                    <a:pt x="895" y="1"/>
                  </a:moveTo>
                  <a:cubicBezTo>
                    <a:pt x="706" y="1"/>
                    <a:pt x="529" y="39"/>
                    <a:pt x="366" y="114"/>
                  </a:cubicBezTo>
                  <a:cubicBezTo>
                    <a:pt x="214" y="177"/>
                    <a:pt x="88" y="291"/>
                    <a:pt x="0" y="429"/>
                  </a:cubicBezTo>
                  <a:lnTo>
                    <a:pt x="378" y="669"/>
                  </a:lnTo>
                  <a:cubicBezTo>
                    <a:pt x="429" y="593"/>
                    <a:pt x="492" y="543"/>
                    <a:pt x="580" y="505"/>
                  </a:cubicBezTo>
                  <a:cubicBezTo>
                    <a:pt x="655" y="467"/>
                    <a:pt x="756" y="442"/>
                    <a:pt x="844" y="442"/>
                  </a:cubicBezTo>
                  <a:cubicBezTo>
                    <a:pt x="933" y="442"/>
                    <a:pt x="1033" y="467"/>
                    <a:pt x="1109" y="517"/>
                  </a:cubicBezTo>
                  <a:cubicBezTo>
                    <a:pt x="1172" y="568"/>
                    <a:pt x="1210" y="643"/>
                    <a:pt x="1210" y="719"/>
                  </a:cubicBezTo>
                  <a:cubicBezTo>
                    <a:pt x="1197" y="782"/>
                    <a:pt x="1185" y="858"/>
                    <a:pt x="1159" y="908"/>
                  </a:cubicBezTo>
                  <a:cubicBezTo>
                    <a:pt x="1109" y="996"/>
                    <a:pt x="1046" y="1072"/>
                    <a:pt x="970" y="1135"/>
                  </a:cubicBezTo>
                  <a:lnTo>
                    <a:pt x="101" y="1954"/>
                  </a:lnTo>
                  <a:lnTo>
                    <a:pt x="101" y="2294"/>
                  </a:lnTo>
                  <a:lnTo>
                    <a:pt x="1802" y="2294"/>
                  </a:lnTo>
                  <a:lnTo>
                    <a:pt x="1802" y="1878"/>
                  </a:lnTo>
                  <a:lnTo>
                    <a:pt x="832" y="1878"/>
                  </a:lnTo>
                  <a:lnTo>
                    <a:pt x="1348" y="1387"/>
                  </a:lnTo>
                  <a:cubicBezTo>
                    <a:pt x="1474" y="1273"/>
                    <a:pt x="1575" y="1160"/>
                    <a:pt x="1651" y="1021"/>
                  </a:cubicBezTo>
                  <a:cubicBezTo>
                    <a:pt x="1701" y="908"/>
                    <a:pt x="1726" y="795"/>
                    <a:pt x="1726" y="669"/>
                  </a:cubicBezTo>
                  <a:cubicBezTo>
                    <a:pt x="1726" y="543"/>
                    <a:pt x="1689" y="417"/>
                    <a:pt x="1626" y="316"/>
                  </a:cubicBezTo>
                  <a:cubicBezTo>
                    <a:pt x="1550" y="215"/>
                    <a:pt x="1449" y="139"/>
                    <a:pt x="1336" y="89"/>
                  </a:cubicBezTo>
                  <a:cubicBezTo>
                    <a:pt x="1185" y="26"/>
                    <a:pt x="1046" y="1"/>
                    <a:pt x="8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8"/>
            <p:cNvSpPr/>
            <p:nvPr/>
          </p:nvSpPr>
          <p:spPr>
            <a:xfrm>
              <a:off x="2194400" y="1429650"/>
              <a:ext cx="50425" cy="58225"/>
            </a:xfrm>
            <a:custGeom>
              <a:avLst/>
              <a:gdLst/>
              <a:ahLst/>
              <a:cxnLst/>
              <a:rect l="l" t="t" r="r" b="b"/>
              <a:pathLst>
                <a:path w="2017" h="2329" extrusionOk="0">
                  <a:moveTo>
                    <a:pt x="1002" y="444"/>
                  </a:moveTo>
                  <a:cubicBezTo>
                    <a:pt x="1125" y="444"/>
                    <a:pt x="1248" y="504"/>
                    <a:pt x="1324" y="624"/>
                  </a:cubicBezTo>
                  <a:cubicBezTo>
                    <a:pt x="1487" y="977"/>
                    <a:pt x="1487" y="1367"/>
                    <a:pt x="1324" y="1720"/>
                  </a:cubicBezTo>
                  <a:cubicBezTo>
                    <a:pt x="1248" y="1834"/>
                    <a:pt x="1125" y="1890"/>
                    <a:pt x="1002" y="1890"/>
                  </a:cubicBezTo>
                  <a:cubicBezTo>
                    <a:pt x="879" y="1890"/>
                    <a:pt x="756" y="1834"/>
                    <a:pt x="681" y="1720"/>
                  </a:cubicBezTo>
                  <a:cubicBezTo>
                    <a:pt x="530" y="1367"/>
                    <a:pt x="530" y="977"/>
                    <a:pt x="681" y="624"/>
                  </a:cubicBezTo>
                  <a:cubicBezTo>
                    <a:pt x="756" y="504"/>
                    <a:pt x="879" y="444"/>
                    <a:pt x="1002" y="444"/>
                  </a:cubicBezTo>
                  <a:close/>
                  <a:moveTo>
                    <a:pt x="1002" y="0"/>
                  </a:moveTo>
                  <a:cubicBezTo>
                    <a:pt x="829" y="0"/>
                    <a:pt x="656" y="44"/>
                    <a:pt x="504" y="132"/>
                  </a:cubicBezTo>
                  <a:cubicBezTo>
                    <a:pt x="353" y="233"/>
                    <a:pt x="240" y="372"/>
                    <a:pt x="164" y="536"/>
                  </a:cubicBezTo>
                  <a:cubicBezTo>
                    <a:pt x="0" y="939"/>
                    <a:pt x="0" y="1392"/>
                    <a:pt x="164" y="1796"/>
                  </a:cubicBezTo>
                  <a:cubicBezTo>
                    <a:pt x="240" y="1960"/>
                    <a:pt x="353" y="2098"/>
                    <a:pt x="504" y="2186"/>
                  </a:cubicBezTo>
                  <a:cubicBezTo>
                    <a:pt x="656" y="2281"/>
                    <a:pt x="829" y="2328"/>
                    <a:pt x="1002" y="2328"/>
                  </a:cubicBezTo>
                  <a:cubicBezTo>
                    <a:pt x="1175" y="2328"/>
                    <a:pt x="1349" y="2281"/>
                    <a:pt x="1500" y="2186"/>
                  </a:cubicBezTo>
                  <a:cubicBezTo>
                    <a:pt x="1651" y="2098"/>
                    <a:pt x="1777" y="1960"/>
                    <a:pt x="1840" y="1796"/>
                  </a:cubicBezTo>
                  <a:cubicBezTo>
                    <a:pt x="2017" y="1392"/>
                    <a:pt x="2017" y="939"/>
                    <a:pt x="1840" y="536"/>
                  </a:cubicBezTo>
                  <a:cubicBezTo>
                    <a:pt x="1777" y="372"/>
                    <a:pt x="1651" y="233"/>
                    <a:pt x="1500" y="132"/>
                  </a:cubicBezTo>
                  <a:cubicBezTo>
                    <a:pt x="1349" y="44"/>
                    <a:pt x="1175" y="0"/>
                    <a:pt x="10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8"/>
            <p:cNvSpPr/>
            <p:nvPr/>
          </p:nvSpPr>
          <p:spPr>
            <a:xfrm>
              <a:off x="2248900" y="1429650"/>
              <a:ext cx="50425" cy="58150"/>
            </a:xfrm>
            <a:custGeom>
              <a:avLst/>
              <a:gdLst/>
              <a:ahLst/>
              <a:cxnLst/>
              <a:rect l="l" t="t" r="r" b="b"/>
              <a:pathLst>
                <a:path w="2017" h="2326" extrusionOk="0">
                  <a:moveTo>
                    <a:pt x="1002" y="444"/>
                  </a:moveTo>
                  <a:cubicBezTo>
                    <a:pt x="1125" y="444"/>
                    <a:pt x="1248" y="504"/>
                    <a:pt x="1323" y="624"/>
                  </a:cubicBezTo>
                  <a:cubicBezTo>
                    <a:pt x="1487" y="964"/>
                    <a:pt x="1487" y="1367"/>
                    <a:pt x="1323" y="1720"/>
                  </a:cubicBezTo>
                  <a:cubicBezTo>
                    <a:pt x="1248" y="1834"/>
                    <a:pt x="1125" y="1890"/>
                    <a:pt x="1002" y="1890"/>
                  </a:cubicBezTo>
                  <a:cubicBezTo>
                    <a:pt x="879" y="1890"/>
                    <a:pt x="756" y="1834"/>
                    <a:pt x="681" y="1720"/>
                  </a:cubicBezTo>
                  <a:cubicBezTo>
                    <a:pt x="530" y="1367"/>
                    <a:pt x="530" y="964"/>
                    <a:pt x="681" y="624"/>
                  </a:cubicBezTo>
                  <a:cubicBezTo>
                    <a:pt x="756" y="504"/>
                    <a:pt x="879" y="444"/>
                    <a:pt x="1002" y="444"/>
                  </a:cubicBezTo>
                  <a:close/>
                  <a:moveTo>
                    <a:pt x="1002" y="0"/>
                  </a:moveTo>
                  <a:cubicBezTo>
                    <a:pt x="829" y="0"/>
                    <a:pt x="656" y="44"/>
                    <a:pt x="504" y="132"/>
                  </a:cubicBezTo>
                  <a:cubicBezTo>
                    <a:pt x="353" y="233"/>
                    <a:pt x="240" y="372"/>
                    <a:pt x="164" y="536"/>
                  </a:cubicBezTo>
                  <a:cubicBezTo>
                    <a:pt x="0" y="939"/>
                    <a:pt x="0" y="1392"/>
                    <a:pt x="164" y="1796"/>
                  </a:cubicBezTo>
                  <a:cubicBezTo>
                    <a:pt x="240" y="1947"/>
                    <a:pt x="353" y="2098"/>
                    <a:pt x="504" y="2186"/>
                  </a:cubicBezTo>
                  <a:cubicBezTo>
                    <a:pt x="656" y="2287"/>
                    <a:pt x="832" y="2325"/>
                    <a:pt x="1008" y="2325"/>
                  </a:cubicBezTo>
                  <a:cubicBezTo>
                    <a:pt x="1018" y="2325"/>
                    <a:pt x="1028" y="2325"/>
                    <a:pt x="1038" y="2325"/>
                  </a:cubicBezTo>
                  <a:cubicBezTo>
                    <a:pt x="1380" y="2325"/>
                    <a:pt x="1705" y="2114"/>
                    <a:pt x="1840" y="1796"/>
                  </a:cubicBezTo>
                  <a:cubicBezTo>
                    <a:pt x="2017" y="1392"/>
                    <a:pt x="2017" y="939"/>
                    <a:pt x="1840" y="536"/>
                  </a:cubicBezTo>
                  <a:cubicBezTo>
                    <a:pt x="1777" y="372"/>
                    <a:pt x="1651" y="233"/>
                    <a:pt x="1500" y="132"/>
                  </a:cubicBezTo>
                  <a:cubicBezTo>
                    <a:pt x="1349" y="44"/>
                    <a:pt x="1175" y="0"/>
                    <a:pt x="10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8"/>
            <p:cNvSpPr/>
            <p:nvPr/>
          </p:nvSpPr>
          <p:spPr>
            <a:xfrm>
              <a:off x="2342450" y="1581325"/>
              <a:ext cx="1966725" cy="25"/>
            </a:xfrm>
            <a:custGeom>
              <a:avLst/>
              <a:gdLst/>
              <a:ahLst/>
              <a:cxnLst/>
              <a:rect l="l" t="t" r="r" b="b"/>
              <a:pathLst>
                <a:path w="78669" h="1" extrusionOk="0">
                  <a:moveTo>
                    <a:pt x="1" y="0"/>
                  </a:moveTo>
                  <a:lnTo>
                    <a:pt x="7866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8"/>
            <p:cNvSpPr/>
            <p:nvPr/>
          </p:nvSpPr>
          <p:spPr>
            <a:xfrm>
              <a:off x="2342450" y="1579125"/>
              <a:ext cx="1966725" cy="4100"/>
            </a:xfrm>
            <a:custGeom>
              <a:avLst/>
              <a:gdLst/>
              <a:ahLst/>
              <a:cxnLst/>
              <a:rect l="l" t="t" r="r" b="b"/>
              <a:pathLst>
                <a:path w="78669" h="164" extrusionOk="0">
                  <a:moveTo>
                    <a:pt x="1" y="0"/>
                  </a:moveTo>
                  <a:lnTo>
                    <a:pt x="1" y="164"/>
                  </a:lnTo>
                  <a:lnTo>
                    <a:pt x="78668" y="164"/>
                  </a:lnTo>
                  <a:lnTo>
                    <a:pt x="786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8"/>
            <p:cNvSpPr/>
            <p:nvPr/>
          </p:nvSpPr>
          <p:spPr>
            <a:xfrm>
              <a:off x="2144000" y="1569350"/>
              <a:ext cx="45075" cy="57050"/>
            </a:xfrm>
            <a:custGeom>
              <a:avLst/>
              <a:gdLst/>
              <a:ahLst/>
              <a:cxnLst/>
              <a:rect l="l" t="t" r="r" b="b"/>
              <a:pathLst>
                <a:path w="1803" h="2282" extrusionOk="0">
                  <a:moveTo>
                    <a:pt x="126" y="1"/>
                  </a:moveTo>
                  <a:lnTo>
                    <a:pt x="126" y="416"/>
                  </a:lnTo>
                  <a:lnTo>
                    <a:pt x="1084" y="416"/>
                  </a:lnTo>
                  <a:lnTo>
                    <a:pt x="618" y="946"/>
                  </a:lnTo>
                  <a:lnTo>
                    <a:pt x="618" y="1286"/>
                  </a:lnTo>
                  <a:lnTo>
                    <a:pt x="857" y="1286"/>
                  </a:lnTo>
                  <a:cubicBezTo>
                    <a:pt x="1134" y="1286"/>
                    <a:pt x="1273" y="1374"/>
                    <a:pt x="1273" y="1563"/>
                  </a:cubicBezTo>
                  <a:cubicBezTo>
                    <a:pt x="1273" y="1651"/>
                    <a:pt x="1235" y="1727"/>
                    <a:pt x="1160" y="1777"/>
                  </a:cubicBezTo>
                  <a:cubicBezTo>
                    <a:pt x="1071" y="1828"/>
                    <a:pt x="958" y="1853"/>
                    <a:pt x="845" y="1853"/>
                  </a:cubicBezTo>
                  <a:cubicBezTo>
                    <a:pt x="731" y="1853"/>
                    <a:pt x="618" y="1828"/>
                    <a:pt x="504" y="1802"/>
                  </a:cubicBezTo>
                  <a:cubicBezTo>
                    <a:pt x="391" y="1765"/>
                    <a:pt x="290" y="1714"/>
                    <a:pt x="202" y="1639"/>
                  </a:cubicBezTo>
                  <a:lnTo>
                    <a:pt x="0" y="2042"/>
                  </a:lnTo>
                  <a:cubicBezTo>
                    <a:pt x="114" y="2118"/>
                    <a:pt x="252" y="2181"/>
                    <a:pt x="391" y="2218"/>
                  </a:cubicBezTo>
                  <a:cubicBezTo>
                    <a:pt x="542" y="2256"/>
                    <a:pt x="706" y="2281"/>
                    <a:pt x="870" y="2281"/>
                  </a:cubicBezTo>
                  <a:cubicBezTo>
                    <a:pt x="1046" y="2281"/>
                    <a:pt x="1223" y="2256"/>
                    <a:pt x="1386" y="2181"/>
                  </a:cubicBezTo>
                  <a:cubicBezTo>
                    <a:pt x="1512" y="2130"/>
                    <a:pt x="1613" y="2029"/>
                    <a:pt x="1701" y="1916"/>
                  </a:cubicBezTo>
                  <a:cubicBezTo>
                    <a:pt x="1764" y="1802"/>
                    <a:pt x="1802" y="1676"/>
                    <a:pt x="1802" y="1550"/>
                  </a:cubicBezTo>
                  <a:cubicBezTo>
                    <a:pt x="1802" y="1399"/>
                    <a:pt x="1752" y="1248"/>
                    <a:pt x="1638" y="1122"/>
                  </a:cubicBezTo>
                  <a:cubicBezTo>
                    <a:pt x="1512" y="1009"/>
                    <a:pt x="1361" y="933"/>
                    <a:pt x="1185" y="920"/>
                  </a:cubicBezTo>
                  <a:lnTo>
                    <a:pt x="1701" y="341"/>
                  </a:lnTo>
                  <a:lnTo>
                    <a:pt x="17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8"/>
            <p:cNvSpPr/>
            <p:nvPr/>
          </p:nvSpPr>
          <p:spPr>
            <a:xfrm>
              <a:off x="2193775" y="1567925"/>
              <a:ext cx="50425" cy="58550"/>
            </a:xfrm>
            <a:custGeom>
              <a:avLst/>
              <a:gdLst/>
              <a:ahLst/>
              <a:cxnLst/>
              <a:rect l="l" t="t" r="r" b="b"/>
              <a:pathLst>
                <a:path w="2017" h="2342" extrusionOk="0">
                  <a:moveTo>
                    <a:pt x="1015" y="445"/>
                  </a:moveTo>
                  <a:cubicBezTo>
                    <a:pt x="1137" y="445"/>
                    <a:pt x="1260" y="505"/>
                    <a:pt x="1336" y="625"/>
                  </a:cubicBezTo>
                  <a:cubicBezTo>
                    <a:pt x="1500" y="977"/>
                    <a:pt x="1500" y="1381"/>
                    <a:pt x="1336" y="1721"/>
                  </a:cubicBezTo>
                  <a:cubicBezTo>
                    <a:pt x="1260" y="1841"/>
                    <a:pt x="1137" y="1900"/>
                    <a:pt x="1015" y="1900"/>
                  </a:cubicBezTo>
                  <a:cubicBezTo>
                    <a:pt x="892" y="1900"/>
                    <a:pt x="769" y="1841"/>
                    <a:pt x="693" y="1721"/>
                  </a:cubicBezTo>
                  <a:cubicBezTo>
                    <a:pt x="529" y="1381"/>
                    <a:pt x="529" y="977"/>
                    <a:pt x="693" y="625"/>
                  </a:cubicBezTo>
                  <a:cubicBezTo>
                    <a:pt x="769" y="505"/>
                    <a:pt x="892" y="445"/>
                    <a:pt x="1015" y="445"/>
                  </a:cubicBezTo>
                  <a:close/>
                  <a:moveTo>
                    <a:pt x="1015" y="1"/>
                  </a:moveTo>
                  <a:cubicBezTo>
                    <a:pt x="841" y="1"/>
                    <a:pt x="668" y="45"/>
                    <a:pt x="517" y="133"/>
                  </a:cubicBezTo>
                  <a:cubicBezTo>
                    <a:pt x="366" y="234"/>
                    <a:pt x="240" y="373"/>
                    <a:pt x="177" y="536"/>
                  </a:cubicBezTo>
                  <a:cubicBezTo>
                    <a:pt x="0" y="940"/>
                    <a:pt x="0" y="1393"/>
                    <a:pt x="177" y="1796"/>
                  </a:cubicBezTo>
                  <a:cubicBezTo>
                    <a:pt x="240" y="1960"/>
                    <a:pt x="366" y="2099"/>
                    <a:pt x="517" y="2200"/>
                  </a:cubicBezTo>
                  <a:cubicBezTo>
                    <a:pt x="668" y="2294"/>
                    <a:pt x="841" y="2341"/>
                    <a:pt x="1015" y="2341"/>
                  </a:cubicBezTo>
                  <a:cubicBezTo>
                    <a:pt x="1188" y="2341"/>
                    <a:pt x="1361" y="2294"/>
                    <a:pt x="1512" y="2200"/>
                  </a:cubicBezTo>
                  <a:cubicBezTo>
                    <a:pt x="1664" y="2099"/>
                    <a:pt x="1777" y="1960"/>
                    <a:pt x="1853" y="1796"/>
                  </a:cubicBezTo>
                  <a:cubicBezTo>
                    <a:pt x="2016" y="1393"/>
                    <a:pt x="2016" y="940"/>
                    <a:pt x="1853" y="536"/>
                  </a:cubicBezTo>
                  <a:cubicBezTo>
                    <a:pt x="1777" y="373"/>
                    <a:pt x="1664" y="234"/>
                    <a:pt x="1512" y="133"/>
                  </a:cubicBezTo>
                  <a:cubicBezTo>
                    <a:pt x="1361" y="45"/>
                    <a:pt x="1188" y="1"/>
                    <a:pt x="1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8"/>
            <p:cNvSpPr/>
            <p:nvPr/>
          </p:nvSpPr>
          <p:spPr>
            <a:xfrm>
              <a:off x="2248575" y="1567925"/>
              <a:ext cx="50425" cy="58475"/>
            </a:xfrm>
            <a:custGeom>
              <a:avLst/>
              <a:gdLst/>
              <a:ahLst/>
              <a:cxnLst/>
              <a:rect l="l" t="t" r="r" b="b"/>
              <a:pathLst>
                <a:path w="2017" h="2339" extrusionOk="0">
                  <a:moveTo>
                    <a:pt x="1009" y="445"/>
                  </a:moveTo>
                  <a:cubicBezTo>
                    <a:pt x="1135" y="445"/>
                    <a:pt x="1261" y="505"/>
                    <a:pt x="1336" y="625"/>
                  </a:cubicBezTo>
                  <a:cubicBezTo>
                    <a:pt x="1488" y="977"/>
                    <a:pt x="1488" y="1381"/>
                    <a:pt x="1336" y="1721"/>
                  </a:cubicBezTo>
                  <a:cubicBezTo>
                    <a:pt x="1261" y="1841"/>
                    <a:pt x="1135" y="1900"/>
                    <a:pt x="1009" y="1900"/>
                  </a:cubicBezTo>
                  <a:cubicBezTo>
                    <a:pt x="883" y="1900"/>
                    <a:pt x="757" y="1841"/>
                    <a:pt x="681" y="1721"/>
                  </a:cubicBezTo>
                  <a:cubicBezTo>
                    <a:pt x="530" y="1381"/>
                    <a:pt x="530" y="977"/>
                    <a:pt x="681" y="625"/>
                  </a:cubicBezTo>
                  <a:cubicBezTo>
                    <a:pt x="757" y="505"/>
                    <a:pt x="883" y="445"/>
                    <a:pt x="1009" y="445"/>
                  </a:cubicBezTo>
                  <a:close/>
                  <a:moveTo>
                    <a:pt x="1009" y="1"/>
                  </a:moveTo>
                  <a:cubicBezTo>
                    <a:pt x="836" y="1"/>
                    <a:pt x="662" y="45"/>
                    <a:pt x="505" y="133"/>
                  </a:cubicBezTo>
                  <a:cubicBezTo>
                    <a:pt x="354" y="234"/>
                    <a:pt x="240" y="373"/>
                    <a:pt x="165" y="536"/>
                  </a:cubicBezTo>
                  <a:cubicBezTo>
                    <a:pt x="1" y="940"/>
                    <a:pt x="1" y="1393"/>
                    <a:pt x="165" y="1796"/>
                  </a:cubicBezTo>
                  <a:cubicBezTo>
                    <a:pt x="240" y="1960"/>
                    <a:pt x="354" y="2099"/>
                    <a:pt x="505" y="2200"/>
                  </a:cubicBezTo>
                  <a:cubicBezTo>
                    <a:pt x="656" y="2288"/>
                    <a:pt x="832" y="2338"/>
                    <a:pt x="1009" y="2338"/>
                  </a:cubicBezTo>
                  <a:cubicBezTo>
                    <a:pt x="1019" y="2339"/>
                    <a:pt x="1029" y="2339"/>
                    <a:pt x="1039" y="2339"/>
                  </a:cubicBezTo>
                  <a:cubicBezTo>
                    <a:pt x="1392" y="2339"/>
                    <a:pt x="1706" y="2127"/>
                    <a:pt x="1853" y="1796"/>
                  </a:cubicBezTo>
                  <a:cubicBezTo>
                    <a:pt x="2017" y="1393"/>
                    <a:pt x="2017" y="940"/>
                    <a:pt x="1853" y="536"/>
                  </a:cubicBezTo>
                  <a:cubicBezTo>
                    <a:pt x="1777" y="373"/>
                    <a:pt x="1651" y="234"/>
                    <a:pt x="1513" y="133"/>
                  </a:cubicBezTo>
                  <a:cubicBezTo>
                    <a:pt x="1355" y="45"/>
                    <a:pt x="1182" y="1"/>
                    <a:pt x="1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8"/>
            <p:cNvSpPr/>
            <p:nvPr/>
          </p:nvSpPr>
          <p:spPr>
            <a:xfrm>
              <a:off x="2540600" y="1086425"/>
              <a:ext cx="26800" cy="158175"/>
            </a:xfrm>
            <a:custGeom>
              <a:avLst/>
              <a:gdLst/>
              <a:ahLst/>
              <a:cxnLst/>
              <a:rect l="l" t="t" r="r" b="b"/>
              <a:pathLst>
                <a:path w="1072" h="6327" extrusionOk="0">
                  <a:moveTo>
                    <a:pt x="543" y="0"/>
                  </a:moveTo>
                  <a:cubicBezTo>
                    <a:pt x="240" y="0"/>
                    <a:pt x="1" y="240"/>
                    <a:pt x="1" y="542"/>
                  </a:cubicBezTo>
                  <a:lnTo>
                    <a:pt x="1" y="5797"/>
                  </a:lnTo>
                  <a:cubicBezTo>
                    <a:pt x="1" y="6087"/>
                    <a:pt x="240" y="6326"/>
                    <a:pt x="543" y="6326"/>
                  </a:cubicBezTo>
                  <a:cubicBezTo>
                    <a:pt x="832" y="6326"/>
                    <a:pt x="1072" y="6087"/>
                    <a:pt x="1072" y="5797"/>
                  </a:cubicBezTo>
                  <a:lnTo>
                    <a:pt x="1072" y="542"/>
                  </a:lnTo>
                  <a:cubicBezTo>
                    <a:pt x="1072" y="240"/>
                    <a:pt x="832" y="0"/>
                    <a:pt x="5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8"/>
            <p:cNvSpPr/>
            <p:nvPr/>
          </p:nvSpPr>
          <p:spPr>
            <a:xfrm>
              <a:off x="2540600" y="1086425"/>
              <a:ext cx="26800" cy="80350"/>
            </a:xfrm>
            <a:custGeom>
              <a:avLst/>
              <a:gdLst/>
              <a:ahLst/>
              <a:cxnLst/>
              <a:rect l="l" t="t" r="r" b="b"/>
              <a:pathLst>
                <a:path w="1072" h="3214" extrusionOk="0">
                  <a:moveTo>
                    <a:pt x="543" y="0"/>
                  </a:moveTo>
                  <a:cubicBezTo>
                    <a:pt x="240" y="0"/>
                    <a:pt x="1" y="240"/>
                    <a:pt x="1" y="542"/>
                  </a:cubicBezTo>
                  <a:lnTo>
                    <a:pt x="1" y="3214"/>
                  </a:lnTo>
                  <a:lnTo>
                    <a:pt x="1072" y="3214"/>
                  </a:lnTo>
                  <a:lnTo>
                    <a:pt x="1072" y="542"/>
                  </a:lnTo>
                  <a:cubicBezTo>
                    <a:pt x="1072" y="240"/>
                    <a:pt x="832" y="0"/>
                    <a:pt x="5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8"/>
            <p:cNvSpPr/>
            <p:nvPr/>
          </p:nvSpPr>
          <p:spPr>
            <a:xfrm>
              <a:off x="2836425" y="955375"/>
              <a:ext cx="26475" cy="420575"/>
            </a:xfrm>
            <a:custGeom>
              <a:avLst/>
              <a:gdLst/>
              <a:ahLst/>
              <a:cxnLst/>
              <a:rect l="l" t="t" r="r" b="b"/>
              <a:pathLst>
                <a:path w="1059" h="16823" extrusionOk="0">
                  <a:moveTo>
                    <a:pt x="529" y="0"/>
                  </a:moveTo>
                  <a:cubicBezTo>
                    <a:pt x="239" y="0"/>
                    <a:pt x="0" y="240"/>
                    <a:pt x="0" y="530"/>
                  </a:cubicBezTo>
                  <a:lnTo>
                    <a:pt x="0" y="16281"/>
                  </a:lnTo>
                  <a:cubicBezTo>
                    <a:pt x="0" y="16583"/>
                    <a:pt x="239" y="16823"/>
                    <a:pt x="529" y="16823"/>
                  </a:cubicBezTo>
                  <a:cubicBezTo>
                    <a:pt x="819" y="16823"/>
                    <a:pt x="1058" y="16583"/>
                    <a:pt x="1058" y="16281"/>
                  </a:cubicBezTo>
                  <a:lnTo>
                    <a:pt x="1058" y="530"/>
                  </a:lnTo>
                  <a:cubicBezTo>
                    <a:pt x="1058" y="240"/>
                    <a:pt x="819" y="0"/>
                    <a:pt x="5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8"/>
            <p:cNvSpPr/>
            <p:nvPr/>
          </p:nvSpPr>
          <p:spPr>
            <a:xfrm>
              <a:off x="2836100" y="955050"/>
              <a:ext cx="27125" cy="211725"/>
            </a:xfrm>
            <a:custGeom>
              <a:avLst/>
              <a:gdLst/>
              <a:ahLst/>
              <a:cxnLst/>
              <a:rect l="l" t="t" r="r" b="b"/>
              <a:pathLst>
                <a:path w="1085" h="8469" extrusionOk="0">
                  <a:moveTo>
                    <a:pt x="542" y="1"/>
                  </a:moveTo>
                  <a:cubicBezTo>
                    <a:pt x="252" y="1"/>
                    <a:pt x="0" y="240"/>
                    <a:pt x="13" y="543"/>
                  </a:cubicBezTo>
                  <a:lnTo>
                    <a:pt x="13" y="8469"/>
                  </a:lnTo>
                  <a:lnTo>
                    <a:pt x="1084" y="8469"/>
                  </a:lnTo>
                  <a:lnTo>
                    <a:pt x="1084" y="543"/>
                  </a:lnTo>
                  <a:cubicBezTo>
                    <a:pt x="1084" y="240"/>
                    <a:pt x="845" y="1"/>
                    <a:pt x="5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8"/>
            <p:cNvSpPr/>
            <p:nvPr/>
          </p:nvSpPr>
          <p:spPr>
            <a:xfrm>
              <a:off x="3121500" y="895525"/>
              <a:ext cx="26800" cy="539975"/>
            </a:xfrm>
            <a:custGeom>
              <a:avLst/>
              <a:gdLst/>
              <a:ahLst/>
              <a:cxnLst/>
              <a:rect l="l" t="t" r="r" b="b"/>
              <a:pathLst>
                <a:path w="1072" h="21599" extrusionOk="0">
                  <a:moveTo>
                    <a:pt x="530" y="0"/>
                  </a:moveTo>
                  <a:cubicBezTo>
                    <a:pt x="240" y="0"/>
                    <a:pt x="1" y="240"/>
                    <a:pt x="1" y="542"/>
                  </a:cubicBezTo>
                  <a:lnTo>
                    <a:pt x="1" y="21069"/>
                  </a:lnTo>
                  <a:cubicBezTo>
                    <a:pt x="1" y="21359"/>
                    <a:pt x="240" y="21598"/>
                    <a:pt x="530" y="21598"/>
                  </a:cubicBezTo>
                  <a:cubicBezTo>
                    <a:pt x="832" y="21598"/>
                    <a:pt x="1059" y="21359"/>
                    <a:pt x="1072" y="21069"/>
                  </a:cubicBezTo>
                  <a:lnTo>
                    <a:pt x="1072" y="542"/>
                  </a:lnTo>
                  <a:cubicBezTo>
                    <a:pt x="1072" y="240"/>
                    <a:pt x="832" y="0"/>
                    <a:pt x="5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8"/>
            <p:cNvSpPr/>
            <p:nvPr/>
          </p:nvSpPr>
          <p:spPr>
            <a:xfrm>
              <a:off x="3121500" y="895525"/>
              <a:ext cx="26800" cy="271250"/>
            </a:xfrm>
            <a:custGeom>
              <a:avLst/>
              <a:gdLst/>
              <a:ahLst/>
              <a:cxnLst/>
              <a:rect l="l" t="t" r="r" b="b"/>
              <a:pathLst>
                <a:path w="1072" h="10850" extrusionOk="0">
                  <a:moveTo>
                    <a:pt x="530" y="0"/>
                  </a:moveTo>
                  <a:cubicBezTo>
                    <a:pt x="240" y="0"/>
                    <a:pt x="1" y="240"/>
                    <a:pt x="1" y="530"/>
                  </a:cubicBezTo>
                  <a:lnTo>
                    <a:pt x="1" y="10850"/>
                  </a:lnTo>
                  <a:lnTo>
                    <a:pt x="1072" y="10850"/>
                  </a:lnTo>
                  <a:lnTo>
                    <a:pt x="1072" y="530"/>
                  </a:lnTo>
                  <a:cubicBezTo>
                    <a:pt x="1072" y="240"/>
                    <a:pt x="832" y="0"/>
                    <a:pt x="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8"/>
            <p:cNvSpPr/>
            <p:nvPr/>
          </p:nvSpPr>
          <p:spPr>
            <a:xfrm>
              <a:off x="3832500" y="895525"/>
              <a:ext cx="26825" cy="539975"/>
            </a:xfrm>
            <a:custGeom>
              <a:avLst/>
              <a:gdLst/>
              <a:ahLst/>
              <a:cxnLst/>
              <a:rect l="l" t="t" r="r" b="b"/>
              <a:pathLst>
                <a:path w="1073" h="21599" extrusionOk="0">
                  <a:moveTo>
                    <a:pt x="543" y="0"/>
                  </a:moveTo>
                  <a:cubicBezTo>
                    <a:pt x="240" y="0"/>
                    <a:pt x="1" y="240"/>
                    <a:pt x="1" y="542"/>
                  </a:cubicBezTo>
                  <a:lnTo>
                    <a:pt x="1" y="21069"/>
                  </a:lnTo>
                  <a:cubicBezTo>
                    <a:pt x="1" y="21359"/>
                    <a:pt x="240" y="21598"/>
                    <a:pt x="543" y="21598"/>
                  </a:cubicBezTo>
                  <a:cubicBezTo>
                    <a:pt x="833" y="21598"/>
                    <a:pt x="1072" y="21359"/>
                    <a:pt x="1072" y="21069"/>
                  </a:cubicBezTo>
                  <a:lnTo>
                    <a:pt x="1072" y="542"/>
                  </a:lnTo>
                  <a:cubicBezTo>
                    <a:pt x="1072" y="240"/>
                    <a:pt x="833" y="0"/>
                    <a:pt x="5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8"/>
            <p:cNvSpPr/>
            <p:nvPr/>
          </p:nvSpPr>
          <p:spPr>
            <a:xfrm>
              <a:off x="3832500" y="895525"/>
              <a:ext cx="26825" cy="271250"/>
            </a:xfrm>
            <a:custGeom>
              <a:avLst/>
              <a:gdLst/>
              <a:ahLst/>
              <a:cxnLst/>
              <a:rect l="l" t="t" r="r" b="b"/>
              <a:pathLst>
                <a:path w="1073" h="10850" extrusionOk="0">
                  <a:moveTo>
                    <a:pt x="530" y="0"/>
                  </a:moveTo>
                  <a:cubicBezTo>
                    <a:pt x="240" y="0"/>
                    <a:pt x="1" y="240"/>
                    <a:pt x="1" y="530"/>
                  </a:cubicBezTo>
                  <a:lnTo>
                    <a:pt x="1" y="10308"/>
                  </a:lnTo>
                  <a:cubicBezTo>
                    <a:pt x="1" y="10610"/>
                    <a:pt x="240" y="10850"/>
                    <a:pt x="530" y="10850"/>
                  </a:cubicBezTo>
                  <a:cubicBezTo>
                    <a:pt x="833" y="10850"/>
                    <a:pt x="1072" y="10610"/>
                    <a:pt x="1072" y="10308"/>
                  </a:cubicBezTo>
                  <a:lnTo>
                    <a:pt x="1072" y="530"/>
                  </a:lnTo>
                  <a:cubicBezTo>
                    <a:pt x="1072" y="240"/>
                    <a:pt x="833" y="0"/>
                    <a:pt x="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8"/>
            <p:cNvSpPr/>
            <p:nvPr/>
          </p:nvSpPr>
          <p:spPr>
            <a:xfrm>
              <a:off x="3552450" y="953475"/>
              <a:ext cx="26800" cy="424050"/>
            </a:xfrm>
            <a:custGeom>
              <a:avLst/>
              <a:gdLst/>
              <a:ahLst/>
              <a:cxnLst/>
              <a:rect l="l" t="t" r="r" b="b"/>
              <a:pathLst>
                <a:path w="1072" h="16962" extrusionOk="0">
                  <a:moveTo>
                    <a:pt x="543" y="1"/>
                  </a:moveTo>
                  <a:cubicBezTo>
                    <a:pt x="253" y="1"/>
                    <a:pt x="13" y="240"/>
                    <a:pt x="13" y="543"/>
                  </a:cubicBezTo>
                  <a:lnTo>
                    <a:pt x="13" y="16432"/>
                  </a:lnTo>
                  <a:cubicBezTo>
                    <a:pt x="1" y="16722"/>
                    <a:pt x="253" y="16962"/>
                    <a:pt x="543" y="16962"/>
                  </a:cubicBezTo>
                  <a:cubicBezTo>
                    <a:pt x="832" y="16962"/>
                    <a:pt x="1072" y="16722"/>
                    <a:pt x="1072" y="16432"/>
                  </a:cubicBezTo>
                  <a:lnTo>
                    <a:pt x="1072" y="543"/>
                  </a:lnTo>
                  <a:cubicBezTo>
                    <a:pt x="1072" y="240"/>
                    <a:pt x="832" y="1"/>
                    <a:pt x="5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8"/>
            <p:cNvSpPr/>
            <p:nvPr/>
          </p:nvSpPr>
          <p:spPr>
            <a:xfrm>
              <a:off x="3552775" y="953475"/>
              <a:ext cx="26800" cy="213300"/>
            </a:xfrm>
            <a:custGeom>
              <a:avLst/>
              <a:gdLst/>
              <a:ahLst/>
              <a:cxnLst/>
              <a:rect l="l" t="t" r="r" b="b"/>
              <a:pathLst>
                <a:path w="1072" h="8532" extrusionOk="0">
                  <a:moveTo>
                    <a:pt x="530" y="1"/>
                  </a:moveTo>
                  <a:cubicBezTo>
                    <a:pt x="240" y="1"/>
                    <a:pt x="0" y="240"/>
                    <a:pt x="0" y="543"/>
                  </a:cubicBezTo>
                  <a:lnTo>
                    <a:pt x="0" y="8532"/>
                  </a:lnTo>
                  <a:lnTo>
                    <a:pt x="1071" y="8532"/>
                  </a:lnTo>
                  <a:lnTo>
                    <a:pt x="1071" y="543"/>
                  </a:lnTo>
                  <a:cubicBezTo>
                    <a:pt x="1071" y="240"/>
                    <a:pt x="832" y="1"/>
                    <a:pt x="5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8"/>
            <p:cNvSpPr/>
            <p:nvPr/>
          </p:nvSpPr>
          <p:spPr>
            <a:xfrm>
              <a:off x="3984025" y="953475"/>
              <a:ext cx="26825" cy="424050"/>
            </a:xfrm>
            <a:custGeom>
              <a:avLst/>
              <a:gdLst/>
              <a:ahLst/>
              <a:cxnLst/>
              <a:rect l="l" t="t" r="r" b="b"/>
              <a:pathLst>
                <a:path w="1073" h="16962" extrusionOk="0">
                  <a:moveTo>
                    <a:pt x="543" y="1"/>
                  </a:moveTo>
                  <a:cubicBezTo>
                    <a:pt x="240" y="1"/>
                    <a:pt x="1" y="240"/>
                    <a:pt x="1" y="543"/>
                  </a:cubicBezTo>
                  <a:lnTo>
                    <a:pt x="1" y="16432"/>
                  </a:lnTo>
                  <a:cubicBezTo>
                    <a:pt x="1" y="16722"/>
                    <a:pt x="240" y="16962"/>
                    <a:pt x="543" y="16962"/>
                  </a:cubicBezTo>
                  <a:cubicBezTo>
                    <a:pt x="833" y="16962"/>
                    <a:pt x="1072" y="16722"/>
                    <a:pt x="1072" y="16432"/>
                  </a:cubicBezTo>
                  <a:lnTo>
                    <a:pt x="1072" y="543"/>
                  </a:lnTo>
                  <a:cubicBezTo>
                    <a:pt x="1072" y="240"/>
                    <a:pt x="833" y="1"/>
                    <a:pt x="5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8"/>
            <p:cNvSpPr/>
            <p:nvPr/>
          </p:nvSpPr>
          <p:spPr>
            <a:xfrm>
              <a:off x="3984025" y="953475"/>
              <a:ext cx="26825" cy="213300"/>
            </a:xfrm>
            <a:custGeom>
              <a:avLst/>
              <a:gdLst/>
              <a:ahLst/>
              <a:cxnLst/>
              <a:rect l="l" t="t" r="r" b="b"/>
              <a:pathLst>
                <a:path w="1073" h="8532" extrusionOk="0">
                  <a:moveTo>
                    <a:pt x="543" y="1"/>
                  </a:moveTo>
                  <a:cubicBezTo>
                    <a:pt x="240" y="1"/>
                    <a:pt x="1" y="240"/>
                    <a:pt x="1" y="543"/>
                  </a:cubicBezTo>
                  <a:lnTo>
                    <a:pt x="1" y="8532"/>
                  </a:lnTo>
                  <a:lnTo>
                    <a:pt x="1072" y="8532"/>
                  </a:lnTo>
                  <a:lnTo>
                    <a:pt x="1072" y="543"/>
                  </a:lnTo>
                  <a:cubicBezTo>
                    <a:pt x="1072" y="240"/>
                    <a:pt x="833" y="1"/>
                    <a:pt x="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48"/>
          <p:cNvGrpSpPr/>
          <p:nvPr/>
        </p:nvGrpSpPr>
        <p:grpSpPr>
          <a:xfrm>
            <a:off x="4141124" y="1110738"/>
            <a:ext cx="1275737" cy="1275471"/>
            <a:chOff x="238125" y="3745825"/>
            <a:chExt cx="1319000" cy="1318725"/>
          </a:xfrm>
        </p:grpSpPr>
        <p:sp>
          <p:nvSpPr>
            <p:cNvPr id="1429" name="Google Shape;1429;p48"/>
            <p:cNvSpPr/>
            <p:nvPr/>
          </p:nvSpPr>
          <p:spPr>
            <a:xfrm>
              <a:off x="403175" y="3947200"/>
              <a:ext cx="952350" cy="916050"/>
            </a:xfrm>
            <a:custGeom>
              <a:avLst/>
              <a:gdLst/>
              <a:ahLst/>
              <a:cxnLst/>
              <a:rect l="l" t="t" r="r" b="b"/>
              <a:pathLst>
                <a:path w="38094" h="36642" extrusionOk="0">
                  <a:moveTo>
                    <a:pt x="19772" y="767"/>
                  </a:moveTo>
                  <a:cubicBezTo>
                    <a:pt x="29462" y="779"/>
                    <a:pt x="37312" y="8629"/>
                    <a:pt x="37325" y="18320"/>
                  </a:cubicBezTo>
                  <a:cubicBezTo>
                    <a:pt x="37325" y="25426"/>
                    <a:pt x="33040" y="31828"/>
                    <a:pt x="26488" y="34537"/>
                  </a:cubicBezTo>
                  <a:cubicBezTo>
                    <a:pt x="24312" y="35439"/>
                    <a:pt x="22029" y="35877"/>
                    <a:pt x="19765" y="35877"/>
                  </a:cubicBezTo>
                  <a:cubicBezTo>
                    <a:pt x="15198" y="35877"/>
                    <a:pt x="10713" y="34093"/>
                    <a:pt x="7360" y="30731"/>
                  </a:cubicBezTo>
                  <a:cubicBezTo>
                    <a:pt x="2332" y="25716"/>
                    <a:pt x="833" y="18168"/>
                    <a:pt x="3554" y="11603"/>
                  </a:cubicBezTo>
                  <a:cubicBezTo>
                    <a:pt x="6263" y="5051"/>
                    <a:pt x="12665" y="767"/>
                    <a:pt x="19772" y="767"/>
                  </a:cubicBezTo>
                  <a:close/>
                  <a:moveTo>
                    <a:pt x="19767" y="1"/>
                  </a:moveTo>
                  <a:cubicBezTo>
                    <a:pt x="15000" y="1"/>
                    <a:pt x="10315" y="1861"/>
                    <a:pt x="6818" y="5366"/>
                  </a:cubicBezTo>
                  <a:cubicBezTo>
                    <a:pt x="1576" y="10608"/>
                    <a:pt x="1" y="18483"/>
                    <a:pt x="2836" y="25338"/>
                  </a:cubicBezTo>
                  <a:cubicBezTo>
                    <a:pt x="5671" y="32181"/>
                    <a:pt x="12362" y="36641"/>
                    <a:pt x="19772" y="36641"/>
                  </a:cubicBezTo>
                  <a:cubicBezTo>
                    <a:pt x="29878" y="36629"/>
                    <a:pt x="38081" y="28438"/>
                    <a:pt x="38093" y="18320"/>
                  </a:cubicBezTo>
                  <a:cubicBezTo>
                    <a:pt x="38081" y="10910"/>
                    <a:pt x="33620" y="4232"/>
                    <a:pt x="26778" y="1397"/>
                  </a:cubicBezTo>
                  <a:cubicBezTo>
                    <a:pt x="24511" y="457"/>
                    <a:pt x="22129" y="1"/>
                    <a:pt x="197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8"/>
            <p:cNvSpPr/>
            <p:nvPr/>
          </p:nvSpPr>
          <p:spPr>
            <a:xfrm>
              <a:off x="883275" y="4935050"/>
              <a:ext cx="28700" cy="28675"/>
            </a:xfrm>
            <a:custGeom>
              <a:avLst/>
              <a:gdLst/>
              <a:ahLst/>
              <a:cxnLst/>
              <a:rect l="l" t="t" r="r" b="b"/>
              <a:pathLst>
                <a:path w="1148" h="1147" extrusionOk="0">
                  <a:moveTo>
                    <a:pt x="580" y="0"/>
                  </a:moveTo>
                  <a:cubicBezTo>
                    <a:pt x="253" y="0"/>
                    <a:pt x="1" y="265"/>
                    <a:pt x="1" y="580"/>
                  </a:cubicBezTo>
                  <a:cubicBezTo>
                    <a:pt x="1" y="895"/>
                    <a:pt x="253" y="1147"/>
                    <a:pt x="580" y="1147"/>
                  </a:cubicBezTo>
                  <a:cubicBezTo>
                    <a:pt x="895" y="1147"/>
                    <a:pt x="1147" y="895"/>
                    <a:pt x="1147" y="580"/>
                  </a:cubicBezTo>
                  <a:cubicBezTo>
                    <a:pt x="1147" y="265"/>
                    <a:pt x="895" y="0"/>
                    <a:pt x="5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8"/>
            <p:cNvSpPr/>
            <p:nvPr/>
          </p:nvSpPr>
          <p:spPr>
            <a:xfrm>
              <a:off x="1018725" y="4917600"/>
              <a:ext cx="31850" cy="28800"/>
            </a:xfrm>
            <a:custGeom>
              <a:avLst/>
              <a:gdLst/>
              <a:ahLst/>
              <a:cxnLst/>
              <a:rect l="l" t="t" r="r" b="b"/>
              <a:pathLst>
                <a:path w="1274" h="1152" extrusionOk="0">
                  <a:moveTo>
                    <a:pt x="638" y="0"/>
                  </a:moveTo>
                  <a:cubicBezTo>
                    <a:pt x="590" y="0"/>
                    <a:pt x="541" y="6"/>
                    <a:pt x="492" y="18"/>
                  </a:cubicBezTo>
                  <a:cubicBezTo>
                    <a:pt x="190" y="93"/>
                    <a:pt x="1" y="421"/>
                    <a:pt x="89" y="723"/>
                  </a:cubicBezTo>
                  <a:cubicBezTo>
                    <a:pt x="152" y="975"/>
                    <a:pt x="379" y="1152"/>
                    <a:pt x="644" y="1152"/>
                  </a:cubicBezTo>
                  <a:cubicBezTo>
                    <a:pt x="694" y="1152"/>
                    <a:pt x="732" y="1152"/>
                    <a:pt x="782" y="1139"/>
                  </a:cubicBezTo>
                  <a:cubicBezTo>
                    <a:pt x="1085" y="1051"/>
                    <a:pt x="1274" y="736"/>
                    <a:pt x="1198" y="434"/>
                  </a:cubicBezTo>
                  <a:cubicBezTo>
                    <a:pt x="1134" y="168"/>
                    <a:pt x="900" y="0"/>
                    <a:pt x="6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8"/>
            <p:cNvSpPr/>
            <p:nvPr/>
          </p:nvSpPr>
          <p:spPr>
            <a:xfrm>
              <a:off x="711600" y="4907975"/>
              <a:ext cx="32475" cy="28975"/>
            </a:xfrm>
            <a:custGeom>
              <a:avLst/>
              <a:gdLst/>
              <a:ahLst/>
              <a:cxnLst/>
              <a:rect l="l" t="t" r="r" b="b"/>
              <a:pathLst>
                <a:path w="1299" h="1159" extrusionOk="0">
                  <a:moveTo>
                    <a:pt x="665" y="1"/>
                  </a:moveTo>
                  <a:cubicBezTo>
                    <a:pt x="417" y="1"/>
                    <a:pt x="183" y="156"/>
                    <a:pt x="101" y="403"/>
                  </a:cubicBezTo>
                  <a:cubicBezTo>
                    <a:pt x="0" y="705"/>
                    <a:pt x="164" y="1033"/>
                    <a:pt x="466" y="1134"/>
                  </a:cubicBezTo>
                  <a:cubicBezTo>
                    <a:pt x="529" y="1146"/>
                    <a:pt x="592" y="1159"/>
                    <a:pt x="643" y="1159"/>
                  </a:cubicBezTo>
                  <a:cubicBezTo>
                    <a:pt x="895" y="1159"/>
                    <a:pt x="1109" y="995"/>
                    <a:pt x="1197" y="756"/>
                  </a:cubicBezTo>
                  <a:cubicBezTo>
                    <a:pt x="1298" y="453"/>
                    <a:pt x="1134" y="126"/>
                    <a:pt x="832" y="25"/>
                  </a:cubicBezTo>
                  <a:cubicBezTo>
                    <a:pt x="777" y="9"/>
                    <a:pt x="721" y="1"/>
                    <a:pt x="6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8"/>
            <p:cNvSpPr/>
            <p:nvPr/>
          </p:nvSpPr>
          <p:spPr>
            <a:xfrm>
              <a:off x="1175625" y="4848450"/>
              <a:ext cx="32775" cy="28650"/>
            </a:xfrm>
            <a:custGeom>
              <a:avLst/>
              <a:gdLst/>
              <a:ahLst/>
              <a:cxnLst/>
              <a:rect l="l" t="t" r="r" b="b"/>
              <a:pathLst>
                <a:path w="1311" h="1146" extrusionOk="0">
                  <a:moveTo>
                    <a:pt x="657" y="1"/>
                  </a:moveTo>
                  <a:cubicBezTo>
                    <a:pt x="552" y="1"/>
                    <a:pt x="447" y="29"/>
                    <a:pt x="353" y="87"/>
                  </a:cubicBezTo>
                  <a:cubicBezTo>
                    <a:pt x="76" y="264"/>
                    <a:pt x="0" y="616"/>
                    <a:pt x="177" y="881"/>
                  </a:cubicBezTo>
                  <a:cubicBezTo>
                    <a:pt x="290" y="1045"/>
                    <a:pt x="466" y="1146"/>
                    <a:pt x="655" y="1146"/>
                  </a:cubicBezTo>
                  <a:cubicBezTo>
                    <a:pt x="769" y="1146"/>
                    <a:pt x="882" y="1120"/>
                    <a:pt x="970" y="1057"/>
                  </a:cubicBezTo>
                  <a:cubicBezTo>
                    <a:pt x="1235" y="881"/>
                    <a:pt x="1311" y="528"/>
                    <a:pt x="1147" y="264"/>
                  </a:cubicBezTo>
                  <a:cubicBezTo>
                    <a:pt x="1033" y="93"/>
                    <a:pt x="846" y="1"/>
                    <a:pt x="6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8"/>
            <p:cNvSpPr/>
            <p:nvPr/>
          </p:nvSpPr>
          <p:spPr>
            <a:xfrm>
              <a:off x="558800" y="4828875"/>
              <a:ext cx="32475" cy="29000"/>
            </a:xfrm>
            <a:custGeom>
              <a:avLst/>
              <a:gdLst/>
              <a:ahLst/>
              <a:cxnLst/>
              <a:rect l="l" t="t" r="r" b="b"/>
              <a:pathLst>
                <a:path w="1299" h="1160" extrusionOk="0">
                  <a:moveTo>
                    <a:pt x="646" y="1"/>
                  </a:moveTo>
                  <a:cubicBezTo>
                    <a:pt x="468" y="1"/>
                    <a:pt x="295" y="82"/>
                    <a:pt x="190" y="240"/>
                  </a:cubicBezTo>
                  <a:cubicBezTo>
                    <a:pt x="1" y="492"/>
                    <a:pt x="51" y="858"/>
                    <a:pt x="303" y="1047"/>
                  </a:cubicBezTo>
                  <a:cubicBezTo>
                    <a:pt x="404" y="1122"/>
                    <a:pt x="530" y="1160"/>
                    <a:pt x="643" y="1160"/>
                  </a:cubicBezTo>
                  <a:cubicBezTo>
                    <a:pt x="832" y="1160"/>
                    <a:pt x="996" y="1072"/>
                    <a:pt x="1110" y="921"/>
                  </a:cubicBezTo>
                  <a:cubicBezTo>
                    <a:pt x="1299" y="669"/>
                    <a:pt x="1248" y="303"/>
                    <a:pt x="996" y="114"/>
                  </a:cubicBezTo>
                  <a:cubicBezTo>
                    <a:pt x="889" y="38"/>
                    <a:pt x="766" y="1"/>
                    <a:pt x="6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8"/>
            <p:cNvSpPr/>
            <p:nvPr/>
          </p:nvSpPr>
          <p:spPr>
            <a:xfrm>
              <a:off x="1303825" y="4733350"/>
              <a:ext cx="32475" cy="28775"/>
            </a:xfrm>
            <a:custGeom>
              <a:avLst/>
              <a:gdLst/>
              <a:ahLst/>
              <a:cxnLst/>
              <a:rect l="l" t="t" r="r" b="b"/>
              <a:pathLst>
                <a:path w="1299" h="1151" extrusionOk="0">
                  <a:moveTo>
                    <a:pt x="655" y="0"/>
                  </a:moveTo>
                  <a:cubicBezTo>
                    <a:pt x="485" y="0"/>
                    <a:pt x="317" y="74"/>
                    <a:pt x="202" y="218"/>
                  </a:cubicBezTo>
                  <a:cubicBezTo>
                    <a:pt x="1" y="457"/>
                    <a:pt x="51" y="823"/>
                    <a:pt x="291" y="1024"/>
                  </a:cubicBezTo>
                  <a:cubicBezTo>
                    <a:pt x="391" y="1113"/>
                    <a:pt x="517" y="1150"/>
                    <a:pt x="656" y="1150"/>
                  </a:cubicBezTo>
                  <a:cubicBezTo>
                    <a:pt x="832" y="1150"/>
                    <a:pt x="996" y="1075"/>
                    <a:pt x="1097" y="949"/>
                  </a:cubicBezTo>
                  <a:cubicBezTo>
                    <a:pt x="1299" y="697"/>
                    <a:pt x="1261" y="331"/>
                    <a:pt x="1021" y="130"/>
                  </a:cubicBezTo>
                  <a:cubicBezTo>
                    <a:pt x="913" y="43"/>
                    <a:pt x="783" y="0"/>
                    <a:pt x="6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8"/>
            <p:cNvSpPr/>
            <p:nvPr/>
          </p:nvSpPr>
          <p:spPr>
            <a:xfrm>
              <a:off x="438150" y="4706450"/>
              <a:ext cx="32475" cy="28900"/>
            </a:xfrm>
            <a:custGeom>
              <a:avLst/>
              <a:gdLst/>
              <a:ahLst/>
              <a:cxnLst/>
              <a:rect l="l" t="t" r="r" b="b"/>
              <a:pathLst>
                <a:path w="1299" h="1156" extrusionOk="0">
                  <a:moveTo>
                    <a:pt x="644" y="0"/>
                  </a:moveTo>
                  <a:cubicBezTo>
                    <a:pt x="530" y="0"/>
                    <a:pt x="414" y="36"/>
                    <a:pt x="316" y="109"/>
                  </a:cubicBezTo>
                  <a:cubicBezTo>
                    <a:pt x="51" y="286"/>
                    <a:pt x="1" y="651"/>
                    <a:pt x="177" y="916"/>
                  </a:cubicBezTo>
                  <a:cubicBezTo>
                    <a:pt x="290" y="1067"/>
                    <a:pt x="467" y="1155"/>
                    <a:pt x="643" y="1155"/>
                  </a:cubicBezTo>
                  <a:cubicBezTo>
                    <a:pt x="769" y="1155"/>
                    <a:pt x="883" y="1117"/>
                    <a:pt x="983" y="1042"/>
                  </a:cubicBezTo>
                  <a:cubicBezTo>
                    <a:pt x="1235" y="865"/>
                    <a:pt x="1298" y="500"/>
                    <a:pt x="1109" y="248"/>
                  </a:cubicBezTo>
                  <a:cubicBezTo>
                    <a:pt x="1002" y="87"/>
                    <a:pt x="824" y="0"/>
                    <a:pt x="6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8"/>
            <p:cNvSpPr/>
            <p:nvPr/>
          </p:nvSpPr>
          <p:spPr>
            <a:xfrm>
              <a:off x="1390150" y="4584700"/>
              <a:ext cx="32775" cy="28725"/>
            </a:xfrm>
            <a:custGeom>
              <a:avLst/>
              <a:gdLst/>
              <a:ahLst/>
              <a:cxnLst/>
              <a:rect l="l" t="t" r="r" b="b"/>
              <a:pathLst>
                <a:path w="1311" h="1149" extrusionOk="0">
                  <a:moveTo>
                    <a:pt x="643" y="1"/>
                  </a:moveTo>
                  <a:cubicBezTo>
                    <a:pt x="413" y="1"/>
                    <a:pt x="201" y="136"/>
                    <a:pt x="114" y="367"/>
                  </a:cubicBezTo>
                  <a:cubicBezTo>
                    <a:pt x="0" y="670"/>
                    <a:pt x="139" y="998"/>
                    <a:pt x="441" y="1111"/>
                  </a:cubicBezTo>
                  <a:cubicBezTo>
                    <a:pt x="504" y="1136"/>
                    <a:pt x="580" y="1149"/>
                    <a:pt x="656" y="1149"/>
                  </a:cubicBezTo>
                  <a:cubicBezTo>
                    <a:pt x="895" y="1149"/>
                    <a:pt x="1109" y="1010"/>
                    <a:pt x="1197" y="783"/>
                  </a:cubicBezTo>
                  <a:cubicBezTo>
                    <a:pt x="1311" y="481"/>
                    <a:pt x="1160" y="153"/>
                    <a:pt x="857" y="40"/>
                  </a:cubicBezTo>
                  <a:cubicBezTo>
                    <a:pt x="786" y="13"/>
                    <a:pt x="714"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8"/>
            <p:cNvSpPr/>
            <p:nvPr/>
          </p:nvSpPr>
          <p:spPr>
            <a:xfrm>
              <a:off x="361925" y="4552350"/>
              <a:ext cx="32150" cy="28950"/>
            </a:xfrm>
            <a:custGeom>
              <a:avLst/>
              <a:gdLst/>
              <a:ahLst/>
              <a:cxnLst/>
              <a:rect l="l" t="t" r="r" b="b"/>
              <a:pathLst>
                <a:path w="1286" h="1158" extrusionOk="0">
                  <a:moveTo>
                    <a:pt x="626" y="1"/>
                  </a:moveTo>
                  <a:cubicBezTo>
                    <a:pt x="573" y="1"/>
                    <a:pt x="519" y="8"/>
                    <a:pt x="466" y="23"/>
                  </a:cubicBezTo>
                  <a:cubicBezTo>
                    <a:pt x="164" y="124"/>
                    <a:pt x="0" y="452"/>
                    <a:pt x="88" y="754"/>
                  </a:cubicBezTo>
                  <a:cubicBezTo>
                    <a:pt x="164" y="994"/>
                    <a:pt x="391" y="1157"/>
                    <a:pt x="643" y="1157"/>
                  </a:cubicBezTo>
                  <a:cubicBezTo>
                    <a:pt x="693" y="1157"/>
                    <a:pt x="756" y="1145"/>
                    <a:pt x="807" y="1132"/>
                  </a:cubicBezTo>
                  <a:cubicBezTo>
                    <a:pt x="1109" y="1031"/>
                    <a:pt x="1285" y="716"/>
                    <a:pt x="1197" y="414"/>
                  </a:cubicBezTo>
                  <a:cubicBezTo>
                    <a:pt x="1114" y="164"/>
                    <a:pt x="876" y="1"/>
                    <a:pt x="6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8"/>
            <p:cNvSpPr/>
            <p:nvPr/>
          </p:nvSpPr>
          <p:spPr>
            <a:xfrm>
              <a:off x="1426700" y="4416200"/>
              <a:ext cx="29625" cy="29000"/>
            </a:xfrm>
            <a:custGeom>
              <a:avLst/>
              <a:gdLst/>
              <a:ahLst/>
              <a:cxnLst/>
              <a:rect l="l" t="t" r="r" b="b"/>
              <a:pathLst>
                <a:path w="1185" h="1160" extrusionOk="0">
                  <a:moveTo>
                    <a:pt x="595" y="0"/>
                  </a:moveTo>
                  <a:cubicBezTo>
                    <a:pt x="289" y="0"/>
                    <a:pt x="25" y="248"/>
                    <a:pt x="13" y="555"/>
                  </a:cubicBezTo>
                  <a:cubicBezTo>
                    <a:pt x="0" y="870"/>
                    <a:pt x="240" y="1135"/>
                    <a:pt x="567" y="1160"/>
                  </a:cubicBezTo>
                  <a:lnTo>
                    <a:pt x="592" y="1160"/>
                  </a:lnTo>
                  <a:cubicBezTo>
                    <a:pt x="895" y="1160"/>
                    <a:pt x="1147" y="920"/>
                    <a:pt x="1159" y="605"/>
                  </a:cubicBezTo>
                  <a:cubicBezTo>
                    <a:pt x="1185" y="290"/>
                    <a:pt x="933" y="26"/>
                    <a:pt x="618" y="1"/>
                  </a:cubicBezTo>
                  <a:cubicBezTo>
                    <a:pt x="610" y="0"/>
                    <a:pt x="602" y="0"/>
                    <a:pt x="5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8"/>
            <p:cNvSpPr/>
            <p:nvPr/>
          </p:nvSpPr>
          <p:spPr>
            <a:xfrm>
              <a:off x="338925" y="4382175"/>
              <a:ext cx="29000" cy="29000"/>
            </a:xfrm>
            <a:custGeom>
              <a:avLst/>
              <a:gdLst/>
              <a:ahLst/>
              <a:cxnLst/>
              <a:rect l="l" t="t" r="r" b="b"/>
              <a:pathLst>
                <a:path w="1160" h="1160" extrusionOk="0">
                  <a:moveTo>
                    <a:pt x="580" y="1"/>
                  </a:moveTo>
                  <a:cubicBezTo>
                    <a:pt x="265" y="1"/>
                    <a:pt x="0" y="253"/>
                    <a:pt x="0" y="568"/>
                  </a:cubicBezTo>
                  <a:cubicBezTo>
                    <a:pt x="0" y="883"/>
                    <a:pt x="252" y="1147"/>
                    <a:pt x="567" y="1160"/>
                  </a:cubicBezTo>
                  <a:lnTo>
                    <a:pt x="580" y="1160"/>
                  </a:lnTo>
                  <a:cubicBezTo>
                    <a:pt x="895" y="1160"/>
                    <a:pt x="1147" y="895"/>
                    <a:pt x="1147" y="580"/>
                  </a:cubicBezTo>
                  <a:cubicBezTo>
                    <a:pt x="1160" y="265"/>
                    <a:pt x="895" y="1"/>
                    <a:pt x="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8"/>
            <p:cNvSpPr/>
            <p:nvPr/>
          </p:nvSpPr>
          <p:spPr>
            <a:xfrm>
              <a:off x="1406225" y="4245525"/>
              <a:ext cx="32150" cy="28625"/>
            </a:xfrm>
            <a:custGeom>
              <a:avLst/>
              <a:gdLst/>
              <a:ahLst/>
              <a:cxnLst/>
              <a:rect l="l" t="t" r="r" b="b"/>
              <a:pathLst>
                <a:path w="1286" h="1145" extrusionOk="0">
                  <a:moveTo>
                    <a:pt x="650" y="0"/>
                  </a:moveTo>
                  <a:cubicBezTo>
                    <a:pt x="597" y="0"/>
                    <a:pt x="544" y="8"/>
                    <a:pt x="491" y="23"/>
                  </a:cubicBezTo>
                  <a:cubicBezTo>
                    <a:pt x="189" y="99"/>
                    <a:pt x="0" y="414"/>
                    <a:pt x="88" y="729"/>
                  </a:cubicBezTo>
                  <a:cubicBezTo>
                    <a:pt x="151" y="968"/>
                    <a:pt x="378" y="1145"/>
                    <a:pt x="643" y="1145"/>
                  </a:cubicBezTo>
                  <a:cubicBezTo>
                    <a:pt x="693" y="1145"/>
                    <a:pt x="743" y="1145"/>
                    <a:pt x="794" y="1132"/>
                  </a:cubicBezTo>
                  <a:cubicBezTo>
                    <a:pt x="1109" y="1044"/>
                    <a:pt x="1285" y="716"/>
                    <a:pt x="1197" y="414"/>
                  </a:cubicBezTo>
                  <a:cubicBezTo>
                    <a:pt x="1124" y="164"/>
                    <a:pt x="897" y="0"/>
                    <a:pt x="6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8"/>
            <p:cNvSpPr/>
            <p:nvPr/>
          </p:nvSpPr>
          <p:spPr>
            <a:xfrm>
              <a:off x="366950" y="4212875"/>
              <a:ext cx="32175" cy="28825"/>
            </a:xfrm>
            <a:custGeom>
              <a:avLst/>
              <a:gdLst/>
              <a:ahLst/>
              <a:cxnLst/>
              <a:rect l="l" t="t" r="r" b="b"/>
              <a:pathLst>
                <a:path w="1287" h="1153" extrusionOk="0">
                  <a:moveTo>
                    <a:pt x="642" y="0"/>
                  </a:moveTo>
                  <a:cubicBezTo>
                    <a:pt x="403" y="0"/>
                    <a:pt x="181" y="145"/>
                    <a:pt x="102" y="384"/>
                  </a:cubicBezTo>
                  <a:cubicBezTo>
                    <a:pt x="1" y="686"/>
                    <a:pt x="152" y="1014"/>
                    <a:pt x="454" y="1115"/>
                  </a:cubicBezTo>
                  <a:cubicBezTo>
                    <a:pt x="517" y="1140"/>
                    <a:pt x="580" y="1153"/>
                    <a:pt x="643" y="1153"/>
                  </a:cubicBezTo>
                  <a:cubicBezTo>
                    <a:pt x="895" y="1153"/>
                    <a:pt x="1110" y="989"/>
                    <a:pt x="1185" y="762"/>
                  </a:cubicBezTo>
                  <a:cubicBezTo>
                    <a:pt x="1286" y="460"/>
                    <a:pt x="1135" y="132"/>
                    <a:pt x="832" y="31"/>
                  </a:cubicBezTo>
                  <a:cubicBezTo>
                    <a:pt x="769" y="10"/>
                    <a:pt x="705" y="0"/>
                    <a:pt x="6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8"/>
            <p:cNvSpPr/>
            <p:nvPr/>
          </p:nvSpPr>
          <p:spPr>
            <a:xfrm>
              <a:off x="1334075" y="4089025"/>
              <a:ext cx="32775" cy="28875"/>
            </a:xfrm>
            <a:custGeom>
              <a:avLst/>
              <a:gdLst/>
              <a:ahLst/>
              <a:cxnLst/>
              <a:rect l="l" t="t" r="r" b="b"/>
              <a:pathLst>
                <a:path w="1311" h="1155" extrusionOk="0">
                  <a:moveTo>
                    <a:pt x="654" y="1"/>
                  </a:moveTo>
                  <a:cubicBezTo>
                    <a:pt x="547" y="1"/>
                    <a:pt x="438" y="31"/>
                    <a:pt x="341" y="96"/>
                  </a:cubicBezTo>
                  <a:cubicBezTo>
                    <a:pt x="76" y="273"/>
                    <a:pt x="0" y="638"/>
                    <a:pt x="189" y="903"/>
                  </a:cubicBezTo>
                  <a:cubicBezTo>
                    <a:pt x="290" y="1054"/>
                    <a:pt x="467" y="1155"/>
                    <a:pt x="668" y="1155"/>
                  </a:cubicBezTo>
                  <a:cubicBezTo>
                    <a:pt x="782" y="1155"/>
                    <a:pt x="883" y="1117"/>
                    <a:pt x="983" y="1054"/>
                  </a:cubicBezTo>
                  <a:cubicBezTo>
                    <a:pt x="1248" y="877"/>
                    <a:pt x="1311" y="525"/>
                    <a:pt x="1135" y="260"/>
                  </a:cubicBezTo>
                  <a:cubicBezTo>
                    <a:pt x="1023" y="92"/>
                    <a:pt x="840" y="1"/>
                    <a:pt x="6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8"/>
            <p:cNvSpPr/>
            <p:nvPr/>
          </p:nvSpPr>
          <p:spPr>
            <a:xfrm>
              <a:off x="448225" y="4061375"/>
              <a:ext cx="32475" cy="28800"/>
            </a:xfrm>
            <a:custGeom>
              <a:avLst/>
              <a:gdLst/>
              <a:ahLst/>
              <a:cxnLst/>
              <a:rect l="l" t="t" r="r" b="b"/>
              <a:pathLst>
                <a:path w="1299" h="1152" extrusionOk="0">
                  <a:moveTo>
                    <a:pt x="643" y="0"/>
                  </a:moveTo>
                  <a:cubicBezTo>
                    <a:pt x="470" y="0"/>
                    <a:pt x="300" y="77"/>
                    <a:pt x="190" y="232"/>
                  </a:cubicBezTo>
                  <a:cubicBezTo>
                    <a:pt x="1" y="471"/>
                    <a:pt x="51" y="837"/>
                    <a:pt x="303" y="1026"/>
                  </a:cubicBezTo>
                  <a:cubicBezTo>
                    <a:pt x="404" y="1114"/>
                    <a:pt x="530" y="1152"/>
                    <a:pt x="656" y="1152"/>
                  </a:cubicBezTo>
                  <a:cubicBezTo>
                    <a:pt x="832" y="1152"/>
                    <a:pt x="996" y="1063"/>
                    <a:pt x="1110" y="925"/>
                  </a:cubicBezTo>
                  <a:cubicBezTo>
                    <a:pt x="1299" y="673"/>
                    <a:pt x="1248" y="307"/>
                    <a:pt x="996" y="118"/>
                  </a:cubicBezTo>
                  <a:cubicBezTo>
                    <a:pt x="891" y="40"/>
                    <a:pt x="767" y="0"/>
                    <a:pt x="6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8"/>
            <p:cNvSpPr/>
            <p:nvPr/>
          </p:nvSpPr>
          <p:spPr>
            <a:xfrm>
              <a:off x="1217525" y="3962800"/>
              <a:ext cx="32475" cy="28775"/>
            </a:xfrm>
            <a:custGeom>
              <a:avLst/>
              <a:gdLst/>
              <a:ahLst/>
              <a:cxnLst/>
              <a:rect l="l" t="t" r="r" b="b"/>
              <a:pathLst>
                <a:path w="1299" h="1151" extrusionOk="0">
                  <a:moveTo>
                    <a:pt x="642" y="1"/>
                  </a:moveTo>
                  <a:cubicBezTo>
                    <a:pt x="474" y="1"/>
                    <a:pt x="309" y="75"/>
                    <a:pt x="202" y="218"/>
                  </a:cubicBezTo>
                  <a:cubicBezTo>
                    <a:pt x="0" y="470"/>
                    <a:pt x="51" y="836"/>
                    <a:pt x="290" y="1037"/>
                  </a:cubicBezTo>
                  <a:cubicBezTo>
                    <a:pt x="391" y="1113"/>
                    <a:pt x="517" y="1151"/>
                    <a:pt x="655" y="1151"/>
                  </a:cubicBezTo>
                  <a:cubicBezTo>
                    <a:pt x="832" y="1151"/>
                    <a:pt x="996" y="1075"/>
                    <a:pt x="1109" y="936"/>
                  </a:cubicBezTo>
                  <a:cubicBezTo>
                    <a:pt x="1298" y="684"/>
                    <a:pt x="1260" y="319"/>
                    <a:pt x="1008" y="130"/>
                  </a:cubicBezTo>
                  <a:cubicBezTo>
                    <a:pt x="900" y="43"/>
                    <a:pt x="770" y="1"/>
                    <a:pt x="6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8"/>
            <p:cNvSpPr/>
            <p:nvPr/>
          </p:nvSpPr>
          <p:spPr>
            <a:xfrm>
              <a:off x="572350" y="3942525"/>
              <a:ext cx="33100" cy="28900"/>
            </a:xfrm>
            <a:custGeom>
              <a:avLst/>
              <a:gdLst/>
              <a:ahLst/>
              <a:cxnLst/>
              <a:rect l="l" t="t" r="r" b="b"/>
              <a:pathLst>
                <a:path w="1324" h="1156" extrusionOk="0">
                  <a:moveTo>
                    <a:pt x="679" y="0"/>
                  </a:moveTo>
                  <a:cubicBezTo>
                    <a:pt x="563" y="0"/>
                    <a:pt x="444" y="36"/>
                    <a:pt x="341" y="109"/>
                  </a:cubicBezTo>
                  <a:cubicBezTo>
                    <a:pt x="76" y="286"/>
                    <a:pt x="1" y="639"/>
                    <a:pt x="190" y="903"/>
                  </a:cubicBezTo>
                  <a:cubicBezTo>
                    <a:pt x="303" y="1067"/>
                    <a:pt x="479" y="1155"/>
                    <a:pt x="668" y="1155"/>
                  </a:cubicBezTo>
                  <a:cubicBezTo>
                    <a:pt x="782" y="1155"/>
                    <a:pt x="895" y="1117"/>
                    <a:pt x="996" y="1054"/>
                  </a:cubicBezTo>
                  <a:cubicBezTo>
                    <a:pt x="1261" y="878"/>
                    <a:pt x="1324" y="513"/>
                    <a:pt x="1147" y="248"/>
                  </a:cubicBezTo>
                  <a:cubicBezTo>
                    <a:pt x="1040" y="87"/>
                    <a:pt x="862" y="0"/>
                    <a:pt x="6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8"/>
            <p:cNvSpPr/>
            <p:nvPr/>
          </p:nvSpPr>
          <p:spPr>
            <a:xfrm>
              <a:off x="1067250" y="3879100"/>
              <a:ext cx="32475" cy="28675"/>
            </a:xfrm>
            <a:custGeom>
              <a:avLst/>
              <a:gdLst/>
              <a:ahLst/>
              <a:cxnLst/>
              <a:rect l="l" t="t" r="r" b="b"/>
              <a:pathLst>
                <a:path w="1299" h="1147" extrusionOk="0">
                  <a:moveTo>
                    <a:pt x="646" y="0"/>
                  </a:moveTo>
                  <a:cubicBezTo>
                    <a:pt x="418" y="0"/>
                    <a:pt x="202" y="144"/>
                    <a:pt x="114" y="378"/>
                  </a:cubicBezTo>
                  <a:cubicBezTo>
                    <a:pt x="1" y="681"/>
                    <a:pt x="152" y="1008"/>
                    <a:pt x="454" y="1122"/>
                  </a:cubicBezTo>
                  <a:cubicBezTo>
                    <a:pt x="517" y="1134"/>
                    <a:pt x="580" y="1147"/>
                    <a:pt x="656" y="1147"/>
                  </a:cubicBezTo>
                  <a:cubicBezTo>
                    <a:pt x="895" y="1147"/>
                    <a:pt x="1109" y="996"/>
                    <a:pt x="1198" y="769"/>
                  </a:cubicBezTo>
                  <a:cubicBezTo>
                    <a:pt x="1298" y="479"/>
                    <a:pt x="1147" y="139"/>
                    <a:pt x="845" y="38"/>
                  </a:cubicBezTo>
                  <a:cubicBezTo>
                    <a:pt x="780" y="12"/>
                    <a:pt x="712" y="0"/>
                    <a:pt x="6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8"/>
            <p:cNvSpPr/>
            <p:nvPr/>
          </p:nvSpPr>
          <p:spPr>
            <a:xfrm>
              <a:off x="727975" y="3868450"/>
              <a:ext cx="32150" cy="28625"/>
            </a:xfrm>
            <a:custGeom>
              <a:avLst/>
              <a:gdLst/>
              <a:ahLst/>
              <a:cxnLst/>
              <a:rect l="l" t="t" r="r" b="b"/>
              <a:pathLst>
                <a:path w="1286" h="1145" extrusionOk="0">
                  <a:moveTo>
                    <a:pt x="650" y="0"/>
                  </a:moveTo>
                  <a:cubicBezTo>
                    <a:pt x="598" y="0"/>
                    <a:pt x="545" y="7"/>
                    <a:pt x="492" y="23"/>
                  </a:cubicBezTo>
                  <a:cubicBezTo>
                    <a:pt x="177" y="111"/>
                    <a:pt x="0" y="426"/>
                    <a:pt x="101" y="741"/>
                  </a:cubicBezTo>
                  <a:cubicBezTo>
                    <a:pt x="162" y="972"/>
                    <a:pt x="376" y="1145"/>
                    <a:pt x="629" y="1145"/>
                  </a:cubicBezTo>
                  <a:cubicBezTo>
                    <a:pt x="638" y="1145"/>
                    <a:pt x="647" y="1145"/>
                    <a:pt x="656" y="1144"/>
                  </a:cubicBezTo>
                  <a:cubicBezTo>
                    <a:pt x="706" y="1144"/>
                    <a:pt x="756" y="1144"/>
                    <a:pt x="807" y="1132"/>
                  </a:cubicBezTo>
                  <a:cubicBezTo>
                    <a:pt x="1122" y="1044"/>
                    <a:pt x="1286" y="716"/>
                    <a:pt x="1197" y="414"/>
                  </a:cubicBezTo>
                  <a:cubicBezTo>
                    <a:pt x="1125" y="164"/>
                    <a:pt x="897" y="0"/>
                    <a:pt x="6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8"/>
            <p:cNvSpPr/>
            <p:nvPr/>
          </p:nvSpPr>
          <p:spPr>
            <a:xfrm>
              <a:off x="899975" y="3846625"/>
              <a:ext cx="29325" cy="28700"/>
            </a:xfrm>
            <a:custGeom>
              <a:avLst/>
              <a:gdLst/>
              <a:ahLst/>
              <a:cxnLst/>
              <a:rect l="l" t="t" r="r" b="b"/>
              <a:pathLst>
                <a:path w="1173" h="1148" extrusionOk="0">
                  <a:moveTo>
                    <a:pt x="583" y="1"/>
                  </a:moveTo>
                  <a:cubicBezTo>
                    <a:pt x="278" y="1"/>
                    <a:pt x="25" y="248"/>
                    <a:pt x="13" y="556"/>
                  </a:cubicBezTo>
                  <a:cubicBezTo>
                    <a:pt x="0" y="871"/>
                    <a:pt x="252" y="1148"/>
                    <a:pt x="567" y="1148"/>
                  </a:cubicBezTo>
                  <a:lnTo>
                    <a:pt x="593" y="1148"/>
                  </a:lnTo>
                  <a:cubicBezTo>
                    <a:pt x="895" y="1148"/>
                    <a:pt x="1147" y="908"/>
                    <a:pt x="1160" y="593"/>
                  </a:cubicBezTo>
                  <a:cubicBezTo>
                    <a:pt x="1172" y="278"/>
                    <a:pt x="920" y="14"/>
                    <a:pt x="605" y="1"/>
                  </a:cubicBezTo>
                  <a:cubicBezTo>
                    <a:pt x="598" y="1"/>
                    <a:pt x="590" y="1"/>
                    <a:pt x="5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8"/>
            <p:cNvSpPr/>
            <p:nvPr/>
          </p:nvSpPr>
          <p:spPr>
            <a:xfrm>
              <a:off x="880750" y="5030800"/>
              <a:ext cx="33750" cy="33750"/>
            </a:xfrm>
            <a:custGeom>
              <a:avLst/>
              <a:gdLst/>
              <a:ahLst/>
              <a:cxnLst/>
              <a:rect l="l" t="t" r="r" b="b"/>
              <a:pathLst>
                <a:path w="1350" h="1350" extrusionOk="0">
                  <a:moveTo>
                    <a:pt x="681" y="1"/>
                  </a:moveTo>
                  <a:cubicBezTo>
                    <a:pt x="303" y="1"/>
                    <a:pt x="1" y="303"/>
                    <a:pt x="1" y="681"/>
                  </a:cubicBezTo>
                  <a:cubicBezTo>
                    <a:pt x="1" y="1047"/>
                    <a:pt x="303" y="1349"/>
                    <a:pt x="681" y="1349"/>
                  </a:cubicBezTo>
                  <a:cubicBezTo>
                    <a:pt x="688" y="1349"/>
                    <a:pt x="695" y="1350"/>
                    <a:pt x="702" y="1350"/>
                  </a:cubicBezTo>
                  <a:cubicBezTo>
                    <a:pt x="1058" y="1350"/>
                    <a:pt x="1349" y="1040"/>
                    <a:pt x="1349" y="681"/>
                  </a:cubicBezTo>
                  <a:cubicBezTo>
                    <a:pt x="1349" y="303"/>
                    <a:pt x="1047" y="1"/>
                    <a:pt x="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8"/>
            <p:cNvSpPr/>
            <p:nvPr/>
          </p:nvSpPr>
          <p:spPr>
            <a:xfrm>
              <a:off x="1040800" y="5010050"/>
              <a:ext cx="37500" cy="34025"/>
            </a:xfrm>
            <a:custGeom>
              <a:avLst/>
              <a:gdLst/>
              <a:ahLst/>
              <a:cxnLst/>
              <a:rect l="l" t="t" r="r" b="b"/>
              <a:pathLst>
                <a:path w="1500" h="1361" extrusionOk="0">
                  <a:moveTo>
                    <a:pt x="755" y="0"/>
                  </a:moveTo>
                  <a:cubicBezTo>
                    <a:pt x="698" y="0"/>
                    <a:pt x="639" y="8"/>
                    <a:pt x="580" y="24"/>
                  </a:cubicBezTo>
                  <a:cubicBezTo>
                    <a:pt x="214" y="125"/>
                    <a:pt x="0" y="491"/>
                    <a:pt x="88" y="856"/>
                  </a:cubicBezTo>
                  <a:cubicBezTo>
                    <a:pt x="176" y="1159"/>
                    <a:pt x="441" y="1360"/>
                    <a:pt x="756" y="1360"/>
                  </a:cubicBezTo>
                  <a:cubicBezTo>
                    <a:pt x="806" y="1360"/>
                    <a:pt x="869" y="1360"/>
                    <a:pt x="920" y="1335"/>
                  </a:cubicBezTo>
                  <a:cubicBezTo>
                    <a:pt x="1285" y="1247"/>
                    <a:pt x="1500" y="869"/>
                    <a:pt x="1411" y="516"/>
                  </a:cubicBezTo>
                  <a:cubicBezTo>
                    <a:pt x="1327" y="209"/>
                    <a:pt x="1056" y="0"/>
                    <a:pt x="7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8"/>
            <p:cNvSpPr/>
            <p:nvPr/>
          </p:nvSpPr>
          <p:spPr>
            <a:xfrm>
              <a:off x="677875" y="4998800"/>
              <a:ext cx="38475" cy="34250"/>
            </a:xfrm>
            <a:custGeom>
              <a:avLst/>
              <a:gdLst/>
              <a:ahLst/>
              <a:cxnLst/>
              <a:rect l="l" t="t" r="r" b="b"/>
              <a:pathLst>
                <a:path w="1539" h="1370" extrusionOk="0">
                  <a:moveTo>
                    <a:pt x="774" y="1"/>
                  </a:moveTo>
                  <a:cubicBezTo>
                    <a:pt x="488" y="1"/>
                    <a:pt x="218" y="178"/>
                    <a:pt x="127" y="462"/>
                  </a:cubicBezTo>
                  <a:cubicBezTo>
                    <a:pt x="1" y="827"/>
                    <a:pt x="202" y="1205"/>
                    <a:pt x="555" y="1331"/>
                  </a:cubicBezTo>
                  <a:cubicBezTo>
                    <a:pt x="631" y="1344"/>
                    <a:pt x="694" y="1356"/>
                    <a:pt x="769" y="1369"/>
                  </a:cubicBezTo>
                  <a:cubicBezTo>
                    <a:pt x="1072" y="1369"/>
                    <a:pt x="1324" y="1167"/>
                    <a:pt x="1412" y="890"/>
                  </a:cubicBezTo>
                  <a:cubicBezTo>
                    <a:pt x="1538" y="537"/>
                    <a:pt x="1337" y="147"/>
                    <a:pt x="984" y="33"/>
                  </a:cubicBezTo>
                  <a:cubicBezTo>
                    <a:pt x="914" y="11"/>
                    <a:pt x="844" y="1"/>
                    <a:pt x="7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8"/>
            <p:cNvSpPr/>
            <p:nvPr/>
          </p:nvSpPr>
          <p:spPr>
            <a:xfrm>
              <a:off x="1226025" y="4928250"/>
              <a:ext cx="38775" cy="34225"/>
            </a:xfrm>
            <a:custGeom>
              <a:avLst/>
              <a:gdLst/>
              <a:ahLst/>
              <a:cxnLst/>
              <a:rect l="l" t="t" r="r" b="b"/>
              <a:pathLst>
                <a:path w="1551" h="1369" extrusionOk="0">
                  <a:moveTo>
                    <a:pt x="774" y="0"/>
                  </a:moveTo>
                  <a:cubicBezTo>
                    <a:pt x="647" y="0"/>
                    <a:pt x="518" y="35"/>
                    <a:pt x="404" y="108"/>
                  </a:cubicBezTo>
                  <a:cubicBezTo>
                    <a:pt x="89" y="310"/>
                    <a:pt x="0" y="738"/>
                    <a:pt x="202" y="1053"/>
                  </a:cubicBezTo>
                  <a:cubicBezTo>
                    <a:pt x="328" y="1242"/>
                    <a:pt x="542" y="1368"/>
                    <a:pt x="782" y="1368"/>
                  </a:cubicBezTo>
                  <a:cubicBezTo>
                    <a:pt x="908" y="1356"/>
                    <a:pt x="1034" y="1331"/>
                    <a:pt x="1147" y="1255"/>
                  </a:cubicBezTo>
                  <a:cubicBezTo>
                    <a:pt x="1462" y="1053"/>
                    <a:pt x="1550" y="625"/>
                    <a:pt x="1349" y="310"/>
                  </a:cubicBezTo>
                  <a:cubicBezTo>
                    <a:pt x="1220" y="109"/>
                    <a:pt x="999" y="0"/>
                    <a:pt x="7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8"/>
            <p:cNvSpPr/>
            <p:nvPr/>
          </p:nvSpPr>
          <p:spPr>
            <a:xfrm>
              <a:off x="497700" y="4905725"/>
              <a:ext cx="38125" cy="33750"/>
            </a:xfrm>
            <a:custGeom>
              <a:avLst/>
              <a:gdLst/>
              <a:ahLst/>
              <a:cxnLst/>
              <a:rect l="l" t="t" r="r" b="b"/>
              <a:pathLst>
                <a:path w="1525" h="1350" extrusionOk="0">
                  <a:moveTo>
                    <a:pt x="764" y="1"/>
                  </a:moveTo>
                  <a:cubicBezTo>
                    <a:pt x="557" y="1"/>
                    <a:pt x="351" y="96"/>
                    <a:pt x="214" y="279"/>
                  </a:cubicBezTo>
                  <a:cubicBezTo>
                    <a:pt x="0" y="568"/>
                    <a:pt x="63" y="997"/>
                    <a:pt x="366" y="1224"/>
                  </a:cubicBezTo>
                  <a:cubicBezTo>
                    <a:pt x="479" y="1299"/>
                    <a:pt x="618" y="1350"/>
                    <a:pt x="756" y="1350"/>
                  </a:cubicBezTo>
                  <a:cubicBezTo>
                    <a:pt x="970" y="1350"/>
                    <a:pt x="1172" y="1249"/>
                    <a:pt x="1311" y="1072"/>
                  </a:cubicBezTo>
                  <a:cubicBezTo>
                    <a:pt x="1525" y="770"/>
                    <a:pt x="1462" y="354"/>
                    <a:pt x="1159" y="127"/>
                  </a:cubicBezTo>
                  <a:cubicBezTo>
                    <a:pt x="1039" y="42"/>
                    <a:pt x="901" y="1"/>
                    <a:pt x="7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8"/>
            <p:cNvSpPr/>
            <p:nvPr/>
          </p:nvSpPr>
          <p:spPr>
            <a:xfrm>
              <a:off x="1377225" y="4792825"/>
              <a:ext cx="38475" cy="33875"/>
            </a:xfrm>
            <a:custGeom>
              <a:avLst/>
              <a:gdLst/>
              <a:ahLst/>
              <a:cxnLst/>
              <a:rect l="l" t="t" r="r" b="b"/>
              <a:pathLst>
                <a:path w="1539" h="1355" extrusionOk="0">
                  <a:moveTo>
                    <a:pt x="762" y="0"/>
                  </a:moveTo>
                  <a:cubicBezTo>
                    <a:pt x="567" y="0"/>
                    <a:pt x="374" y="84"/>
                    <a:pt x="240" y="246"/>
                  </a:cubicBezTo>
                  <a:cubicBezTo>
                    <a:pt x="1" y="535"/>
                    <a:pt x="51" y="964"/>
                    <a:pt x="341" y="1203"/>
                  </a:cubicBezTo>
                  <a:cubicBezTo>
                    <a:pt x="467" y="1304"/>
                    <a:pt x="618" y="1355"/>
                    <a:pt x="769" y="1355"/>
                  </a:cubicBezTo>
                  <a:cubicBezTo>
                    <a:pt x="971" y="1355"/>
                    <a:pt x="1173" y="1266"/>
                    <a:pt x="1299" y="1115"/>
                  </a:cubicBezTo>
                  <a:cubicBezTo>
                    <a:pt x="1538" y="813"/>
                    <a:pt x="1488" y="384"/>
                    <a:pt x="1198" y="157"/>
                  </a:cubicBezTo>
                  <a:cubicBezTo>
                    <a:pt x="1070" y="52"/>
                    <a:pt x="916" y="0"/>
                    <a:pt x="7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8"/>
            <p:cNvSpPr/>
            <p:nvPr/>
          </p:nvSpPr>
          <p:spPr>
            <a:xfrm>
              <a:off x="355300" y="4760850"/>
              <a:ext cx="38150" cy="34025"/>
            </a:xfrm>
            <a:custGeom>
              <a:avLst/>
              <a:gdLst/>
              <a:ahLst/>
              <a:cxnLst/>
              <a:rect l="l" t="t" r="r" b="b"/>
              <a:pathLst>
                <a:path w="1526" h="1361" extrusionOk="0">
                  <a:moveTo>
                    <a:pt x="761" y="0"/>
                  </a:moveTo>
                  <a:cubicBezTo>
                    <a:pt x="623" y="0"/>
                    <a:pt x="485" y="42"/>
                    <a:pt x="366" y="126"/>
                  </a:cubicBezTo>
                  <a:cubicBezTo>
                    <a:pt x="64" y="353"/>
                    <a:pt x="1" y="769"/>
                    <a:pt x="215" y="1071"/>
                  </a:cubicBezTo>
                  <a:cubicBezTo>
                    <a:pt x="341" y="1247"/>
                    <a:pt x="542" y="1361"/>
                    <a:pt x="757" y="1361"/>
                  </a:cubicBezTo>
                  <a:cubicBezTo>
                    <a:pt x="908" y="1361"/>
                    <a:pt x="1034" y="1310"/>
                    <a:pt x="1160" y="1235"/>
                  </a:cubicBezTo>
                  <a:cubicBezTo>
                    <a:pt x="1462" y="1008"/>
                    <a:pt x="1525" y="592"/>
                    <a:pt x="1311" y="290"/>
                  </a:cubicBezTo>
                  <a:cubicBezTo>
                    <a:pt x="1181" y="99"/>
                    <a:pt x="972" y="0"/>
                    <a:pt x="7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8"/>
            <p:cNvSpPr/>
            <p:nvPr/>
          </p:nvSpPr>
          <p:spPr>
            <a:xfrm>
              <a:off x="1478975" y="4616950"/>
              <a:ext cx="38475" cy="34275"/>
            </a:xfrm>
            <a:custGeom>
              <a:avLst/>
              <a:gdLst/>
              <a:ahLst/>
              <a:cxnLst/>
              <a:rect l="l" t="t" r="r" b="b"/>
              <a:pathLst>
                <a:path w="1539" h="1371" extrusionOk="0">
                  <a:moveTo>
                    <a:pt x="761" y="0"/>
                  </a:moveTo>
                  <a:cubicBezTo>
                    <a:pt x="489" y="0"/>
                    <a:pt x="233" y="167"/>
                    <a:pt x="127" y="438"/>
                  </a:cubicBezTo>
                  <a:cubicBezTo>
                    <a:pt x="1" y="791"/>
                    <a:pt x="177" y="1182"/>
                    <a:pt x="517" y="1320"/>
                  </a:cubicBezTo>
                  <a:cubicBezTo>
                    <a:pt x="606" y="1346"/>
                    <a:pt x="681" y="1371"/>
                    <a:pt x="769" y="1371"/>
                  </a:cubicBezTo>
                  <a:cubicBezTo>
                    <a:pt x="1047" y="1358"/>
                    <a:pt x="1299" y="1194"/>
                    <a:pt x="1400" y="930"/>
                  </a:cubicBezTo>
                  <a:cubicBezTo>
                    <a:pt x="1538" y="577"/>
                    <a:pt x="1362" y="186"/>
                    <a:pt x="1009" y="48"/>
                  </a:cubicBezTo>
                  <a:cubicBezTo>
                    <a:pt x="927" y="16"/>
                    <a:pt x="843" y="0"/>
                    <a:pt x="7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8"/>
            <p:cNvSpPr/>
            <p:nvPr/>
          </p:nvSpPr>
          <p:spPr>
            <a:xfrm>
              <a:off x="264900" y="4578900"/>
              <a:ext cx="38125" cy="34225"/>
            </a:xfrm>
            <a:custGeom>
              <a:avLst/>
              <a:gdLst/>
              <a:ahLst/>
              <a:cxnLst/>
              <a:rect l="l" t="t" r="r" b="b"/>
              <a:pathLst>
                <a:path w="1525" h="1369" extrusionOk="0">
                  <a:moveTo>
                    <a:pt x="761" y="1"/>
                  </a:moveTo>
                  <a:cubicBezTo>
                    <a:pt x="693" y="1"/>
                    <a:pt x="623" y="11"/>
                    <a:pt x="555" y="32"/>
                  </a:cubicBezTo>
                  <a:cubicBezTo>
                    <a:pt x="202" y="146"/>
                    <a:pt x="0" y="524"/>
                    <a:pt x="113" y="889"/>
                  </a:cubicBezTo>
                  <a:cubicBezTo>
                    <a:pt x="202" y="1167"/>
                    <a:pt x="466" y="1368"/>
                    <a:pt x="756" y="1368"/>
                  </a:cubicBezTo>
                  <a:cubicBezTo>
                    <a:pt x="832" y="1368"/>
                    <a:pt x="895" y="1356"/>
                    <a:pt x="958" y="1330"/>
                  </a:cubicBezTo>
                  <a:cubicBezTo>
                    <a:pt x="1323" y="1217"/>
                    <a:pt x="1525" y="839"/>
                    <a:pt x="1411" y="486"/>
                  </a:cubicBezTo>
                  <a:cubicBezTo>
                    <a:pt x="1319" y="190"/>
                    <a:pt x="1053" y="1"/>
                    <a:pt x="7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8"/>
            <p:cNvSpPr/>
            <p:nvPr/>
          </p:nvSpPr>
          <p:spPr>
            <a:xfrm>
              <a:off x="1522150" y="4418375"/>
              <a:ext cx="34975" cy="34075"/>
            </a:xfrm>
            <a:custGeom>
              <a:avLst/>
              <a:gdLst/>
              <a:ahLst/>
              <a:cxnLst/>
              <a:rect l="l" t="t" r="r" b="b"/>
              <a:pathLst>
                <a:path w="1399" h="1363" extrusionOk="0">
                  <a:moveTo>
                    <a:pt x="685" y="0"/>
                  </a:moveTo>
                  <a:cubicBezTo>
                    <a:pt x="328" y="0"/>
                    <a:pt x="37" y="282"/>
                    <a:pt x="25" y="644"/>
                  </a:cubicBezTo>
                  <a:cubicBezTo>
                    <a:pt x="0" y="1022"/>
                    <a:pt x="290" y="1337"/>
                    <a:pt x="668" y="1350"/>
                  </a:cubicBezTo>
                  <a:cubicBezTo>
                    <a:pt x="681" y="1363"/>
                    <a:pt x="693" y="1363"/>
                    <a:pt x="693" y="1363"/>
                  </a:cubicBezTo>
                  <a:cubicBezTo>
                    <a:pt x="1059" y="1363"/>
                    <a:pt x="1361" y="1073"/>
                    <a:pt x="1374" y="707"/>
                  </a:cubicBezTo>
                  <a:cubicBezTo>
                    <a:pt x="1399" y="329"/>
                    <a:pt x="1109" y="14"/>
                    <a:pt x="731" y="2"/>
                  </a:cubicBezTo>
                  <a:cubicBezTo>
                    <a:pt x="716" y="1"/>
                    <a:pt x="700" y="0"/>
                    <a:pt x="6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8"/>
            <p:cNvSpPr/>
            <p:nvPr/>
          </p:nvSpPr>
          <p:spPr>
            <a:xfrm>
              <a:off x="238125" y="4378075"/>
              <a:ext cx="34025" cy="34050"/>
            </a:xfrm>
            <a:custGeom>
              <a:avLst/>
              <a:gdLst/>
              <a:ahLst/>
              <a:cxnLst/>
              <a:rect l="l" t="t" r="r" b="b"/>
              <a:pathLst>
                <a:path w="1361" h="1362" extrusionOk="0">
                  <a:moveTo>
                    <a:pt x="693" y="1"/>
                  </a:moveTo>
                  <a:cubicBezTo>
                    <a:pt x="315" y="1"/>
                    <a:pt x="0" y="291"/>
                    <a:pt x="0" y="669"/>
                  </a:cubicBezTo>
                  <a:cubicBezTo>
                    <a:pt x="0" y="1047"/>
                    <a:pt x="290" y="1349"/>
                    <a:pt x="668" y="1362"/>
                  </a:cubicBezTo>
                  <a:lnTo>
                    <a:pt x="680" y="1362"/>
                  </a:lnTo>
                  <a:cubicBezTo>
                    <a:pt x="1046" y="1362"/>
                    <a:pt x="1348" y="1059"/>
                    <a:pt x="1361" y="694"/>
                  </a:cubicBezTo>
                  <a:cubicBezTo>
                    <a:pt x="1361" y="316"/>
                    <a:pt x="1058" y="1"/>
                    <a:pt x="6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8"/>
            <p:cNvSpPr/>
            <p:nvPr/>
          </p:nvSpPr>
          <p:spPr>
            <a:xfrm>
              <a:off x="1498200" y="4216475"/>
              <a:ext cx="37825" cy="34375"/>
            </a:xfrm>
            <a:custGeom>
              <a:avLst/>
              <a:gdLst/>
              <a:ahLst/>
              <a:cxnLst/>
              <a:rect l="l" t="t" r="r" b="b"/>
              <a:pathLst>
                <a:path w="1513" h="1375" extrusionOk="0">
                  <a:moveTo>
                    <a:pt x="751" y="1"/>
                  </a:moveTo>
                  <a:cubicBezTo>
                    <a:pt x="690" y="1"/>
                    <a:pt x="629" y="9"/>
                    <a:pt x="568" y="26"/>
                  </a:cubicBezTo>
                  <a:cubicBezTo>
                    <a:pt x="215" y="127"/>
                    <a:pt x="0" y="505"/>
                    <a:pt x="101" y="870"/>
                  </a:cubicBezTo>
                  <a:cubicBezTo>
                    <a:pt x="177" y="1160"/>
                    <a:pt x="442" y="1362"/>
                    <a:pt x="757" y="1374"/>
                  </a:cubicBezTo>
                  <a:cubicBezTo>
                    <a:pt x="807" y="1362"/>
                    <a:pt x="870" y="1362"/>
                    <a:pt x="933" y="1349"/>
                  </a:cubicBezTo>
                  <a:cubicBezTo>
                    <a:pt x="1298" y="1236"/>
                    <a:pt x="1513" y="870"/>
                    <a:pt x="1412" y="505"/>
                  </a:cubicBezTo>
                  <a:cubicBezTo>
                    <a:pt x="1328" y="200"/>
                    <a:pt x="1052" y="1"/>
                    <a:pt x="7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8"/>
            <p:cNvSpPr/>
            <p:nvPr/>
          </p:nvSpPr>
          <p:spPr>
            <a:xfrm>
              <a:off x="271200" y="4178025"/>
              <a:ext cx="38125" cy="34075"/>
            </a:xfrm>
            <a:custGeom>
              <a:avLst/>
              <a:gdLst/>
              <a:ahLst/>
              <a:cxnLst/>
              <a:rect l="l" t="t" r="r" b="b"/>
              <a:pathLst>
                <a:path w="1525" h="1363" extrusionOk="0">
                  <a:moveTo>
                    <a:pt x="758" y="0"/>
                  </a:moveTo>
                  <a:cubicBezTo>
                    <a:pt x="478" y="0"/>
                    <a:pt x="216" y="176"/>
                    <a:pt x="126" y="455"/>
                  </a:cubicBezTo>
                  <a:cubicBezTo>
                    <a:pt x="0" y="808"/>
                    <a:pt x="189" y="1198"/>
                    <a:pt x="542" y="1324"/>
                  </a:cubicBezTo>
                  <a:cubicBezTo>
                    <a:pt x="605" y="1350"/>
                    <a:pt x="681" y="1362"/>
                    <a:pt x="769" y="1362"/>
                  </a:cubicBezTo>
                  <a:cubicBezTo>
                    <a:pt x="1059" y="1362"/>
                    <a:pt x="1311" y="1173"/>
                    <a:pt x="1411" y="909"/>
                  </a:cubicBezTo>
                  <a:cubicBezTo>
                    <a:pt x="1525" y="543"/>
                    <a:pt x="1336" y="165"/>
                    <a:pt x="983" y="39"/>
                  </a:cubicBezTo>
                  <a:cubicBezTo>
                    <a:pt x="909" y="13"/>
                    <a:pt x="833" y="0"/>
                    <a:pt x="7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8"/>
            <p:cNvSpPr/>
            <p:nvPr/>
          </p:nvSpPr>
          <p:spPr>
            <a:xfrm>
              <a:off x="1412825" y="4031775"/>
              <a:ext cx="39100" cy="34150"/>
            </a:xfrm>
            <a:custGeom>
              <a:avLst/>
              <a:gdLst/>
              <a:ahLst/>
              <a:cxnLst/>
              <a:rect l="l" t="t" r="r" b="b"/>
              <a:pathLst>
                <a:path w="1564" h="1366" extrusionOk="0">
                  <a:moveTo>
                    <a:pt x="784" y="1"/>
                  </a:moveTo>
                  <a:cubicBezTo>
                    <a:pt x="654" y="1"/>
                    <a:pt x="521" y="38"/>
                    <a:pt x="404" y="118"/>
                  </a:cubicBezTo>
                  <a:cubicBezTo>
                    <a:pt x="89" y="332"/>
                    <a:pt x="1" y="761"/>
                    <a:pt x="215" y="1063"/>
                  </a:cubicBezTo>
                  <a:cubicBezTo>
                    <a:pt x="341" y="1252"/>
                    <a:pt x="555" y="1365"/>
                    <a:pt x="782" y="1365"/>
                  </a:cubicBezTo>
                  <a:cubicBezTo>
                    <a:pt x="921" y="1365"/>
                    <a:pt x="1047" y="1328"/>
                    <a:pt x="1160" y="1252"/>
                  </a:cubicBezTo>
                  <a:cubicBezTo>
                    <a:pt x="1475" y="1050"/>
                    <a:pt x="1563" y="622"/>
                    <a:pt x="1349" y="307"/>
                  </a:cubicBezTo>
                  <a:cubicBezTo>
                    <a:pt x="1222" y="109"/>
                    <a:pt x="1006" y="1"/>
                    <a:pt x="7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8"/>
            <p:cNvSpPr/>
            <p:nvPr/>
          </p:nvSpPr>
          <p:spPr>
            <a:xfrm>
              <a:off x="367275" y="3999475"/>
              <a:ext cx="37825" cy="33675"/>
            </a:xfrm>
            <a:custGeom>
              <a:avLst/>
              <a:gdLst/>
              <a:ahLst/>
              <a:cxnLst/>
              <a:rect l="l" t="t" r="r" b="b"/>
              <a:pathLst>
                <a:path w="1513" h="1347" extrusionOk="0">
                  <a:moveTo>
                    <a:pt x="764" y="0"/>
                  </a:moveTo>
                  <a:cubicBezTo>
                    <a:pt x="561" y="0"/>
                    <a:pt x="361" y="92"/>
                    <a:pt x="227" y="263"/>
                  </a:cubicBezTo>
                  <a:cubicBezTo>
                    <a:pt x="0" y="566"/>
                    <a:pt x="51" y="982"/>
                    <a:pt x="353" y="1208"/>
                  </a:cubicBezTo>
                  <a:cubicBezTo>
                    <a:pt x="467" y="1297"/>
                    <a:pt x="605" y="1347"/>
                    <a:pt x="756" y="1347"/>
                  </a:cubicBezTo>
                  <a:cubicBezTo>
                    <a:pt x="971" y="1347"/>
                    <a:pt x="1172" y="1246"/>
                    <a:pt x="1298" y="1082"/>
                  </a:cubicBezTo>
                  <a:cubicBezTo>
                    <a:pt x="1512" y="780"/>
                    <a:pt x="1462" y="364"/>
                    <a:pt x="1172" y="137"/>
                  </a:cubicBezTo>
                  <a:cubicBezTo>
                    <a:pt x="1048" y="44"/>
                    <a:pt x="906" y="0"/>
                    <a:pt x="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8"/>
            <p:cNvSpPr/>
            <p:nvPr/>
          </p:nvSpPr>
          <p:spPr>
            <a:xfrm>
              <a:off x="1275475" y="3883100"/>
              <a:ext cx="38150" cy="33825"/>
            </a:xfrm>
            <a:custGeom>
              <a:avLst/>
              <a:gdLst/>
              <a:ahLst/>
              <a:cxnLst/>
              <a:rect l="l" t="t" r="r" b="b"/>
              <a:pathLst>
                <a:path w="1526" h="1353" extrusionOk="0">
                  <a:moveTo>
                    <a:pt x="758" y="1"/>
                  </a:moveTo>
                  <a:cubicBezTo>
                    <a:pt x="558" y="1"/>
                    <a:pt x="359" y="88"/>
                    <a:pt x="227" y="256"/>
                  </a:cubicBezTo>
                  <a:cubicBezTo>
                    <a:pt x="1" y="546"/>
                    <a:pt x="51" y="974"/>
                    <a:pt x="341" y="1214"/>
                  </a:cubicBezTo>
                  <a:cubicBezTo>
                    <a:pt x="454" y="1302"/>
                    <a:pt x="606" y="1352"/>
                    <a:pt x="757" y="1352"/>
                  </a:cubicBezTo>
                  <a:cubicBezTo>
                    <a:pt x="958" y="1352"/>
                    <a:pt x="1160" y="1251"/>
                    <a:pt x="1286" y="1088"/>
                  </a:cubicBezTo>
                  <a:cubicBezTo>
                    <a:pt x="1525" y="798"/>
                    <a:pt x="1462" y="369"/>
                    <a:pt x="1173" y="143"/>
                  </a:cubicBezTo>
                  <a:cubicBezTo>
                    <a:pt x="1050" y="47"/>
                    <a:pt x="904" y="1"/>
                    <a:pt x="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8"/>
            <p:cNvSpPr/>
            <p:nvPr/>
          </p:nvSpPr>
          <p:spPr>
            <a:xfrm>
              <a:off x="513750" y="3859050"/>
              <a:ext cx="38775" cy="33925"/>
            </a:xfrm>
            <a:custGeom>
              <a:avLst/>
              <a:gdLst/>
              <a:ahLst/>
              <a:cxnLst/>
              <a:rect l="l" t="t" r="r" b="b"/>
              <a:pathLst>
                <a:path w="1551" h="1357" extrusionOk="0">
                  <a:moveTo>
                    <a:pt x="780" y="0"/>
                  </a:moveTo>
                  <a:cubicBezTo>
                    <a:pt x="647" y="0"/>
                    <a:pt x="512" y="40"/>
                    <a:pt x="391" y="122"/>
                  </a:cubicBezTo>
                  <a:cubicBezTo>
                    <a:pt x="89" y="336"/>
                    <a:pt x="1" y="764"/>
                    <a:pt x="215" y="1067"/>
                  </a:cubicBezTo>
                  <a:cubicBezTo>
                    <a:pt x="341" y="1243"/>
                    <a:pt x="555" y="1357"/>
                    <a:pt x="782" y="1357"/>
                  </a:cubicBezTo>
                  <a:cubicBezTo>
                    <a:pt x="908" y="1357"/>
                    <a:pt x="1047" y="1319"/>
                    <a:pt x="1160" y="1243"/>
                  </a:cubicBezTo>
                  <a:cubicBezTo>
                    <a:pt x="1475" y="1029"/>
                    <a:pt x="1551" y="601"/>
                    <a:pt x="1336" y="298"/>
                  </a:cubicBezTo>
                  <a:cubicBezTo>
                    <a:pt x="1204" y="103"/>
                    <a:pt x="995" y="0"/>
                    <a:pt x="7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8"/>
            <p:cNvSpPr/>
            <p:nvPr/>
          </p:nvSpPr>
          <p:spPr>
            <a:xfrm>
              <a:off x="1098125" y="3784200"/>
              <a:ext cx="38150" cy="33800"/>
            </a:xfrm>
            <a:custGeom>
              <a:avLst/>
              <a:gdLst/>
              <a:ahLst/>
              <a:cxnLst/>
              <a:rect l="l" t="t" r="r" b="b"/>
              <a:pathLst>
                <a:path w="1526" h="1352" extrusionOk="0">
                  <a:moveTo>
                    <a:pt x="763" y="0"/>
                  </a:moveTo>
                  <a:cubicBezTo>
                    <a:pt x="485" y="0"/>
                    <a:pt x="225" y="168"/>
                    <a:pt x="126" y="444"/>
                  </a:cubicBezTo>
                  <a:cubicBezTo>
                    <a:pt x="0" y="797"/>
                    <a:pt x="177" y="1188"/>
                    <a:pt x="530" y="1314"/>
                  </a:cubicBezTo>
                  <a:cubicBezTo>
                    <a:pt x="605" y="1339"/>
                    <a:pt x="681" y="1352"/>
                    <a:pt x="756" y="1352"/>
                  </a:cubicBezTo>
                  <a:cubicBezTo>
                    <a:pt x="1046" y="1352"/>
                    <a:pt x="1298" y="1175"/>
                    <a:pt x="1399" y="911"/>
                  </a:cubicBezTo>
                  <a:cubicBezTo>
                    <a:pt x="1525" y="558"/>
                    <a:pt x="1349" y="167"/>
                    <a:pt x="996" y="41"/>
                  </a:cubicBezTo>
                  <a:cubicBezTo>
                    <a:pt x="919" y="14"/>
                    <a:pt x="840" y="0"/>
                    <a:pt x="7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8"/>
            <p:cNvSpPr/>
            <p:nvPr/>
          </p:nvSpPr>
          <p:spPr>
            <a:xfrm>
              <a:off x="697425" y="3771525"/>
              <a:ext cx="37825" cy="33875"/>
            </a:xfrm>
            <a:custGeom>
              <a:avLst/>
              <a:gdLst/>
              <a:ahLst/>
              <a:cxnLst/>
              <a:rect l="l" t="t" r="r" b="b"/>
              <a:pathLst>
                <a:path w="1513" h="1355" extrusionOk="0">
                  <a:moveTo>
                    <a:pt x="767" y="1"/>
                  </a:moveTo>
                  <a:cubicBezTo>
                    <a:pt x="701" y="1"/>
                    <a:pt x="634" y="11"/>
                    <a:pt x="567" y="31"/>
                  </a:cubicBezTo>
                  <a:cubicBezTo>
                    <a:pt x="202" y="132"/>
                    <a:pt x="0" y="510"/>
                    <a:pt x="101" y="876"/>
                  </a:cubicBezTo>
                  <a:cubicBezTo>
                    <a:pt x="189" y="1166"/>
                    <a:pt x="454" y="1355"/>
                    <a:pt x="756" y="1355"/>
                  </a:cubicBezTo>
                  <a:cubicBezTo>
                    <a:pt x="819" y="1355"/>
                    <a:pt x="895" y="1355"/>
                    <a:pt x="958" y="1329"/>
                  </a:cubicBezTo>
                  <a:cubicBezTo>
                    <a:pt x="1311" y="1229"/>
                    <a:pt x="1512" y="850"/>
                    <a:pt x="1411" y="485"/>
                  </a:cubicBezTo>
                  <a:cubicBezTo>
                    <a:pt x="1329" y="197"/>
                    <a:pt x="1061" y="1"/>
                    <a:pt x="7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8"/>
            <p:cNvSpPr/>
            <p:nvPr/>
          </p:nvSpPr>
          <p:spPr>
            <a:xfrm>
              <a:off x="900600" y="3745825"/>
              <a:ext cx="34375" cy="34050"/>
            </a:xfrm>
            <a:custGeom>
              <a:avLst/>
              <a:gdLst/>
              <a:ahLst/>
              <a:cxnLst/>
              <a:rect l="l" t="t" r="r" b="b"/>
              <a:pathLst>
                <a:path w="1375" h="1362" extrusionOk="0">
                  <a:moveTo>
                    <a:pt x="683" y="1"/>
                  </a:moveTo>
                  <a:cubicBezTo>
                    <a:pt x="316" y="1"/>
                    <a:pt x="26" y="286"/>
                    <a:pt x="13" y="656"/>
                  </a:cubicBezTo>
                  <a:cubicBezTo>
                    <a:pt x="1" y="1034"/>
                    <a:pt x="290" y="1349"/>
                    <a:pt x="668" y="1362"/>
                  </a:cubicBezTo>
                  <a:lnTo>
                    <a:pt x="681" y="1362"/>
                  </a:lnTo>
                  <a:cubicBezTo>
                    <a:pt x="1059" y="1362"/>
                    <a:pt x="1349" y="1072"/>
                    <a:pt x="1362" y="707"/>
                  </a:cubicBezTo>
                  <a:cubicBezTo>
                    <a:pt x="1374" y="329"/>
                    <a:pt x="1084" y="14"/>
                    <a:pt x="706" y="1"/>
                  </a:cubicBezTo>
                  <a:cubicBezTo>
                    <a:pt x="698" y="1"/>
                    <a:pt x="690" y="1"/>
                    <a:pt x="6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0" name="Google Shape;1470;p48"/>
          <p:cNvGrpSpPr/>
          <p:nvPr/>
        </p:nvGrpSpPr>
        <p:grpSpPr>
          <a:xfrm>
            <a:off x="5460093" y="1534281"/>
            <a:ext cx="2985798" cy="942856"/>
            <a:chOff x="5460093" y="1534281"/>
            <a:chExt cx="2985798" cy="942856"/>
          </a:xfrm>
        </p:grpSpPr>
        <p:sp>
          <p:nvSpPr>
            <p:cNvPr id="1471" name="Google Shape;1471;p48"/>
            <p:cNvSpPr/>
            <p:nvPr/>
          </p:nvSpPr>
          <p:spPr>
            <a:xfrm>
              <a:off x="5460093" y="1534281"/>
              <a:ext cx="2942612" cy="653797"/>
            </a:xfrm>
            <a:custGeom>
              <a:avLst/>
              <a:gdLst/>
              <a:ahLst/>
              <a:cxnLst/>
              <a:rect l="l" t="t" r="r" b="b"/>
              <a:pathLst>
                <a:path w="84219" h="18712" extrusionOk="0">
                  <a:moveTo>
                    <a:pt x="62798" y="10566"/>
                  </a:moveTo>
                  <a:cubicBezTo>
                    <a:pt x="62057" y="10566"/>
                    <a:pt x="61308" y="10684"/>
                    <a:pt x="60568" y="10800"/>
                  </a:cubicBezTo>
                  <a:cubicBezTo>
                    <a:pt x="59695" y="10965"/>
                    <a:pt x="58788" y="11047"/>
                    <a:pt x="57898" y="11047"/>
                  </a:cubicBezTo>
                  <a:lnTo>
                    <a:pt x="57865" y="11674"/>
                  </a:lnTo>
                  <a:cubicBezTo>
                    <a:pt x="57944" y="11675"/>
                    <a:pt x="58022" y="11676"/>
                    <a:pt x="58100" y="11676"/>
                  </a:cubicBezTo>
                  <a:cubicBezTo>
                    <a:pt x="58961" y="11676"/>
                    <a:pt x="59820" y="11593"/>
                    <a:pt x="60651" y="11426"/>
                  </a:cubicBezTo>
                  <a:cubicBezTo>
                    <a:pt x="61398" y="11309"/>
                    <a:pt x="62111" y="11197"/>
                    <a:pt x="62794" y="11197"/>
                  </a:cubicBezTo>
                  <a:cubicBezTo>
                    <a:pt x="64219" y="11197"/>
                    <a:pt x="65512" y="11685"/>
                    <a:pt x="66716" y="13635"/>
                  </a:cubicBezTo>
                  <a:cubicBezTo>
                    <a:pt x="67886" y="15514"/>
                    <a:pt x="69320" y="16107"/>
                    <a:pt x="70902" y="16107"/>
                  </a:cubicBezTo>
                  <a:cubicBezTo>
                    <a:pt x="72154" y="16107"/>
                    <a:pt x="73489" y="15728"/>
                    <a:pt x="74874" y="15365"/>
                  </a:cubicBezTo>
                  <a:cubicBezTo>
                    <a:pt x="76375" y="14946"/>
                    <a:pt x="77902" y="14522"/>
                    <a:pt x="79428" y="14522"/>
                  </a:cubicBezTo>
                  <a:cubicBezTo>
                    <a:pt x="80902" y="14522"/>
                    <a:pt x="82374" y="14917"/>
                    <a:pt x="83823" y="16091"/>
                  </a:cubicBezTo>
                  <a:lnTo>
                    <a:pt x="84219" y="15596"/>
                  </a:lnTo>
                  <a:cubicBezTo>
                    <a:pt x="82631" y="14312"/>
                    <a:pt x="81004" y="13888"/>
                    <a:pt x="79404" y="13888"/>
                  </a:cubicBezTo>
                  <a:cubicBezTo>
                    <a:pt x="77781" y="13888"/>
                    <a:pt x="76187" y="14324"/>
                    <a:pt x="74693" y="14739"/>
                  </a:cubicBezTo>
                  <a:cubicBezTo>
                    <a:pt x="73349" y="15110"/>
                    <a:pt x="72087" y="15461"/>
                    <a:pt x="70934" y="15461"/>
                  </a:cubicBezTo>
                  <a:cubicBezTo>
                    <a:pt x="69526" y="15461"/>
                    <a:pt x="68283" y="14938"/>
                    <a:pt x="67260" y="13289"/>
                  </a:cubicBezTo>
                  <a:cubicBezTo>
                    <a:pt x="65905" y="11095"/>
                    <a:pt x="64368" y="10566"/>
                    <a:pt x="62798" y="10566"/>
                  </a:cubicBezTo>
                  <a:close/>
                  <a:moveTo>
                    <a:pt x="36540" y="0"/>
                  </a:moveTo>
                  <a:cubicBezTo>
                    <a:pt x="36500" y="0"/>
                    <a:pt x="36461" y="2"/>
                    <a:pt x="36423" y="5"/>
                  </a:cubicBezTo>
                  <a:cubicBezTo>
                    <a:pt x="34924" y="137"/>
                    <a:pt x="34132" y="2790"/>
                    <a:pt x="33127" y="6169"/>
                  </a:cubicBezTo>
                  <a:cubicBezTo>
                    <a:pt x="32649" y="7768"/>
                    <a:pt x="32105" y="9581"/>
                    <a:pt x="31446" y="11245"/>
                  </a:cubicBezTo>
                  <a:cubicBezTo>
                    <a:pt x="30474" y="13684"/>
                    <a:pt x="29715" y="14245"/>
                    <a:pt x="29254" y="14278"/>
                  </a:cubicBezTo>
                  <a:cubicBezTo>
                    <a:pt x="29237" y="14279"/>
                    <a:pt x="29219" y="14280"/>
                    <a:pt x="29202" y="14280"/>
                  </a:cubicBezTo>
                  <a:cubicBezTo>
                    <a:pt x="28345" y="14280"/>
                    <a:pt x="27456" y="12698"/>
                    <a:pt x="26584" y="11179"/>
                  </a:cubicBezTo>
                  <a:cubicBezTo>
                    <a:pt x="26007" y="10190"/>
                    <a:pt x="25430" y="9185"/>
                    <a:pt x="24804" y="8460"/>
                  </a:cubicBezTo>
                  <a:cubicBezTo>
                    <a:pt x="24524" y="8147"/>
                    <a:pt x="24128" y="7965"/>
                    <a:pt x="23716" y="7965"/>
                  </a:cubicBezTo>
                  <a:cubicBezTo>
                    <a:pt x="22365" y="7998"/>
                    <a:pt x="20750" y="9976"/>
                    <a:pt x="19036" y="12069"/>
                  </a:cubicBezTo>
                  <a:cubicBezTo>
                    <a:pt x="17430" y="14043"/>
                    <a:pt x="15627" y="16254"/>
                    <a:pt x="14379" y="16254"/>
                  </a:cubicBezTo>
                  <a:cubicBezTo>
                    <a:pt x="14231" y="16254"/>
                    <a:pt x="14091" y="16223"/>
                    <a:pt x="13960" y="16156"/>
                  </a:cubicBezTo>
                  <a:cubicBezTo>
                    <a:pt x="13613" y="15992"/>
                    <a:pt x="13284" y="15810"/>
                    <a:pt x="12987" y="15646"/>
                  </a:cubicBezTo>
                  <a:cubicBezTo>
                    <a:pt x="11792" y="15014"/>
                    <a:pt x="10837" y="14516"/>
                    <a:pt x="9817" y="14516"/>
                  </a:cubicBezTo>
                  <a:cubicBezTo>
                    <a:pt x="8842" y="14516"/>
                    <a:pt x="7806" y="14973"/>
                    <a:pt x="6444" y="16206"/>
                  </a:cubicBezTo>
                  <a:cubicBezTo>
                    <a:pt x="4723" y="17755"/>
                    <a:pt x="2752" y="18054"/>
                    <a:pt x="1481" y="18054"/>
                  </a:cubicBezTo>
                  <a:cubicBezTo>
                    <a:pt x="683" y="18054"/>
                    <a:pt x="161" y="17936"/>
                    <a:pt x="148" y="17936"/>
                  </a:cubicBezTo>
                  <a:lnTo>
                    <a:pt x="0" y="18546"/>
                  </a:lnTo>
                  <a:cubicBezTo>
                    <a:pt x="511" y="18662"/>
                    <a:pt x="1022" y="18711"/>
                    <a:pt x="1549" y="18711"/>
                  </a:cubicBezTo>
                  <a:cubicBezTo>
                    <a:pt x="3510" y="18711"/>
                    <a:pt x="5406" y="18002"/>
                    <a:pt x="6856" y="16684"/>
                  </a:cubicBezTo>
                  <a:cubicBezTo>
                    <a:pt x="8078" y="15585"/>
                    <a:pt x="8953" y="15161"/>
                    <a:pt x="9804" y="15161"/>
                  </a:cubicBezTo>
                  <a:cubicBezTo>
                    <a:pt x="10676" y="15161"/>
                    <a:pt x="11523" y="15605"/>
                    <a:pt x="12690" y="16222"/>
                  </a:cubicBezTo>
                  <a:cubicBezTo>
                    <a:pt x="12987" y="16371"/>
                    <a:pt x="13317" y="16552"/>
                    <a:pt x="13679" y="16733"/>
                  </a:cubicBezTo>
                  <a:cubicBezTo>
                    <a:pt x="13894" y="16832"/>
                    <a:pt x="14141" y="16898"/>
                    <a:pt x="14388" y="16898"/>
                  </a:cubicBezTo>
                  <a:cubicBezTo>
                    <a:pt x="15921" y="16898"/>
                    <a:pt x="17684" y="14739"/>
                    <a:pt x="19530" y="12465"/>
                  </a:cubicBezTo>
                  <a:cubicBezTo>
                    <a:pt x="21079" y="10586"/>
                    <a:pt x="22678" y="8625"/>
                    <a:pt x="23733" y="8592"/>
                  </a:cubicBezTo>
                  <a:cubicBezTo>
                    <a:pt x="23964" y="8592"/>
                    <a:pt x="24194" y="8707"/>
                    <a:pt x="24343" y="8888"/>
                  </a:cubicBezTo>
                  <a:cubicBezTo>
                    <a:pt x="24919" y="9548"/>
                    <a:pt x="25496" y="10536"/>
                    <a:pt x="26040" y="11492"/>
                  </a:cubicBezTo>
                  <a:cubicBezTo>
                    <a:pt x="27034" y="13239"/>
                    <a:pt x="27996" y="14908"/>
                    <a:pt x="29200" y="14908"/>
                  </a:cubicBezTo>
                  <a:cubicBezTo>
                    <a:pt x="29234" y="14908"/>
                    <a:pt x="29269" y="14907"/>
                    <a:pt x="29303" y="14904"/>
                  </a:cubicBezTo>
                  <a:cubicBezTo>
                    <a:pt x="30259" y="14838"/>
                    <a:pt x="31133" y="13750"/>
                    <a:pt x="32039" y="11476"/>
                  </a:cubicBezTo>
                  <a:cubicBezTo>
                    <a:pt x="32715" y="9795"/>
                    <a:pt x="33259" y="7965"/>
                    <a:pt x="33737" y="6350"/>
                  </a:cubicBezTo>
                  <a:cubicBezTo>
                    <a:pt x="34594" y="3466"/>
                    <a:pt x="35418" y="730"/>
                    <a:pt x="36473" y="648"/>
                  </a:cubicBezTo>
                  <a:cubicBezTo>
                    <a:pt x="36493" y="646"/>
                    <a:pt x="36514" y="645"/>
                    <a:pt x="36535" y="645"/>
                  </a:cubicBezTo>
                  <a:cubicBezTo>
                    <a:pt x="37439" y="645"/>
                    <a:pt x="38736" y="2391"/>
                    <a:pt x="40412" y="5823"/>
                  </a:cubicBezTo>
                  <a:cubicBezTo>
                    <a:pt x="41829" y="8723"/>
                    <a:pt x="43098" y="10190"/>
                    <a:pt x="44400" y="10405"/>
                  </a:cubicBezTo>
                  <a:cubicBezTo>
                    <a:pt x="44517" y="10424"/>
                    <a:pt x="44632" y="10433"/>
                    <a:pt x="44744" y="10433"/>
                  </a:cubicBezTo>
                  <a:cubicBezTo>
                    <a:pt x="45888" y="10433"/>
                    <a:pt x="46831" y="9490"/>
                    <a:pt x="47746" y="8575"/>
                  </a:cubicBezTo>
                  <a:cubicBezTo>
                    <a:pt x="48635" y="7718"/>
                    <a:pt x="49463" y="6891"/>
                    <a:pt x="50378" y="6891"/>
                  </a:cubicBezTo>
                  <a:cubicBezTo>
                    <a:pt x="50412" y="6891"/>
                    <a:pt x="50447" y="6892"/>
                    <a:pt x="50482" y="6894"/>
                  </a:cubicBezTo>
                  <a:cubicBezTo>
                    <a:pt x="51174" y="6944"/>
                    <a:pt x="51899" y="7504"/>
                    <a:pt x="52690" y="8559"/>
                  </a:cubicBezTo>
                  <a:cubicBezTo>
                    <a:pt x="53218" y="9300"/>
                    <a:pt x="53844" y="9943"/>
                    <a:pt x="54569" y="10503"/>
                  </a:cubicBezTo>
                  <a:lnTo>
                    <a:pt x="54948" y="9993"/>
                  </a:lnTo>
                  <a:cubicBezTo>
                    <a:pt x="54272" y="9482"/>
                    <a:pt x="53696" y="8872"/>
                    <a:pt x="53201" y="8196"/>
                  </a:cubicBezTo>
                  <a:cubicBezTo>
                    <a:pt x="52295" y="6960"/>
                    <a:pt x="51421" y="6334"/>
                    <a:pt x="50531" y="6268"/>
                  </a:cubicBezTo>
                  <a:cubicBezTo>
                    <a:pt x="50474" y="6263"/>
                    <a:pt x="50418" y="6261"/>
                    <a:pt x="50362" y="6261"/>
                  </a:cubicBezTo>
                  <a:cubicBezTo>
                    <a:pt x="49201" y="6261"/>
                    <a:pt x="48229" y="7218"/>
                    <a:pt x="47301" y="8130"/>
                  </a:cubicBezTo>
                  <a:cubicBezTo>
                    <a:pt x="46439" y="8992"/>
                    <a:pt x="45619" y="9798"/>
                    <a:pt x="44738" y="9798"/>
                  </a:cubicBezTo>
                  <a:cubicBezTo>
                    <a:pt x="44659" y="9798"/>
                    <a:pt x="44579" y="9792"/>
                    <a:pt x="44499" y="9778"/>
                  </a:cubicBezTo>
                  <a:cubicBezTo>
                    <a:pt x="43428" y="9597"/>
                    <a:pt x="42291" y="8213"/>
                    <a:pt x="40989" y="5559"/>
                  </a:cubicBezTo>
                  <a:cubicBezTo>
                    <a:pt x="38644" y="744"/>
                    <a:pt x="37381" y="0"/>
                    <a:pt x="365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8"/>
            <p:cNvSpPr/>
            <p:nvPr/>
          </p:nvSpPr>
          <p:spPr>
            <a:xfrm>
              <a:off x="7330431" y="1851641"/>
              <a:ext cx="164148" cy="140633"/>
            </a:xfrm>
            <a:custGeom>
              <a:avLst/>
              <a:gdLst/>
              <a:ahLst/>
              <a:cxnLst/>
              <a:rect l="l" t="t" r="r" b="b"/>
              <a:pathLst>
                <a:path w="4698" h="4025" extrusionOk="0">
                  <a:moveTo>
                    <a:pt x="2687" y="629"/>
                  </a:moveTo>
                  <a:cubicBezTo>
                    <a:pt x="3445" y="629"/>
                    <a:pt x="4055" y="1256"/>
                    <a:pt x="4055" y="2014"/>
                  </a:cubicBezTo>
                  <a:cubicBezTo>
                    <a:pt x="4055" y="2840"/>
                    <a:pt x="3374" y="3386"/>
                    <a:pt x="2669" y="3386"/>
                  </a:cubicBezTo>
                  <a:cubicBezTo>
                    <a:pt x="2333" y="3386"/>
                    <a:pt x="1991" y="3263"/>
                    <a:pt x="1715" y="2986"/>
                  </a:cubicBezTo>
                  <a:cubicBezTo>
                    <a:pt x="841" y="2113"/>
                    <a:pt x="1451" y="629"/>
                    <a:pt x="2687" y="629"/>
                  </a:cubicBezTo>
                  <a:close/>
                  <a:moveTo>
                    <a:pt x="2669" y="0"/>
                  </a:moveTo>
                  <a:cubicBezTo>
                    <a:pt x="2172" y="0"/>
                    <a:pt x="1665" y="185"/>
                    <a:pt x="1253" y="596"/>
                  </a:cubicBezTo>
                  <a:cubicBezTo>
                    <a:pt x="1" y="1849"/>
                    <a:pt x="891" y="4024"/>
                    <a:pt x="2687" y="4024"/>
                  </a:cubicBezTo>
                  <a:cubicBezTo>
                    <a:pt x="3791" y="4024"/>
                    <a:pt x="4681" y="3118"/>
                    <a:pt x="4698" y="2014"/>
                  </a:cubicBezTo>
                  <a:cubicBezTo>
                    <a:pt x="4698" y="800"/>
                    <a:pt x="3705" y="0"/>
                    <a:pt x="26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8"/>
            <p:cNvSpPr/>
            <p:nvPr/>
          </p:nvSpPr>
          <p:spPr>
            <a:xfrm>
              <a:off x="5502685" y="2409737"/>
              <a:ext cx="44374" cy="67399"/>
            </a:xfrm>
            <a:custGeom>
              <a:avLst/>
              <a:gdLst/>
              <a:ahLst/>
              <a:cxnLst/>
              <a:rect l="l" t="t" r="r" b="b"/>
              <a:pathLst>
                <a:path w="1270" h="1929" extrusionOk="0">
                  <a:moveTo>
                    <a:pt x="627" y="198"/>
                  </a:moveTo>
                  <a:cubicBezTo>
                    <a:pt x="759" y="198"/>
                    <a:pt x="858" y="264"/>
                    <a:pt x="924" y="396"/>
                  </a:cubicBezTo>
                  <a:cubicBezTo>
                    <a:pt x="989" y="511"/>
                    <a:pt x="1022" y="709"/>
                    <a:pt x="1022" y="956"/>
                  </a:cubicBezTo>
                  <a:cubicBezTo>
                    <a:pt x="1022" y="1220"/>
                    <a:pt x="989" y="1401"/>
                    <a:pt x="924" y="1533"/>
                  </a:cubicBezTo>
                  <a:cubicBezTo>
                    <a:pt x="858" y="1665"/>
                    <a:pt x="759" y="1731"/>
                    <a:pt x="627" y="1731"/>
                  </a:cubicBezTo>
                  <a:cubicBezTo>
                    <a:pt x="512" y="1731"/>
                    <a:pt x="413" y="1665"/>
                    <a:pt x="347" y="1533"/>
                  </a:cubicBezTo>
                  <a:cubicBezTo>
                    <a:pt x="281" y="1401"/>
                    <a:pt x="248" y="1220"/>
                    <a:pt x="248" y="956"/>
                  </a:cubicBezTo>
                  <a:cubicBezTo>
                    <a:pt x="248" y="709"/>
                    <a:pt x="281" y="511"/>
                    <a:pt x="347" y="396"/>
                  </a:cubicBezTo>
                  <a:cubicBezTo>
                    <a:pt x="413" y="264"/>
                    <a:pt x="512" y="198"/>
                    <a:pt x="627" y="198"/>
                  </a:cubicBezTo>
                  <a:close/>
                  <a:moveTo>
                    <a:pt x="627" y="0"/>
                  </a:moveTo>
                  <a:cubicBezTo>
                    <a:pt x="429" y="0"/>
                    <a:pt x="264" y="83"/>
                    <a:pt x="149" y="247"/>
                  </a:cubicBezTo>
                  <a:cubicBezTo>
                    <a:pt x="50" y="412"/>
                    <a:pt x="1" y="643"/>
                    <a:pt x="1" y="956"/>
                  </a:cubicBezTo>
                  <a:cubicBezTo>
                    <a:pt x="1" y="1269"/>
                    <a:pt x="50" y="1517"/>
                    <a:pt x="149" y="1681"/>
                  </a:cubicBezTo>
                  <a:cubicBezTo>
                    <a:pt x="264" y="1846"/>
                    <a:pt x="429" y="1929"/>
                    <a:pt x="627" y="1929"/>
                  </a:cubicBezTo>
                  <a:cubicBezTo>
                    <a:pt x="841" y="1929"/>
                    <a:pt x="1006" y="1846"/>
                    <a:pt x="1105" y="1681"/>
                  </a:cubicBezTo>
                  <a:cubicBezTo>
                    <a:pt x="1220" y="1517"/>
                    <a:pt x="1270" y="1269"/>
                    <a:pt x="1270" y="956"/>
                  </a:cubicBezTo>
                  <a:cubicBezTo>
                    <a:pt x="1270" y="643"/>
                    <a:pt x="1220" y="412"/>
                    <a:pt x="1105" y="247"/>
                  </a:cubicBezTo>
                  <a:cubicBezTo>
                    <a:pt x="1006" y="83"/>
                    <a:pt x="841" y="0"/>
                    <a:pt x="6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8"/>
            <p:cNvSpPr/>
            <p:nvPr/>
          </p:nvSpPr>
          <p:spPr>
            <a:xfrm>
              <a:off x="5562572" y="2410890"/>
              <a:ext cx="38609" cy="64534"/>
            </a:xfrm>
            <a:custGeom>
              <a:avLst/>
              <a:gdLst/>
              <a:ahLst/>
              <a:cxnLst/>
              <a:rect l="l" t="t" r="r" b="b"/>
              <a:pathLst>
                <a:path w="1105" h="1847" extrusionOk="0">
                  <a:moveTo>
                    <a:pt x="446" y="0"/>
                  </a:moveTo>
                  <a:lnTo>
                    <a:pt x="1" y="99"/>
                  </a:lnTo>
                  <a:lnTo>
                    <a:pt x="1" y="313"/>
                  </a:lnTo>
                  <a:lnTo>
                    <a:pt x="446" y="231"/>
                  </a:lnTo>
                  <a:lnTo>
                    <a:pt x="446" y="1648"/>
                  </a:lnTo>
                  <a:lnTo>
                    <a:pt x="50" y="1648"/>
                  </a:lnTo>
                  <a:lnTo>
                    <a:pt x="50" y="1846"/>
                  </a:lnTo>
                  <a:lnTo>
                    <a:pt x="1105" y="1846"/>
                  </a:lnTo>
                  <a:lnTo>
                    <a:pt x="1105" y="1648"/>
                  </a:lnTo>
                  <a:lnTo>
                    <a:pt x="693" y="1648"/>
                  </a:lnTo>
                  <a:lnTo>
                    <a:pt x="6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8"/>
            <p:cNvSpPr/>
            <p:nvPr/>
          </p:nvSpPr>
          <p:spPr>
            <a:xfrm>
              <a:off x="5976611" y="2409737"/>
              <a:ext cx="44374" cy="67399"/>
            </a:xfrm>
            <a:custGeom>
              <a:avLst/>
              <a:gdLst/>
              <a:ahLst/>
              <a:cxnLst/>
              <a:rect l="l" t="t" r="r" b="b"/>
              <a:pathLst>
                <a:path w="1270" h="1929" extrusionOk="0">
                  <a:moveTo>
                    <a:pt x="643" y="198"/>
                  </a:moveTo>
                  <a:cubicBezTo>
                    <a:pt x="759" y="198"/>
                    <a:pt x="858" y="264"/>
                    <a:pt x="924" y="396"/>
                  </a:cubicBezTo>
                  <a:cubicBezTo>
                    <a:pt x="989" y="511"/>
                    <a:pt x="1022" y="709"/>
                    <a:pt x="1022" y="956"/>
                  </a:cubicBezTo>
                  <a:cubicBezTo>
                    <a:pt x="1022" y="1220"/>
                    <a:pt x="989" y="1401"/>
                    <a:pt x="924" y="1533"/>
                  </a:cubicBezTo>
                  <a:cubicBezTo>
                    <a:pt x="858" y="1665"/>
                    <a:pt x="759" y="1731"/>
                    <a:pt x="643" y="1731"/>
                  </a:cubicBezTo>
                  <a:cubicBezTo>
                    <a:pt x="511" y="1731"/>
                    <a:pt x="413" y="1665"/>
                    <a:pt x="347" y="1533"/>
                  </a:cubicBezTo>
                  <a:cubicBezTo>
                    <a:pt x="281" y="1401"/>
                    <a:pt x="248" y="1220"/>
                    <a:pt x="248" y="956"/>
                  </a:cubicBezTo>
                  <a:cubicBezTo>
                    <a:pt x="248" y="709"/>
                    <a:pt x="281" y="511"/>
                    <a:pt x="347" y="396"/>
                  </a:cubicBezTo>
                  <a:cubicBezTo>
                    <a:pt x="413" y="264"/>
                    <a:pt x="511" y="198"/>
                    <a:pt x="643" y="198"/>
                  </a:cubicBezTo>
                  <a:close/>
                  <a:moveTo>
                    <a:pt x="643" y="0"/>
                  </a:moveTo>
                  <a:cubicBezTo>
                    <a:pt x="429" y="0"/>
                    <a:pt x="264" y="83"/>
                    <a:pt x="165" y="247"/>
                  </a:cubicBezTo>
                  <a:cubicBezTo>
                    <a:pt x="50" y="412"/>
                    <a:pt x="1" y="643"/>
                    <a:pt x="1" y="956"/>
                  </a:cubicBezTo>
                  <a:cubicBezTo>
                    <a:pt x="1" y="1269"/>
                    <a:pt x="50" y="1517"/>
                    <a:pt x="165" y="1681"/>
                  </a:cubicBezTo>
                  <a:cubicBezTo>
                    <a:pt x="264" y="1846"/>
                    <a:pt x="429" y="1929"/>
                    <a:pt x="643" y="1929"/>
                  </a:cubicBezTo>
                  <a:cubicBezTo>
                    <a:pt x="841" y="1929"/>
                    <a:pt x="1006" y="1846"/>
                    <a:pt x="1105" y="1681"/>
                  </a:cubicBezTo>
                  <a:cubicBezTo>
                    <a:pt x="1220" y="1517"/>
                    <a:pt x="1270" y="1269"/>
                    <a:pt x="1270" y="956"/>
                  </a:cubicBezTo>
                  <a:cubicBezTo>
                    <a:pt x="1270" y="643"/>
                    <a:pt x="1220" y="412"/>
                    <a:pt x="1105" y="247"/>
                  </a:cubicBezTo>
                  <a:cubicBezTo>
                    <a:pt x="1006" y="83"/>
                    <a:pt x="841" y="0"/>
                    <a:pt x="6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8"/>
            <p:cNvSpPr/>
            <p:nvPr/>
          </p:nvSpPr>
          <p:spPr>
            <a:xfrm>
              <a:off x="6033633" y="2409737"/>
              <a:ext cx="40915" cy="65687"/>
            </a:xfrm>
            <a:custGeom>
              <a:avLst/>
              <a:gdLst/>
              <a:ahLst/>
              <a:cxnLst/>
              <a:rect l="l" t="t" r="r" b="b"/>
              <a:pathLst>
                <a:path w="1171" h="1880" extrusionOk="0">
                  <a:moveTo>
                    <a:pt x="528" y="0"/>
                  </a:moveTo>
                  <a:cubicBezTo>
                    <a:pt x="462" y="0"/>
                    <a:pt x="379" y="17"/>
                    <a:pt x="297" y="33"/>
                  </a:cubicBezTo>
                  <a:cubicBezTo>
                    <a:pt x="214" y="50"/>
                    <a:pt x="116" y="83"/>
                    <a:pt x="17" y="132"/>
                  </a:cubicBezTo>
                  <a:lnTo>
                    <a:pt x="17" y="379"/>
                  </a:lnTo>
                  <a:cubicBezTo>
                    <a:pt x="116" y="330"/>
                    <a:pt x="198" y="280"/>
                    <a:pt x="297" y="247"/>
                  </a:cubicBezTo>
                  <a:cubicBezTo>
                    <a:pt x="379" y="231"/>
                    <a:pt x="462" y="214"/>
                    <a:pt x="544" y="214"/>
                  </a:cubicBezTo>
                  <a:cubicBezTo>
                    <a:pt x="643" y="214"/>
                    <a:pt x="742" y="247"/>
                    <a:pt x="808" y="313"/>
                  </a:cubicBezTo>
                  <a:cubicBezTo>
                    <a:pt x="874" y="363"/>
                    <a:pt x="907" y="445"/>
                    <a:pt x="907" y="544"/>
                  </a:cubicBezTo>
                  <a:cubicBezTo>
                    <a:pt x="907" y="610"/>
                    <a:pt x="890" y="659"/>
                    <a:pt x="857" y="725"/>
                  </a:cubicBezTo>
                  <a:cubicBezTo>
                    <a:pt x="841" y="791"/>
                    <a:pt x="775" y="874"/>
                    <a:pt x="692" y="956"/>
                  </a:cubicBezTo>
                  <a:cubicBezTo>
                    <a:pt x="659" y="1006"/>
                    <a:pt x="544" y="1121"/>
                    <a:pt x="379" y="1286"/>
                  </a:cubicBezTo>
                  <a:cubicBezTo>
                    <a:pt x="231" y="1451"/>
                    <a:pt x="99" y="1582"/>
                    <a:pt x="0" y="1681"/>
                  </a:cubicBezTo>
                  <a:lnTo>
                    <a:pt x="0" y="1879"/>
                  </a:lnTo>
                  <a:lnTo>
                    <a:pt x="1170" y="1879"/>
                  </a:lnTo>
                  <a:lnTo>
                    <a:pt x="1170" y="1681"/>
                  </a:lnTo>
                  <a:lnTo>
                    <a:pt x="297" y="1681"/>
                  </a:lnTo>
                  <a:cubicBezTo>
                    <a:pt x="495" y="1467"/>
                    <a:pt x="659" y="1302"/>
                    <a:pt x="775" y="1187"/>
                  </a:cubicBezTo>
                  <a:cubicBezTo>
                    <a:pt x="874" y="1088"/>
                    <a:pt x="940" y="1006"/>
                    <a:pt x="973" y="989"/>
                  </a:cubicBezTo>
                  <a:cubicBezTo>
                    <a:pt x="1039" y="890"/>
                    <a:pt x="1088" y="808"/>
                    <a:pt x="1121" y="742"/>
                  </a:cubicBezTo>
                  <a:cubicBezTo>
                    <a:pt x="1154" y="676"/>
                    <a:pt x="1170" y="610"/>
                    <a:pt x="1170" y="528"/>
                  </a:cubicBezTo>
                  <a:cubicBezTo>
                    <a:pt x="1170" y="363"/>
                    <a:pt x="1104" y="247"/>
                    <a:pt x="989" y="149"/>
                  </a:cubicBezTo>
                  <a:cubicBezTo>
                    <a:pt x="874" y="50"/>
                    <a:pt x="725" y="0"/>
                    <a:pt x="5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8"/>
            <p:cNvSpPr/>
            <p:nvPr/>
          </p:nvSpPr>
          <p:spPr>
            <a:xfrm>
              <a:off x="6450537" y="2409737"/>
              <a:ext cx="44968" cy="67399"/>
            </a:xfrm>
            <a:custGeom>
              <a:avLst/>
              <a:gdLst/>
              <a:ahLst/>
              <a:cxnLst/>
              <a:rect l="l" t="t" r="r" b="b"/>
              <a:pathLst>
                <a:path w="1287" h="1929" extrusionOk="0">
                  <a:moveTo>
                    <a:pt x="643" y="198"/>
                  </a:moveTo>
                  <a:cubicBezTo>
                    <a:pt x="775" y="198"/>
                    <a:pt x="858" y="264"/>
                    <a:pt x="924" y="396"/>
                  </a:cubicBezTo>
                  <a:cubicBezTo>
                    <a:pt x="989" y="511"/>
                    <a:pt x="1022" y="709"/>
                    <a:pt x="1022" y="956"/>
                  </a:cubicBezTo>
                  <a:cubicBezTo>
                    <a:pt x="1022" y="1220"/>
                    <a:pt x="989" y="1401"/>
                    <a:pt x="924" y="1533"/>
                  </a:cubicBezTo>
                  <a:cubicBezTo>
                    <a:pt x="858" y="1665"/>
                    <a:pt x="775" y="1731"/>
                    <a:pt x="643" y="1731"/>
                  </a:cubicBezTo>
                  <a:cubicBezTo>
                    <a:pt x="511" y="1731"/>
                    <a:pt x="413" y="1665"/>
                    <a:pt x="347" y="1533"/>
                  </a:cubicBezTo>
                  <a:cubicBezTo>
                    <a:pt x="281" y="1401"/>
                    <a:pt x="248" y="1220"/>
                    <a:pt x="248" y="956"/>
                  </a:cubicBezTo>
                  <a:cubicBezTo>
                    <a:pt x="248" y="709"/>
                    <a:pt x="281" y="511"/>
                    <a:pt x="347" y="396"/>
                  </a:cubicBezTo>
                  <a:cubicBezTo>
                    <a:pt x="413" y="264"/>
                    <a:pt x="511" y="198"/>
                    <a:pt x="643" y="198"/>
                  </a:cubicBezTo>
                  <a:close/>
                  <a:moveTo>
                    <a:pt x="643" y="0"/>
                  </a:moveTo>
                  <a:cubicBezTo>
                    <a:pt x="429" y="0"/>
                    <a:pt x="264" y="83"/>
                    <a:pt x="165" y="247"/>
                  </a:cubicBezTo>
                  <a:cubicBezTo>
                    <a:pt x="50" y="412"/>
                    <a:pt x="1" y="643"/>
                    <a:pt x="1" y="956"/>
                  </a:cubicBezTo>
                  <a:cubicBezTo>
                    <a:pt x="1" y="1269"/>
                    <a:pt x="50" y="1517"/>
                    <a:pt x="165" y="1681"/>
                  </a:cubicBezTo>
                  <a:cubicBezTo>
                    <a:pt x="264" y="1846"/>
                    <a:pt x="429" y="1929"/>
                    <a:pt x="643" y="1929"/>
                  </a:cubicBezTo>
                  <a:cubicBezTo>
                    <a:pt x="841" y="1929"/>
                    <a:pt x="1006" y="1846"/>
                    <a:pt x="1121" y="1681"/>
                  </a:cubicBezTo>
                  <a:cubicBezTo>
                    <a:pt x="1220" y="1517"/>
                    <a:pt x="1286" y="1269"/>
                    <a:pt x="1286" y="956"/>
                  </a:cubicBezTo>
                  <a:cubicBezTo>
                    <a:pt x="1286" y="643"/>
                    <a:pt x="1220" y="412"/>
                    <a:pt x="1121" y="247"/>
                  </a:cubicBezTo>
                  <a:cubicBezTo>
                    <a:pt x="1006" y="83"/>
                    <a:pt x="841" y="0"/>
                    <a:pt x="6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8"/>
            <p:cNvSpPr/>
            <p:nvPr/>
          </p:nvSpPr>
          <p:spPr>
            <a:xfrm>
              <a:off x="6508118" y="2409737"/>
              <a:ext cx="42068" cy="67399"/>
            </a:xfrm>
            <a:custGeom>
              <a:avLst/>
              <a:gdLst/>
              <a:ahLst/>
              <a:cxnLst/>
              <a:rect l="l" t="t" r="r" b="b"/>
              <a:pathLst>
                <a:path w="1204" h="1929" extrusionOk="0">
                  <a:moveTo>
                    <a:pt x="545" y="0"/>
                  </a:moveTo>
                  <a:cubicBezTo>
                    <a:pt x="479" y="0"/>
                    <a:pt x="396" y="0"/>
                    <a:pt x="314" y="17"/>
                  </a:cubicBezTo>
                  <a:cubicBezTo>
                    <a:pt x="231" y="33"/>
                    <a:pt x="149" y="50"/>
                    <a:pt x="50" y="83"/>
                  </a:cubicBezTo>
                  <a:lnTo>
                    <a:pt x="50" y="297"/>
                  </a:lnTo>
                  <a:cubicBezTo>
                    <a:pt x="149" y="280"/>
                    <a:pt x="231" y="247"/>
                    <a:pt x="314" y="231"/>
                  </a:cubicBezTo>
                  <a:cubicBezTo>
                    <a:pt x="380" y="214"/>
                    <a:pt x="462" y="214"/>
                    <a:pt x="528" y="214"/>
                  </a:cubicBezTo>
                  <a:cubicBezTo>
                    <a:pt x="660" y="214"/>
                    <a:pt x="742" y="231"/>
                    <a:pt x="825" y="297"/>
                  </a:cubicBezTo>
                  <a:cubicBezTo>
                    <a:pt x="891" y="346"/>
                    <a:pt x="924" y="412"/>
                    <a:pt x="924" y="511"/>
                  </a:cubicBezTo>
                  <a:cubicBezTo>
                    <a:pt x="924" y="594"/>
                    <a:pt x="891" y="676"/>
                    <a:pt x="825" y="725"/>
                  </a:cubicBezTo>
                  <a:cubicBezTo>
                    <a:pt x="759" y="775"/>
                    <a:pt x="660" y="791"/>
                    <a:pt x="545" y="791"/>
                  </a:cubicBezTo>
                  <a:lnTo>
                    <a:pt x="314" y="791"/>
                  </a:lnTo>
                  <a:lnTo>
                    <a:pt x="314" y="1006"/>
                  </a:lnTo>
                  <a:lnTo>
                    <a:pt x="528" y="1006"/>
                  </a:lnTo>
                  <a:cubicBezTo>
                    <a:pt x="660" y="1006"/>
                    <a:pt x="775" y="1022"/>
                    <a:pt x="841" y="1088"/>
                  </a:cubicBezTo>
                  <a:cubicBezTo>
                    <a:pt x="924" y="1154"/>
                    <a:pt x="957" y="1236"/>
                    <a:pt x="957" y="1352"/>
                  </a:cubicBezTo>
                  <a:cubicBezTo>
                    <a:pt x="957" y="1467"/>
                    <a:pt x="924" y="1549"/>
                    <a:pt x="841" y="1615"/>
                  </a:cubicBezTo>
                  <a:cubicBezTo>
                    <a:pt x="759" y="1681"/>
                    <a:pt x="643" y="1714"/>
                    <a:pt x="479" y="1714"/>
                  </a:cubicBezTo>
                  <a:cubicBezTo>
                    <a:pt x="396" y="1714"/>
                    <a:pt x="297" y="1698"/>
                    <a:pt x="215" y="1681"/>
                  </a:cubicBezTo>
                  <a:cubicBezTo>
                    <a:pt x="133" y="1665"/>
                    <a:pt x="67" y="1632"/>
                    <a:pt x="1" y="1582"/>
                  </a:cubicBezTo>
                  <a:lnTo>
                    <a:pt x="1" y="1830"/>
                  </a:lnTo>
                  <a:cubicBezTo>
                    <a:pt x="83" y="1863"/>
                    <a:pt x="165" y="1879"/>
                    <a:pt x="248" y="1896"/>
                  </a:cubicBezTo>
                  <a:cubicBezTo>
                    <a:pt x="330" y="1912"/>
                    <a:pt x="413" y="1929"/>
                    <a:pt x="495" y="1929"/>
                  </a:cubicBezTo>
                  <a:cubicBezTo>
                    <a:pt x="726" y="1929"/>
                    <a:pt x="891" y="1879"/>
                    <a:pt x="1023" y="1764"/>
                  </a:cubicBezTo>
                  <a:cubicBezTo>
                    <a:pt x="1154" y="1665"/>
                    <a:pt x="1204" y="1533"/>
                    <a:pt x="1204" y="1352"/>
                  </a:cubicBezTo>
                  <a:cubicBezTo>
                    <a:pt x="1204" y="1236"/>
                    <a:pt x="1171" y="1121"/>
                    <a:pt x="1105" y="1055"/>
                  </a:cubicBezTo>
                  <a:cubicBezTo>
                    <a:pt x="1039" y="973"/>
                    <a:pt x="957" y="907"/>
                    <a:pt x="825" y="890"/>
                  </a:cubicBezTo>
                  <a:cubicBezTo>
                    <a:pt x="940" y="857"/>
                    <a:pt x="1023" y="808"/>
                    <a:pt x="1072" y="742"/>
                  </a:cubicBezTo>
                  <a:cubicBezTo>
                    <a:pt x="1138" y="676"/>
                    <a:pt x="1171" y="577"/>
                    <a:pt x="1171" y="478"/>
                  </a:cubicBezTo>
                  <a:cubicBezTo>
                    <a:pt x="1171" y="330"/>
                    <a:pt x="1105" y="214"/>
                    <a:pt x="1006" y="132"/>
                  </a:cubicBezTo>
                  <a:cubicBezTo>
                    <a:pt x="891" y="50"/>
                    <a:pt x="742" y="0"/>
                    <a:pt x="5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8"/>
            <p:cNvSpPr/>
            <p:nvPr/>
          </p:nvSpPr>
          <p:spPr>
            <a:xfrm>
              <a:off x="6924463" y="2409737"/>
              <a:ext cx="44968" cy="67399"/>
            </a:xfrm>
            <a:custGeom>
              <a:avLst/>
              <a:gdLst/>
              <a:ahLst/>
              <a:cxnLst/>
              <a:rect l="l" t="t" r="r" b="b"/>
              <a:pathLst>
                <a:path w="1287" h="1929" extrusionOk="0">
                  <a:moveTo>
                    <a:pt x="643" y="198"/>
                  </a:moveTo>
                  <a:cubicBezTo>
                    <a:pt x="775" y="198"/>
                    <a:pt x="874" y="264"/>
                    <a:pt x="923" y="396"/>
                  </a:cubicBezTo>
                  <a:cubicBezTo>
                    <a:pt x="989" y="511"/>
                    <a:pt x="1022" y="709"/>
                    <a:pt x="1022" y="956"/>
                  </a:cubicBezTo>
                  <a:cubicBezTo>
                    <a:pt x="1022" y="1220"/>
                    <a:pt x="989" y="1401"/>
                    <a:pt x="923" y="1533"/>
                  </a:cubicBezTo>
                  <a:cubicBezTo>
                    <a:pt x="874" y="1665"/>
                    <a:pt x="775" y="1731"/>
                    <a:pt x="643" y="1731"/>
                  </a:cubicBezTo>
                  <a:cubicBezTo>
                    <a:pt x="511" y="1731"/>
                    <a:pt x="413" y="1665"/>
                    <a:pt x="347" y="1533"/>
                  </a:cubicBezTo>
                  <a:cubicBezTo>
                    <a:pt x="281" y="1401"/>
                    <a:pt x="248" y="1220"/>
                    <a:pt x="248" y="956"/>
                  </a:cubicBezTo>
                  <a:cubicBezTo>
                    <a:pt x="248" y="709"/>
                    <a:pt x="281" y="511"/>
                    <a:pt x="347" y="396"/>
                  </a:cubicBezTo>
                  <a:cubicBezTo>
                    <a:pt x="413" y="264"/>
                    <a:pt x="511" y="198"/>
                    <a:pt x="643" y="198"/>
                  </a:cubicBezTo>
                  <a:close/>
                  <a:moveTo>
                    <a:pt x="643" y="0"/>
                  </a:moveTo>
                  <a:cubicBezTo>
                    <a:pt x="429" y="0"/>
                    <a:pt x="281" y="83"/>
                    <a:pt x="165" y="247"/>
                  </a:cubicBezTo>
                  <a:cubicBezTo>
                    <a:pt x="50" y="412"/>
                    <a:pt x="1" y="643"/>
                    <a:pt x="1" y="956"/>
                  </a:cubicBezTo>
                  <a:cubicBezTo>
                    <a:pt x="1" y="1269"/>
                    <a:pt x="50" y="1517"/>
                    <a:pt x="165" y="1681"/>
                  </a:cubicBezTo>
                  <a:cubicBezTo>
                    <a:pt x="281" y="1846"/>
                    <a:pt x="429" y="1929"/>
                    <a:pt x="643" y="1929"/>
                  </a:cubicBezTo>
                  <a:cubicBezTo>
                    <a:pt x="841" y="1929"/>
                    <a:pt x="1006" y="1846"/>
                    <a:pt x="1121" y="1681"/>
                  </a:cubicBezTo>
                  <a:cubicBezTo>
                    <a:pt x="1220" y="1517"/>
                    <a:pt x="1286" y="1269"/>
                    <a:pt x="1286" y="956"/>
                  </a:cubicBezTo>
                  <a:cubicBezTo>
                    <a:pt x="1286" y="643"/>
                    <a:pt x="1220" y="412"/>
                    <a:pt x="1121" y="247"/>
                  </a:cubicBezTo>
                  <a:cubicBezTo>
                    <a:pt x="1006" y="83"/>
                    <a:pt x="841" y="0"/>
                    <a:pt x="6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8"/>
            <p:cNvSpPr/>
            <p:nvPr/>
          </p:nvSpPr>
          <p:spPr>
            <a:xfrm>
              <a:off x="6979179" y="2410890"/>
              <a:ext cx="47239" cy="64534"/>
            </a:xfrm>
            <a:custGeom>
              <a:avLst/>
              <a:gdLst/>
              <a:ahLst/>
              <a:cxnLst/>
              <a:rect l="l" t="t" r="r" b="b"/>
              <a:pathLst>
                <a:path w="1352" h="1847" extrusionOk="0">
                  <a:moveTo>
                    <a:pt x="841" y="214"/>
                  </a:moveTo>
                  <a:lnTo>
                    <a:pt x="841" y="1203"/>
                  </a:lnTo>
                  <a:lnTo>
                    <a:pt x="215" y="1203"/>
                  </a:lnTo>
                  <a:lnTo>
                    <a:pt x="841" y="214"/>
                  </a:lnTo>
                  <a:close/>
                  <a:moveTo>
                    <a:pt x="775" y="0"/>
                  </a:moveTo>
                  <a:lnTo>
                    <a:pt x="0" y="1170"/>
                  </a:lnTo>
                  <a:lnTo>
                    <a:pt x="0" y="1418"/>
                  </a:lnTo>
                  <a:lnTo>
                    <a:pt x="841" y="1418"/>
                  </a:lnTo>
                  <a:lnTo>
                    <a:pt x="841" y="1846"/>
                  </a:lnTo>
                  <a:lnTo>
                    <a:pt x="1088" y="1846"/>
                  </a:lnTo>
                  <a:lnTo>
                    <a:pt x="1088" y="1418"/>
                  </a:lnTo>
                  <a:lnTo>
                    <a:pt x="1352" y="1418"/>
                  </a:lnTo>
                  <a:lnTo>
                    <a:pt x="1352" y="1203"/>
                  </a:lnTo>
                  <a:lnTo>
                    <a:pt x="1088" y="1203"/>
                  </a:lnTo>
                  <a:lnTo>
                    <a:pt x="10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8"/>
            <p:cNvSpPr/>
            <p:nvPr/>
          </p:nvSpPr>
          <p:spPr>
            <a:xfrm>
              <a:off x="7398389" y="2409737"/>
              <a:ext cx="44968" cy="67399"/>
            </a:xfrm>
            <a:custGeom>
              <a:avLst/>
              <a:gdLst/>
              <a:ahLst/>
              <a:cxnLst/>
              <a:rect l="l" t="t" r="r" b="b"/>
              <a:pathLst>
                <a:path w="1287" h="1929" extrusionOk="0">
                  <a:moveTo>
                    <a:pt x="643" y="198"/>
                  </a:moveTo>
                  <a:cubicBezTo>
                    <a:pt x="775" y="198"/>
                    <a:pt x="874" y="264"/>
                    <a:pt x="940" y="396"/>
                  </a:cubicBezTo>
                  <a:cubicBezTo>
                    <a:pt x="1006" y="511"/>
                    <a:pt x="1039" y="709"/>
                    <a:pt x="1039" y="956"/>
                  </a:cubicBezTo>
                  <a:cubicBezTo>
                    <a:pt x="1039" y="1220"/>
                    <a:pt x="1006" y="1401"/>
                    <a:pt x="940" y="1533"/>
                  </a:cubicBezTo>
                  <a:cubicBezTo>
                    <a:pt x="874" y="1665"/>
                    <a:pt x="775" y="1731"/>
                    <a:pt x="643" y="1731"/>
                  </a:cubicBezTo>
                  <a:cubicBezTo>
                    <a:pt x="511" y="1731"/>
                    <a:pt x="413" y="1665"/>
                    <a:pt x="347" y="1533"/>
                  </a:cubicBezTo>
                  <a:cubicBezTo>
                    <a:pt x="281" y="1401"/>
                    <a:pt x="248" y="1220"/>
                    <a:pt x="248" y="956"/>
                  </a:cubicBezTo>
                  <a:cubicBezTo>
                    <a:pt x="248" y="709"/>
                    <a:pt x="281" y="511"/>
                    <a:pt x="347" y="396"/>
                  </a:cubicBezTo>
                  <a:cubicBezTo>
                    <a:pt x="413" y="264"/>
                    <a:pt x="511" y="198"/>
                    <a:pt x="643" y="198"/>
                  </a:cubicBezTo>
                  <a:close/>
                  <a:moveTo>
                    <a:pt x="643" y="0"/>
                  </a:moveTo>
                  <a:cubicBezTo>
                    <a:pt x="429" y="0"/>
                    <a:pt x="281" y="83"/>
                    <a:pt x="165" y="247"/>
                  </a:cubicBezTo>
                  <a:cubicBezTo>
                    <a:pt x="50" y="412"/>
                    <a:pt x="1" y="643"/>
                    <a:pt x="1" y="956"/>
                  </a:cubicBezTo>
                  <a:cubicBezTo>
                    <a:pt x="1" y="1269"/>
                    <a:pt x="50" y="1517"/>
                    <a:pt x="165" y="1681"/>
                  </a:cubicBezTo>
                  <a:cubicBezTo>
                    <a:pt x="281" y="1846"/>
                    <a:pt x="429" y="1929"/>
                    <a:pt x="643" y="1929"/>
                  </a:cubicBezTo>
                  <a:cubicBezTo>
                    <a:pt x="858" y="1929"/>
                    <a:pt x="1006" y="1846"/>
                    <a:pt x="1121" y="1681"/>
                  </a:cubicBezTo>
                  <a:cubicBezTo>
                    <a:pt x="1220" y="1517"/>
                    <a:pt x="1286" y="1269"/>
                    <a:pt x="1286" y="956"/>
                  </a:cubicBezTo>
                  <a:cubicBezTo>
                    <a:pt x="1286" y="643"/>
                    <a:pt x="1220" y="412"/>
                    <a:pt x="1121" y="247"/>
                  </a:cubicBezTo>
                  <a:cubicBezTo>
                    <a:pt x="1006" y="83"/>
                    <a:pt x="858" y="0"/>
                    <a:pt x="6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8"/>
            <p:cNvSpPr/>
            <p:nvPr/>
          </p:nvSpPr>
          <p:spPr>
            <a:xfrm>
              <a:off x="7455970" y="2410890"/>
              <a:ext cx="42068" cy="66246"/>
            </a:xfrm>
            <a:custGeom>
              <a:avLst/>
              <a:gdLst/>
              <a:ahLst/>
              <a:cxnLst/>
              <a:rect l="l" t="t" r="r" b="b"/>
              <a:pathLst>
                <a:path w="1204" h="1896" extrusionOk="0">
                  <a:moveTo>
                    <a:pt x="83" y="0"/>
                  </a:moveTo>
                  <a:lnTo>
                    <a:pt x="83" y="940"/>
                  </a:lnTo>
                  <a:cubicBezTo>
                    <a:pt x="149" y="907"/>
                    <a:pt x="215" y="874"/>
                    <a:pt x="281" y="857"/>
                  </a:cubicBezTo>
                  <a:cubicBezTo>
                    <a:pt x="347" y="841"/>
                    <a:pt x="413" y="841"/>
                    <a:pt x="479" y="841"/>
                  </a:cubicBezTo>
                  <a:cubicBezTo>
                    <a:pt x="627" y="841"/>
                    <a:pt x="742" y="874"/>
                    <a:pt x="825" y="956"/>
                  </a:cubicBezTo>
                  <a:cubicBezTo>
                    <a:pt x="907" y="1022"/>
                    <a:pt x="940" y="1137"/>
                    <a:pt x="940" y="1253"/>
                  </a:cubicBezTo>
                  <a:cubicBezTo>
                    <a:pt x="940" y="1385"/>
                    <a:pt x="907" y="1484"/>
                    <a:pt x="825" y="1566"/>
                  </a:cubicBezTo>
                  <a:cubicBezTo>
                    <a:pt x="742" y="1632"/>
                    <a:pt x="627" y="1681"/>
                    <a:pt x="479" y="1681"/>
                  </a:cubicBezTo>
                  <a:cubicBezTo>
                    <a:pt x="396" y="1681"/>
                    <a:pt x="314" y="1665"/>
                    <a:pt x="231" y="1648"/>
                  </a:cubicBezTo>
                  <a:cubicBezTo>
                    <a:pt x="149" y="1632"/>
                    <a:pt x="67" y="1599"/>
                    <a:pt x="1" y="1549"/>
                  </a:cubicBezTo>
                  <a:lnTo>
                    <a:pt x="1" y="1813"/>
                  </a:lnTo>
                  <a:cubicBezTo>
                    <a:pt x="83" y="1830"/>
                    <a:pt x="165" y="1863"/>
                    <a:pt x="248" y="1863"/>
                  </a:cubicBezTo>
                  <a:cubicBezTo>
                    <a:pt x="330" y="1879"/>
                    <a:pt x="413" y="1896"/>
                    <a:pt x="479" y="1896"/>
                  </a:cubicBezTo>
                  <a:cubicBezTo>
                    <a:pt x="709" y="1896"/>
                    <a:pt x="891" y="1830"/>
                    <a:pt x="1006" y="1731"/>
                  </a:cubicBezTo>
                  <a:cubicBezTo>
                    <a:pt x="1138" y="1615"/>
                    <a:pt x="1204" y="1451"/>
                    <a:pt x="1204" y="1253"/>
                  </a:cubicBezTo>
                  <a:cubicBezTo>
                    <a:pt x="1204" y="1071"/>
                    <a:pt x="1138" y="907"/>
                    <a:pt x="1022" y="791"/>
                  </a:cubicBezTo>
                  <a:cubicBezTo>
                    <a:pt x="891" y="692"/>
                    <a:pt x="726" y="626"/>
                    <a:pt x="528" y="626"/>
                  </a:cubicBezTo>
                  <a:cubicBezTo>
                    <a:pt x="495" y="626"/>
                    <a:pt x="446" y="626"/>
                    <a:pt x="413" y="643"/>
                  </a:cubicBezTo>
                  <a:cubicBezTo>
                    <a:pt x="380" y="643"/>
                    <a:pt x="347" y="659"/>
                    <a:pt x="314" y="659"/>
                  </a:cubicBezTo>
                  <a:lnTo>
                    <a:pt x="314" y="214"/>
                  </a:lnTo>
                  <a:lnTo>
                    <a:pt x="1055" y="214"/>
                  </a:lnTo>
                  <a:lnTo>
                    <a:pt x="10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8"/>
            <p:cNvSpPr/>
            <p:nvPr/>
          </p:nvSpPr>
          <p:spPr>
            <a:xfrm>
              <a:off x="7872315" y="2409737"/>
              <a:ext cx="44968" cy="67399"/>
            </a:xfrm>
            <a:custGeom>
              <a:avLst/>
              <a:gdLst/>
              <a:ahLst/>
              <a:cxnLst/>
              <a:rect l="l" t="t" r="r" b="b"/>
              <a:pathLst>
                <a:path w="1287" h="1929" extrusionOk="0">
                  <a:moveTo>
                    <a:pt x="643" y="198"/>
                  </a:moveTo>
                  <a:cubicBezTo>
                    <a:pt x="775" y="198"/>
                    <a:pt x="874" y="264"/>
                    <a:pt x="940" y="396"/>
                  </a:cubicBezTo>
                  <a:cubicBezTo>
                    <a:pt x="1006" y="511"/>
                    <a:pt x="1039" y="709"/>
                    <a:pt x="1039" y="956"/>
                  </a:cubicBezTo>
                  <a:cubicBezTo>
                    <a:pt x="1039" y="1220"/>
                    <a:pt x="1006" y="1401"/>
                    <a:pt x="940" y="1533"/>
                  </a:cubicBezTo>
                  <a:cubicBezTo>
                    <a:pt x="874" y="1665"/>
                    <a:pt x="775" y="1731"/>
                    <a:pt x="643" y="1731"/>
                  </a:cubicBezTo>
                  <a:cubicBezTo>
                    <a:pt x="511" y="1731"/>
                    <a:pt x="413" y="1665"/>
                    <a:pt x="363" y="1533"/>
                  </a:cubicBezTo>
                  <a:cubicBezTo>
                    <a:pt x="297" y="1401"/>
                    <a:pt x="264" y="1220"/>
                    <a:pt x="264" y="956"/>
                  </a:cubicBezTo>
                  <a:cubicBezTo>
                    <a:pt x="264" y="709"/>
                    <a:pt x="297" y="511"/>
                    <a:pt x="363" y="396"/>
                  </a:cubicBezTo>
                  <a:cubicBezTo>
                    <a:pt x="413" y="264"/>
                    <a:pt x="511" y="198"/>
                    <a:pt x="643" y="198"/>
                  </a:cubicBezTo>
                  <a:close/>
                  <a:moveTo>
                    <a:pt x="643" y="0"/>
                  </a:moveTo>
                  <a:cubicBezTo>
                    <a:pt x="445" y="0"/>
                    <a:pt x="281" y="83"/>
                    <a:pt x="165" y="247"/>
                  </a:cubicBezTo>
                  <a:cubicBezTo>
                    <a:pt x="66" y="412"/>
                    <a:pt x="0" y="643"/>
                    <a:pt x="0" y="956"/>
                  </a:cubicBezTo>
                  <a:cubicBezTo>
                    <a:pt x="0" y="1269"/>
                    <a:pt x="66" y="1517"/>
                    <a:pt x="165" y="1681"/>
                  </a:cubicBezTo>
                  <a:cubicBezTo>
                    <a:pt x="281" y="1846"/>
                    <a:pt x="445" y="1929"/>
                    <a:pt x="643" y="1929"/>
                  </a:cubicBezTo>
                  <a:cubicBezTo>
                    <a:pt x="858" y="1929"/>
                    <a:pt x="1006" y="1846"/>
                    <a:pt x="1121" y="1681"/>
                  </a:cubicBezTo>
                  <a:cubicBezTo>
                    <a:pt x="1237" y="1517"/>
                    <a:pt x="1286" y="1269"/>
                    <a:pt x="1286" y="956"/>
                  </a:cubicBezTo>
                  <a:cubicBezTo>
                    <a:pt x="1286" y="643"/>
                    <a:pt x="1237" y="412"/>
                    <a:pt x="1121" y="247"/>
                  </a:cubicBezTo>
                  <a:cubicBezTo>
                    <a:pt x="1006" y="83"/>
                    <a:pt x="858" y="0"/>
                    <a:pt x="6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8"/>
            <p:cNvSpPr/>
            <p:nvPr/>
          </p:nvSpPr>
          <p:spPr>
            <a:xfrm>
              <a:off x="7929337" y="2409737"/>
              <a:ext cx="44933" cy="67399"/>
            </a:xfrm>
            <a:custGeom>
              <a:avLst/>
              <a:gdLst/>
              <a:ahLst/>
              <a:cxnLst/>
              <a:rect l="l" t="t" r="r" b="b"/>
              <a:pathLst>
                <a:path w="1286" h="1929" extrusionOk="0">
                  <a:moveTo>
                    <a:pt x="659" y="857"/>
                  </a:moveTo>
                  <a:cubicBezTo>
                    <a:pt x="775" y="857"/>
                    <a:pt x="857" y="907"/>
                    <a:pt x="923" y="973"/>
                  </a:cubicBezTo>
                  <a:cubicBezTo>
                    <a:pt x="989" y="1055"/>
                    <a:pt x="1022" y="1154"/>
                    <a:pt x="1022" y="1286"/>
                  </a:cubicBezTo>
                  <a:cubicBezTo>
                    <a:pt x="1022" y="1418"/>
                    <a:pt x="989" y="1533"/>
                    <a:pt x="923" y="1615"/>
                  </a:cubicBezTo>
                  <a:cubicBezTo>
                    <a:pt x="857" y="1681"/>
                    <a:pt x="775" y="1731"/>
                    <a:pt x="659" y="1731"/>
                  </a:cubicBezTo>
                  <a:cubicBezTo>
                    <a:pt x="544" y="1731"/>
                    <a:pt x="462" y="1681"/>
                    <a:pt x="396" y="1615"/>
                  </a:cubicBezTo>
                  <a:cubicBezTo>
                    <a:pt x="330" y="1533"/>
                    <a:pt x="297" y="1418"/>
                    <a:pt x="297" y="1286"/>
                  </a:cubicBezTo>
                  <a:cubicBezTo>
                    <a:pt x="297" y="1154"/>
                    <a:pt x="330" y="1055"/>
                    <a:pt x="396" y="973"/>
                  </a:cubicBezTo>
                  <a:cubicBezTo>
                    <a:pt x="462" y="907"/>
                    <a:pt x="544" y="857"/>
                    <a:pt x="659" y="857"/>
                  </a:cubicBezTo>
                  <a:close/>
                  <a:moveTo>
                    <a:pt x="775" y="0"/>
                  </a:moveTo>
                  <a:cubicBezTo>
                    <a:pt x="528" y="0"/>
                    <a:pt x="346" y="83"/>
                    <a:pt x="214" y="264"/>
                  </a:cubicBezTo>
                  <a:cubicBezTo>
                    <a:pt x="66" y="429"/>
                    <a:pt x="0" y="676"/>
                    <a:pt x="0" y="956"/>
                  </a:cubicBezTo>
                  <a:cubicBezTo>
                    <a:pt x="0" y="1269"/>
                    <a:pt x="50" y="1517"/>
                    <a:pt x="165" y="1681"/>
                  </a:cubicBezTo>
                  <a:cubicBezTo>
                    <a:pt x="280" y="1846"/>
                    <a:pt x="445" y="1929"/>
                    <a:pt x="659" y="1929"/>
                  </a:cubicBezTo>
                  <a:cubicBezTo>
                    <a:pt x="841" y="1929"/>
                    <a:pt x="1005" y="1863"/>
                    <a:pt x="1104" y="1747"/>
                  </a:cubicBezTo>
                  <a:cubicBezTo>
                    <a:pt x="1220" y="1632"/>
                    <a:pt x="1286" y="1484"/>
                    <a:pt x="1286" y="1286"/>
                  </a:cubicBezTo>
                  <a:cubicBezTo>
                    <a:pt x="1286" y="1104"/>
                    <a:pt x="1220" y="940"/>
                    <a:pt x="1121" y="824"/>
                  </a:cubicBezTo>
                  <a:cubicBezTo>
                    <a:pt x="1005" y="725"/>
                    <a:pt x="857" y="659"/>
                    <a:pt x="676" y="659"/>
                  </a:cubicBezTo>
                  <a:cubicBezTo>
                    <a:pt x="593" y="659"/>
                    <a:pt x="511" y="676"/>
                    <a:pt x="429" y="725"/>
                  </a:cubicBezTo>
                  <a:cubicBezTo>
                    <a:pt x="363" y="758"/>
                    <a:pt x="297" y="808"/>
                    <a:pt x="247" y="890"/>
                  </a:cubicBezTo>
                  <a:cubicBezTo>
                    <a:pt x="264" y="659"/>
                    <a:pt x="313" y="495"/>
                    <a:pt x="396" y="379"/>
                  </a:cubicBezTo>
                  <a:cubicBezTo>
                    <a:pt x="495" y="264"/>
                    <a:pt x="610" y="214"/>
                    <a:pt x="775" y="214"/>
                  </a:cubicBezTo>
                  <a:cubicBezTo>
                    <a:pt x="841" y="214"/>
                    <a:pt x="907" y="214"/>
                    <a:pt x="973" y="231"/>
                  </a:cubicBezTo>
                  <a:cubicBezTo>
                    <a:pt x="1038" y="247"/>
                    <a:pt x="1088" y="280"/>
                    <a:pt x="1154" y="297"/>
                  </a:cubicBezTo>
                  <a:lnTo>
                    <a:pt x="1154" y="83"/>
                  </a:lnTo>
                  <a:cubicBezTo>
                    <a:pt x="1088" y="50"/>
                    <a:pt x="1022" y="33"/>
                    <a:pt x="956" y="17"/>
                  </a:cubicBezTo>
                  <a:cubicBezTo>
                    <a:pt x="890" y="0"/>
                    <a:pt x="824" y="0"/>
                    <a:pt x="7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8"/>
            <p:cNvSpPr/>
            <p:nvPr/>
          </p:nvSpPr>
          <p:spPr>
            <a:xfrm>
              <a:off x="8346801" y="2409737"/>
              <a:ext cx="44374" cy="67399"/>
            </a:xfrm>
            <a:custGeom>
              <a:avLst/>
              <a:gdLst/>
              <a:ahLst/>
              <a:cxnLst/>
              <a:rect l="l" t="t" r="r" b="b"/>
              <a:pathLst>
                <a:path w="1270" h="1929" extrusionOk="0">
                  <a:moveTo>
                    <a:pt x="627" y="198"/>
                  </a:moveTo>
                  <a:cubicBezTo>
                    <a:pt x="759" y="198"/>
                    <a:pt x="858" y="264"/>
                    <a:pt x="924" y="396"/>
                  </a:cubicBezTo>
                  <a:cubicBezTo>
                    <a:pt x="990" y="511"/>
                    <a:pt x="1023" y="709"/>
                    <a:pt x="1023" y="956"/>
                  </a:cubicBezTo>
                  <a:cubicBezTo>
                    <a:pt x="1023" y="1220"/>
                    <a:pt x="990" y="1401"/>
                    <a:pt x="924" y="1533"/>
                  </a:cubicBezTo>
                  <a:cubicBezTo>
                    <a:pt x="858" y="1665"/>
                    <a:pt x="759" y="1731"/>
                    <a:pt x="627" y="1731"/>
                  </a:cubicBezTo>
                  <a:cubicBezTo>
                    <a:pt x="512" y="1731"/>
                    <a:pt x="413" y="1665"/>
                    <a:pt x="347" y="1533"/>
                  </a:cubicBezTo>
                  <a:cubicBezTo>
                    <a:pt x="281" y="1401"/>
                    <a:pt x="248" y="1220"/>
                    <a:pt x="248" y="956"/>
                  </a:cubicBezTo>
                  <a:cubicBezTo>
                    <a:pt x="248" y="709"/>
                    <a:pt x="281" y="511"/>
                    <a:pt x="347" y="396"/>
                  </a:cubicBezTo>
                  <a:cubicBezTo>
                    <a:pt x="413" y="264"/>
                    <a:pt x="512" y="198"/>
                    <a:pt x="627" y="198"/>
                  </a:cubicBezTo>
                  <a:close/>
                  <a:moveTo>
                    <a:pt x="627" y="0"/>
                  </a:moveTo>
                  <a:cubicBezTo>
                    <a:pt x="429" y="0"/>
                    <a:pt x="265" y="83"/>
                    <a:pt x="149" y="247"/>
                  </a:cubicBezTo>
                  <a:cubicBezTo>
                    <a:pt x="50" y="412"/>
                    <a:pt x="1" y="643"/>
                    <a:pt x="1" y="956"/>
                  </a:cubicBezTo>
                  <a:cubicBezTo>
                    <a:pt x="1" y="1269"/>
                    <a:pt x="50" y="1517"/>
                    <a:pt x="149" y="1681"/>
                  </a:cubicBezTo>
                  <a:cubicBezTo>
                    <a:pt x="265" y="1846"/>
                    <a:pt x="429" y="1929"/>
                    <a:pt x="627" y="1929"/>
                  </a:cubicBezTo>
                  <a:cubicBezTo>
                    <a:pt x="841" y="1929"/>
                    <a:pt x="1006" y="1846"/>
                    <a:pt x="1105" y="1681"/>
                  </a:cubicBezTo>
                  <a:cubicBezTo>
                    <a:pt x="1221" y="1517"/>
                    <a:pt x="1270" y="1269"/>
                    <a:pt x="1270" y="956"/>
                  </a:cubicBezTo>
                  <a:cubicBezTo>
                    <a:pt x="1270" y="643"/>
                    <a:pt x="1221" y="412"/>
                    <a:pt x="1105" y="247"/>
                  </a:cubicBezTo>
                  <a:cubicBezTo>
                    <a:pt x="1006" y="83"/>
                    <a:pt x="841" y="0"/>
                    <a:pt x="6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8"/>
            <p:cNvSpPr/>
            <p:nvPr/>
          </p:nvSpPr>
          <p:spPr>
            <a:xfrm>
              <a:off x="8404417" y="2410890"/>
              <a:ext cx="41474" cy="64534"/>
            </a:xfrm>
            <a:custGeom>
              <a:avLst/>
              <a:gdLst/>
              <a:ahLst/>
              <a:cxnLst/>
              <a:rect l="l" t="t" r="r" b="b"/>
              <a:pathLst>
                <a:path w="1187" h="1847" extrusionOk="0">
                  <a:moveTo>
                    <a:pt x="0" y="0"/>
                  </a:moveTo>
                  <a:lnTo>
                    <a:pt x="0" y="214"/>
                  </a:lnTo>
                  <a:lnTo>
                    <a:pt x="890" y="214"/>
                  </a:lnTo>
                  <a:lnTo>
                    <a:pt x="264" y="1846"/>
                  </a:lnTo>
                  <a:lnTo>
                    <a:pt x="511" y="1846"/>
                  </a:lnTo>
                  <a:lnTo>
                    <a:pt x="1187" y="116"/>
                  </a:lnTo>
                  <a:lnTo>
                    <a:pt x="11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7" name="Google Shape;1487;p48"/>
          <p:cNvGrpSpPr/>
          <p:nvPr/>
        </p:nvGrpSpPr>
        <p:grpSpPr>
          <a:xfrm>
            <a:off x="956142" y="2622957"/>
            <a:ext cx="2775360" cy="866564"/>
            <a:chOff x="956142" y="2622957"/>
            <a:chExt cx="2775360" cy="866564"/>
          </a:xfrm>
        </p:grpSpPr>
        <p:sp>
          <p:nvSpPr>
            <p:cNvPr id="1488" name="Google Shape;1488;p48"/>
            <p:cNvSpPr/>
            <p:nvPr/>
          </p:nvSpPr>
          <p:spPr>
            <a:xfrm>
              <a:off x="990398" y="3434942"/>
              <a:ext cx="36219" cy="54579"/>
            </a:xfrm>
            <a:custGeom>
              <a:avLst/>
              <a:gdLst/>
              <a:ahLst/>
              <a:cxnLst/>
              <a:rect l="l" t="t" r="r" b="b"/>
              <a:pathLst>
                <a:path w="941" h="1418" extrusionOk="0">
                  <a:moveTo>
                    <a:pt x="462" y="149"/>
                  </a:moveTo>
                  <a:cubicBezTo>
                    <a:pt x="561" y="149"/>
                    <a:pt x="627" y="198"/>
                    <a:pt x="677" y="281"/>
                  </a:cubicBezTo>
                  <a:cubicBezTo>
                    <a:pt x="726" y="379"/>
                    <a:pt x="759" y="511"/>
                    <a:pt x="759" y="709"/>
                  </a:cubicBezTo>
                  <a:cubicBezTo>
                    <a:pt x="759" y="890"/>
                    <a:pt x="726" y="1039"/>
                    <a:pt x="677" y="1121"/>
                  </a:cubicBezTo>
                  <a:cubicBezTo>
                    <a:pt x="627" y="1220"/>
                    <a:pt x="561" y="1269"/>
                    <a:pt x="462" y="1269"/>
                  </a:cubicBezTo>
                  <a:cubicBezTo>
                    <a:pt x="380" y="1269"/>
                    <a:pt x="297" y="1220"/>
                    <a:pt x="248" y="1121"/>
                  </a:cubicBezTo>
                  <a:cubicBezTo>
                    <a:pt x="199" y="1039"/>
                    <a:pt x="182" y="890"/>
                    <a:pt x="182" y="709"/>
                  </a:cubicBezTo>
                  <a:cubicBezTo>
                    <a:pt x="182" y="511"/>
                    <a:pt x="199" y="379"/>
                    <a:pt x="248" y="281"/>
                  </a:cubicBezTo>
                  <a:cubicBezTo>
                    <a:pt x="297" y="198"/>
                    <a:pt x="380" y="149"/>
                    <a:pt x="462" y="149"/>
                  </a:cubicBezTo>
                  <a:close/>
                  <a:moveTo>
                    <a:pt x="462" y="0"/>
                  </a:moveTo>
                  <a:cubicBezTo>
                    <a:pt x="314" y="0"/>
                    <a:pt x="199" y="66"/>
                    <a:pt x="116" y="182"/>
                  </a:cubicBezTo>
                  <a:cubicBezTo>
                    <a:pt x="34" y="297"/>
                    <a:pt x="1" y="478"/>
                    <a:pt x="1" y="709"/>
                  </a:cubicBezTo>
                  <a:cubicBezTo>
                    <a:pt x="1" y="940"/>
                    <a:pt x="34" y="1105"/>
                    <a:pt x="116" y="1236"/>
                  </a:cubicBezTo>
                  <a:cubicBezTo>
                    <a:pt x="199" y="1352"/>
                    <a:pt x="314" y="1418"/>
                    <a:pt x="462" y="1418"/>
                  </a:cubicBezTo>
                  <a:cubicBezTo>
                    <a:pt x="627" y="1418"/>
                    <a:pt x="742" y="1352"/>
                    <a:pt x="808" y="1236"/>
                  </a:cubicBezTo>
                  <a:cubicBezTo>
                    <a:pt x="891" y="1105"/>
                    <a:pt x="940" y="940"/>
                    <a:pt x="940" y="709"/>
                  </a:cubicBezTo>
                  <a:cubicBezTo>
                    <a:pt x="940" y="478"/>
                    <a:pt x="891" y="297"/>
                    <a:pt x="808" y="182"/>
                  </a:cubicBezTo>
                  <a:cubicBezTo>
                    <a:pt x="742" y="66"/>
                    <a:pt x="627" y="0"/>
                    <a:pt x="4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8"/>
            <p:cNvSpPr/>
            <p:nvPr/>
          </p:nvSpPr>
          <p:spPr>
            <a:xfrm>
              <a:off x="1039242" y="3435558"/>
              <a:ext cx="31138" cy="52693"/>
            </a:xfrm>
            <a:custGeom>
              <a:avLst/>
              <a:gdLst/>
              <a:ahLst/>
              <a:cxnLst/>
              <a:rect l="l" t="t" r="r" b="b"/>
              <a:pathLst>
                <a:path w="809" h="1369" extrusionOk="0">
                  <a:moveTo>
                    <a:pt x="330" y="1"/>
                  </a:moveTo>
                  <a:lnTo>
                    <a:pt x="1" y="67"/>
                  </a:lnTo>
                  <a:lnTo>
                    <a:pt x="1" y="248"/>
                  </a:lnTo>
                  <a:lnTo>
                    <a:pt x="330" y="182"/>
                  </a:lnTo>
                  <a:lnTo>
                    <a:pt x="330" y="1220"/>
                  </a:lnTo>
                  <a:lnTo>
                    <a:pt x="17" y="1220"/>
                  </a:lnTo>
                  <a:lnTo>
                    <a:pt x="17" y="1369"/>
                  </a:lnTo>
                  <a:lnTo>
                    <a:pt x="808" y="1369"/>
                  </a:lnTo>
                  <a:lnTo>
                    <a:pt x="808" y="1220"/>
                  </a:lnTo>
                  <a:lnTo>
                    <a:pt x="512" y="1220"/>
                  </a:lnTo>
                  <a:lnTo>
                    <a:pt x="5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8"/>
            <p:cNvSpPr/>
            <p:nvPr/>
          </p:nvSpPr>
          <p:spPr>
            <a:xfrm>
              <a:off x="1244778" y="3434942"/>
              <a:ext cx="36219" cy="54579"/>
            </a:xfrm>
            <a:custGeom>
              <a:avLst/>
              <a:gdLst/>
              <a:ahLst/>
              <a:cxnLst/>
              <a:rect l="l" t="t" r="r" b="b"/>
              <a:pathLst>
                <a:path w="941" h="1418" extrusionOk="0">
                  <a:moveTo>
                    <a:pt x="462" y="149"/>
                  </a:moveTo>
                  <a:cubicBezTo>
                    <a:pt x="561" y="149"/>
                    <a:pt x="627" y="198"/>
                    <a:pt x="676" y="281"/>
                  </a:cubicBezTo>
                  <a:cubicBezTo>
                    <a:pt x="726" y="379"/>
                    <a:pt x="759" y="511"/>
                    <a:pt x="759" y="709"/>
                  </a:cubicBezTo>
                  <a:cubicBezTo>
                    <a:pt x="759" y="890"/>
                    <a:pt x="726" y="1039"/>
                    <a:pt x="676" y="1121"/>
                  </a:cubicBezTo>
                  <a:cubicBezTo>
                    <a:pt x="627" y="1220"/>
                    <a:pt x="561" y="1269"/>
                    <a:pt x="462" y="1269"/>
                  </a:cubicBezTo>
                  <a:cubicBezTo>
                    <a:pt x="363" y="1269"/>
                    <a:pt x="297" y="1220"/>
                    <a:pt x="248" y="1121"/>
                  </a:cubicBezTo>
                  <a:cubicBezTo>
                    <a:pt x="198" y="1039"/>
                    <a:pt x="182" y="890"/>
                    <a:pt x="182" y="709"/>
                  </a:cubicBezTo>
                  <a:cubicBezTo>
                    <a:pt x="182" y="511"/>
                    <a:pt x="198" y="379"/>
                    <a:pt x="248" y="281"/>
                  </a:cubicBezTo>
                  <a:cubicBezTo>
                    <a:pt x="297" y="198"/>
                    <a:pt x="363" y="149"/>
                    <a:pt x="462" y="149"/>
                  </a:cubicBezTo>
                  <a:close/>
                  <a:moveTo>
                    <a:pt x="462" y="0"/>
                  </a:moveTo>
                  <a:cubicBezTo>
                    <a:pt x="314" y="0"/>
                    <a:pt x="198" y="66"/>
                    <a:pt x="116" y="182"/>
                  </a:cubicBezTo>
                  <a:cubicBezTo>
                    <a:pt x="34" y="297"/>
                    <a:pt x="1" y="478"/>
                    <a:pt x="1" y="709"/>
                  </a:cubicBezTo>
                  <a:cubicBezTo>
                    <a:pt x="1" y="940"/>
                    <a:pt x="34" y="1105"/>
                    <a:pt x="116" y="1236"/>
                  </a:cubicBezTo>
                  <a:cubicBezTo>
                    <a:pt x="198" y="1352"/>
                    <a:pt x="314" y="1418"/>
                    <a:pt x="462" y="1418"/>
                  </a:cubicBezTo>
                  <a:cubicBezTo>
                    <a:pt x="611" y="1418"/>
                    <a:pt x="726" y="1352"/>
                    <a:pt x="808" y="1236"/>
                  </a:cubicBezTo>
                  <a:cubicBezTo>
                    <a:pt x="891" y="1105"/>
                    <a:pt x="940" y="940"/>
                    <a:pt x="940" y="709"/>
                  </a:cubicBezTo>
                  <a:cubicBezTo>
                    <a:pt x="940" y="478"/>
                    <a:pt x="891" y="297"/>
                    <a:pt x="808" y="182"/>
                  </a:cubicBezTo>
                  <a:cubicBezTo>
                    <a:pt x="726" y="66"/>
                    <a:pt x="611" y="0"/>
                    <a:pt x="4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8"/>
            <p:cNvSpPr/>
            <p:nvPr/>
          </p:nvSpPr>
          <p:spPr>
            <a:xfrm>
              <a:off x="1291082" y="3434942"/>
              <a:ext cx="33024" cy="53309"/>
            </a:xfrm>
            <a:custGeom>
              <a:avLst/>
              <a:gdLst/>
              <a:ahLst/>
              <a:cxnLst/>
              <a:rect l="l" t="t" r="r" b="b"/>
              <a:pathLst>
                <a:path w="858" h="1385" extrusionOk="0">
                  <a:moveTo>
                    <a:pt x="396" y="0"/>
                  </a:moveTo>
                  <a:cubicBezTo>
                    <a:pt x="330" y="0"/>
                    <a:pt x="281" y="0"/>
                    <a:pt x="215" y="17"/>
                  </a:cubicBezTo>
                  <a:cubicBezTo>
                    <a:pt x="149" y="33"/>
                    <a:pt x="83" y="66"/>
                    <a:pt x="1" y="83"/>
                  </a:cubicBezTo>
                  <a:lnTo>
                    <a:pt x="1" y="281"/>
                  </a:lnTo>
                  <a:cubicBezTo>
                    <a:pt x="83" y="231"/>
                    <a:pt x="149" y="198"/>
                    <a:pt x="215" y="182"/>
                  </a:cubicBezTo>
                  <a:cubicBezTo>
                    <a:pt x="281" y="165"/>
                    <a:pt x="330" y="149"/>
                    <a:pt x="396" y="149"/>
                  </a:cubicBezTo>
                  <a:cubicBezTo>
                    <a:pt x="479" y="149"/>
                    <a:pt x="545" y="182"/>
                    <a:pt x="594" y="215"/>
                  </a:cubicBezTo>
                  <a:cubicBezTo>
                    <a:pt x="644" y="264"/>
                    <a:pt x="660" y="330"/>
                    <a:pt x="660" y="396"/>
                  </a:cubicBezTo>
                  <a:cubicBezTo>
                    <a:pt x="660" y="445"/>
                    <a:pt x="660" y="495"/>
                    <a:pt x="627" y="528"/>
                  </a:cubicBezTo>
                  <a:cubicBezTo>
                    <a:pt x="611" y="577"/>
                    <a:pt x="561" y="643"/>
                    <a:pt x="512" y="709"/>
                  </a:cubicBezTo>
                  <a:cubicBezTo>
                    <a:pt x="479" y="742"/>
                    <a:pt x="396" y="824"/>
                    <a:pt x="281" y="940"/>
                  </a:cubicBezTo>
                  <a:cubicBezTo>
                    <a:pt x="166" y="1055"/>
                    <a:pt x="67" y="1154"/>
                    <a:pt x="1" y="1236"/>
                  </a:cubicBezTo>
                  <a:lnTo>
                    <a:pt x="1" y="1385"/>
                  </a:lnTo>
                  <a:lnTo>
                    <a:pt x="858" y="1385"/>
                  </a:lnTo>
                  <a:lnTo>
                    <a:pt x="858" y="1236"/>
                  </a:lnTo>
                  <a:lnTo>
                    <a:pt x="215" y="1236"/>
                  </a:lnTo>
                  <a:cubicBezTo>
                    <a:pt x="363" y="1072"/>
                    <a:pt x="479" y="956"/>
                    <a:pt x="561" y="874"/>
                  </a:cubicBezTo>
                  <a:cubicBezTo>
                    <a:pt x="644" y="791"/>
                    <a:pt x="693" y="742"/>
                    <a:pt x="710" y="726"/>
                  </a:cubicBezTo>
                  <a:cubicBezTo>
                    <a:pt x="759" y="660"/>
                    <a:pt x="792" y="594"/>
                    <a:pt x="825" y="544"/>
                  </a:cubicBezTo>
                  <a:cubicBezTo>
                    <a:pt x="841" y="495"/>
                    <a:pt x="858" y="445"/>
                    <a:pt x="858" y="379"/>
                  </a:cubicBezTo>
                  <a:cubicBezTo>
                    <a:pt x="858" y="264"/>
                    <a:pt x="808" y="182"/>
                    <a:pt x="726" y="99"/>
                  </a:cubicBezTo>
                  <a:cubicBezTo>
                    <a:pt x="644" y="33"/>
                    <a:pt x="528" y="0"/>
                    <a:pt x="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8"/>
            <p:cNvSpPr/>
            <p:nvPr/>
          </p:nvSpPr>
          <p:spPr>
            <a:xfrm>
              <a:off x="1474410" y="3434942"/>
              <a:ext cx="36219" cy="54579"/>
            </a:xfrm>
            <a:custGeom>
              <a:avLst/>
              <a:gdLst/>
              <a:ahLst/>
              <a:cxnLst/>
              <a:rect l="l" t="t" r="r" b="b"/>
              <a:pathLst>
                <a:path w="941" h="1418" extrusionOk="0">
                  <a:moveTo>
                    <a:pt x="462" y="149"/>
                  </a:moveTo>
                  <a:cubicBezTo>
                    <a:pt x="561" y="149"/>
                    <a:pt x="644" y="198"/>
                    <a:pt x="677" y="281"/>
                  </a:cubicBezTo>
                  <a:cubicBezTo>
                    <a:pt x="726" y="379"/>
                    <a:pt x="759" y="511"/>
                    <a:pt x="759" y="709"/>
                  </a:cubicBezTo>
                  <a:cubicBezTo>
                    <a:pt x="759" y="890"/>
                    <a:pt x="726" y="1039"/>
                    <a:pt x="677" y="1121"/>
                  </a:cubicBezTo>
                  <a:cubicBezTo>
                    <a:pt x="644" y="1220"/>
                    <a:pt x="561" y="1269"/>
                    <a:pt x="462" y="1269"/>
                  </a:cubicBezTo>
                  <a:cubicBezTo>
                    <a:pt x="380" y="1269"/>
                    <a:pt x="298" y="1220"/>
                    <a:pt x="248" y="1121"/>
                  </a:cubicBezTo>
                  <a:cubicBezTo>
                    <a:pt x="215" y="1039"/>
                    <a:pt x="182" y="890"/>
                    <a:pt x="182" y="709"/>
                  </a:cubicBezTo>
                  <a:cubicBezTo>
                    <a:pt x="182" y="511"/>
                    <a:pt x="215" y="379"/>
                    <a:pt x="248" y="281"/>
                  </a:cubicBezTo>
                  <a:cubicBezTo>
                    <a:pt x="298" y="198"/>
                    <a:pt x="380" y="149"/>
                    <a:pt x="462" y="149"/>
                  </a:cubicBezTo>
                  <a:close/>
                  <a:moveTo>
                    <a:pt x="462" y="0"/>
                  </a:moveTo>
                  <a:cubicBezTo>
                    <a:pt x="314" y="0"/>
                    <a:pt x="199" y="66"/>
                    <a:pt x="116" y="182"/>
                  </a:cubicBezTo>
                  <a:cubicBezTo>
                    <a:pt x="34" y="297"/>
                    <a:pt x="1" y="478"/>
                    <a:pt x="1" y="709"/>
                  </a:cubicBezTo>
                  <a:cubicBezTo>
                    <a:pt x="1" y="940"/>
                    <a:pt x="34" y="1105"/>
                    <a:pt x="116" y="1236"/>
                  </a:cubicBezTo>
                  <a:cubicBezTo>
                    <a:pt x="199" y="1352"/>
                    <a:pt x="314" y="1418"/>
                    <a:pt x="462" y="1418"/>
                  </a:cubicBezTo>
                  <a:cubicBezTo>
                    <a:pt x="627" y="1418"/>
                    <a:pt x="743" y="1352"/>
                    <a:pt x="825" y="1236"/>
                  </a:cubicBezTo>
                  <a:cubicBezTo>
                    <a:pt x="907" y="1105"/>
                    <a:pt x="940" y="940"/>
                    <a:pt x="940" y="709"/>
                  </a:cubicBezTo>
                  <a:cubicBezTo>
                    <a:pt x="940" y="478"/>
                    <a:pt x="907" y="297"/>
                    <a:pt x="825" y="182"/>
                  </a:cubicBezTo>
                  <a:cubicBezTo>
                    <a:pt x="743" y="66"/>
                    <a:pt x="627" y="0"/>
                    <a:pt x="4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8"/>
            <p:cNvSpPr/>
            <p:nvPr/>
          </p:nvSpPr>
          <p:spPr>
            <a:xfrm>
              <a:off x="1520752" y="3434942"/>
              <a:ext cx="34910" cy="54579"/>
            </a:xfrm>
            <a:custGeom>
              <a:avLst/>
              <a:gdLst/>
              <a:ahLst/>
              <a:cxnLst/>
              <a:rect l="l" t="t" r="r" b="b"/>
              <a:pathLst>
                <a:path w="907" h="1418" extrusionOk="0">
                  <a:moveTo>
                    <a:pt x="412" y="0"/>
                  </a:moveTo>
                  <a:cubicBezTo>
                    <a:pt x="363" y="0"/>
                    <a:pt x="297" y="0"/>
                    <a:pt x="247" y="17"/>
                  </a:cubicBezTo>
                  <a:cubicBezTo>
                    <a:pt x="181" y="17"/>
                    <a:pt x="115" y="33"/>
                    <a:pt x="49" y="50"/>
                  </a:cubicBezTo>
                  <a:lnTo>
                    <a:pt x="49" y="215"/>
                  </a:lnTo>
                  <a:cubicBezTo>
                    <a:pt x="115" y="198"/>
                    <a:pt x="181" y="182"/>
                    <a:pt x="231" y="165"/>
                  </a:cubicBezTo>
                  <a:cubicBezTo>
                    <a:pt x="297" y="165"/>
                    <a:pt x="346" y="149"/>
                    <a:pt x="396" y="149"/>
                  </a:cubicBezTo>
                  <a:cubicBezTo>
                    <a:pt x="494" y="149"/>
                    <a:pt x="560" y="165"/>
                    <a:pt x="610" y="215"/>
                  </a:cubicBezTo>
                  <a:cubicBezTo>
                    <a:pt x="659" y="248"/>
                    <a:pt x="692" y="297"/>
                    <a:pt x="692" y="363"/>
                  </a:cubicBezTo>
                  <a:cubicBezTo>
                    <a:pt x="692" y="445"/>
                    <a:pt x="659" y="495"/>
                    <a:pt x="610" y="528"/>
                  </a:cubicBezTo>
                  <a:cubicBezTo>
                    <a:pt x="560" y="561"/>
                    <a:pt x="494" y="577"/>
                    <a:pt x="412" y="577"/>
                  </a:cubicBezTo>
                  <a:lnTo>
                    <a:pt x="231" y="577"/>
                  </a:lnTo>
                  <a:lnTo>
                    <a:pt x="231" y="726"/>
                  </a:lnTo>
                  <a:lnTo>
                    <a:pt x="396" y="726"/>
                  </a:lnTo>
                  <a:cubicBezTo>
                    <a:pt x="494" y="726"/>
                    <a:pt x="577" y="759"/>
                    <a:pt x="626" y="808"/>
                  </a:cubicBezTo>
                  <a:cubicBezTo>
                    <a:pt x="692" y="841"/>
                    <a:pt x="709" y="907"/>
                    <a:pt x="709" y="989"/>
                  </a:cubicBezTo>
                  <a:cubicBezTo>
                    <a:pt x="709" y="1072"/>
                    <a:pt x="692" y="1138"/>
                    <a:pt x="626" y="1187"/>
                  </a:cubicBezTo>
                  <a:cubicBezTo>
                    <a:pt x="560" y="1236"/>
                    <a:pt x="478" y="1253"/>
                    <a:pt x="363" y="1253"/>
                  </a:cubicBezTo>
                  <a:cubicBezTo>
                    <a:pt x="297" y="1253"/>
                    <a:pt x="231" y="1253"/>
                    <a:pt x="165" y="1236"/>
                  </a:cubicBezTo>
                  <a:cubicBezTo>
                    <a:pt x="115" y="1220"/>
                    <a:pt x="49" y="1204"/>
                    <a:pt x="0" y="1171"/>
                  </a:cubicBezTo>
                  <a:lnTo>
                    <a:pt x="0" y="1352"/>
                  </a:lnTo>
                  <a:cubicBezTo>
                    <a:pt x="66" y="1368"/>
                    <a:pt x="132" y="1385"/>
                    <a:pt x="198" y="1401"/>
                  </a:cubicBezTo>
                  <a:cubicBezTo>
                    <a:pt x="247" y="1401"/>
                    <a:pt x="313" y="1418"/>
                    <a:pt x="363" y="1418"/>
                  </a:cubicBezTo>
                  <a:cubicBezTo>
                    <a:pt x="544" y="1418"/>
                    <a:pt x="676" y="1368"/>
                    <a:pt x="758" y="1302"/>
                  </a:cubicBezTo>
                  <a:cubicBezTo>
                    <a:pt x="857" y="1220"/>
                    <a:pt x="906" y="1121"/>
                    <a:pt x="906" y="989"/>
                  </a:cubicBezTo>
                  <a:cubicBezTo>
                    <a:pt x="906" y="907"/>
                    <a:pt x="874" y="824"/>
                    <a:pt x="824" y="775"/>
                  </a:cubicBezTo>
                  <a:cubicBezTo>
                    <a:pt x="775" y="709"/>
                    <a:pt x="709" y="676"/>
                    <a:pt x="626" y="643"/>
                  </a:cubicBezTo>
                  <a:cubicBezTo>
                    <a:pt x="692" y="627"/>
                    <a:pt x="758" y="594"/>
                    <a:pt x="808" y="544"/>
                  </a:cubicBezTo>
                  <a:cubicBezTo>
                    <a:pt x="841" y="495"/>
                    <a:pt x="874" y="429"/>
                    <a:pt x="874" y="346"/>
                  </a:cubicBezTo>
                  <a:cubicBezTo>
                    <a:pt x="874" y="248"/>
                    <a:pt x="824" y="165"/>
                    <a:pt x="742" y="99"/>
                  </a:cubicBezTo>
                  <a:cubicBezTo>
                    <a:pt x="659" y="33"/>
                    <a:pt x="560" y="0"/>
                    <a:pt x="4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8"/>
            <p:cNvSpPr/>
            <p:nvPr/>
          </p:nvSpPr>
          <p:spPr>
            <a:xfrm>
              <a:off x="1720553" y="3434942"/>
              <a:ext cx="36181" cy="54579"/>
            </a:xfrm>
            <a:custGeom>
              <a:avLst/>
              <a:gdLst/>
              <a:ahLst/>
              <a:cxnLst/>
              <a:rect l="l" t="t" r="r" b="b"/>
              <a:pathLst>
                <a:path w="940" h="1418" extrusionOk="0">
                  <a:moveTo>
                    <a:pt x="462" y="149"/>
                  </a:moveTo>
                  <a:cubicBezTo>
                    <a:pt x="561" y="149"/>
                    <a:pt x="643" y="198"/>
                    <a:pt x="676" y="281"/>
                  </a:cubicBezTo>
                  <a:cubicBezTo>
                    <a:pt x="726" y="379"/>
                    <a:pt x="759" y="511"/>
                    <a:pt x="759" y="709"/>
                  </a:cubicBezTo>
                  <a:cubicBezTo>
                    <a:pt x="759" y="890"/>
                    <a:pt x="726" y="1039"/>
                    <a:pt x="676" y="1121"/>
                  </a:cubicBezTo>
                  <a:cubicBezTo>
                    <a:pt x="643" y="1220"/>
                    <a:pt x="561" y="1269"/>
                    <a:pt x="462" y="1269"/>
                  </a:cubicBezTo>
                  <a:cubicBezTo>
                    <a:pt x="380" y="1269"/>
                    <a:pt x="297" y="1220"/>
                    <a:pt x="248" y="1121"/>
                  </a:cubicBezTo>
                  <a:cubicBezTo>
                    <a:pt x="215" y="1039"/>
                    <a:pt x="182" y="890"/>
                    <a:pt x="182" y="709"/>
                  </a:cubicBezTo>
                  <a:cubicBezTo>
                    <a:pt x="182" y="511"/>
                    <a:pt x="215" y="379"/>
                    <a:pt x="248" y="281"/>
                  </a:cubicBezTo>
                  <a:cubicBezTo>
                    <a:pt x="297" y="198"/>
                    <a:pt x="380" y="149"/>
                    <a:pt x="462" y="149"/>
                  </a:cubicBezTo>
                  <a:close/>
                  <a:moveTo>
                    <a:pt x="462" y="0"/>
                  </a:moveTo>
                  <a:cubicBezTo>
                    <a:pt x="314" y="0"/>
                    <a:pt x="198" y="66"/>
                    <a:pt x="116" y="182"/>
                  </a:cubicBezTo>
                  <a:cubicBezTo>
                    <a:pt x="34" y="297"/>
                    <a:pt x="1" y="478"/>
                    <a:pt x="1" y="709"/>
                  </a:cubicBezTo>
                  <a:cubicBezTo>
                    <a:pt x="1" y="940"/>
                    <a:pt x="34" y="1105"/>
                    <a:pt x="116" y="1236"/>
                  </a:cubicBezTo>
                  <a:cubicBezTo>
                    <a:pt x="198" y="1352"/>
                    <a:pt x="314" y="1418"/>
                    <a:pt x="462" y="1418"/>
                  </a:cubicBezTo>
                  <a:cubicBezTo>
                    <a:pt x="627" y="1418"/>
                    <a:pt x="742" y="1352"/>
                    <a:pt x="825" y="1236"/>
                  </a:cubicBezTo>
                  <a:cubicBezTo>
                    <a:pt x="907" y="1105"/>
                    <a:pt x="940" y="940"/>
                    <a:pt x="940" y="709"/>
                  </a:cubicBezTo>
                  <a:cubicBezTo>
                    <a:pt x="940" y="478"/>
                    <a:pt x="907" y="297"/>
                    <a:pt x="825" y="182"/>
                  </a:cubicBezTo>
                  <a:cubicBezTo>
                    <a:pt x="742" y="66"/>
                    <a:pt x="627" y="0"/>
                    <a:pt x="4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8"/>
            <p:cNvSpPr/>
            <p:nvPr/>
          </p:nvSpPr>
          <p:spPr>
            <a:xfrm>
              <a:off x="1764971" y="3435558"/>
              <a:ext cx="38105" cy="52693"/>
            </a:xfrm>
            <a:custGeom>
              <a:avLst/>
              <a:gdLst/>
              <a:ahLst/>
              <a:cxnLst/>
              <a:rect l="l" t="t" r="r" b="b"/>
              <a:pathLst>
                <a:path w="990" h="1369" extrusionOk="0">
                  <a:moveTo>
                    <a:pt x="610" y="166"/>
                  </a:moveTo>
                  <a:lnTo>
                    <a:pt x="610" y="891"/>
                  </a:lnTo>
                  <a:lnTo>
                    <a:pt x="149" y="891"/>
                  </a:lnTo>
                  <a:lnTo>
                    <a:pt x="610" y="166"/>
                  </a:lnTo>
                  <a:close/>
                  <a:moveTo>
                    <a:pt x="561" y="1"/>
                  </a:moveTo>
                  <a:lnTo>
                    <a:pt x="0" y="874"/>
                  </a:lnTo>
                  <a:lnTo>
                    <a:pt x="0" y="1056"/>
                  </a:lnTo>
                  <a:lnTo>
                    <a:pt x="610" y="1056"/>
                  </a:lnTo>
                  <a:lnTo>
                    <a:pt x="610" y="1369"/>
                  </a:lnTo>
                  <a:lnTo>
                    <a:pt x="808" y="1369"/>
                  </a:lnTo>
                  <a:lnTo>
                    <a:pt x="808" y="1056"/>
                  </a:lnTo>
                  <a:lnTo>
                    <a:pt x="989" y="1056"/>
                  </a:lnTo>
                  <a:lnTo>
                    <a:pt x="989" y="891"/>
                  </a:lnTo>
                  <a:lnTo>
                    <a:pt x="808" y="891"/>
                  </a:lnTo>
                  <a:lnTo>
                    <a:pt x="8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8"/>
            <p:cNvSpPr/>
            <p:nvPr/>
          </p:nvSpPr>
          <p:spPr>
            <a:xfrm>
              <a:off x="1934327" y="3434942"/>
              <a:ext cx="36219" cy="54579"/>
            </a:xfrm>
            <a:custGeom>
              <a:avLst/>
              <a:gdLst/>
              <a:ahLst/>
              <a:cxnLst/>
              <a:rect l="l" t="t" r="r" b="b"/>
              <a:pathLst>
                <a:path w="941" h="1418" extrusionOk="0">
                  <a:moveTo>
                    <a:pt x="462" y="149"/>
                  </a:moveTo>
                  <a:cubicBezTo>
                    <a:pt x="561" y="149"/>
                    <a:pt x="627" y="198"/>
                    <a:pt x="676" y="281"/>
                  </a:cubicBezTo>
                  <a:cubicBezTo>
                    <a:pt x="726" y="379"/>
                    <a:pt x="759" y="511"/>
                    <a:pt x="759" y="709"/>
                  </a:cubicBezTo>
                  <a:cubicBezTo>
                    <a:pt x="759" y="890"/>
                    <a:pt x="726" y="1039"/>
                    <a:pt x="676" y="1121"/>
                  </a:cubicBezTo>
                  <a:cubicBezTo>
                    <a:pt x="627" y="1220"/>
                    <a:pt x="561" y="1269"/>
                    <a:pt x="462" y="1269"/>
                  </a:cubicBezTo>
                  <a:cubicBezTo>
                    <a:pt x="363" y="1269"/>
                    <a:pt x="297" y="1220"/>
                    <a:pt x="248" y="1121"/>
                  </a:cubicBezTo>
                  <a:cubicBezTo>
                    <a:pt x="198" y="1039"/>
                    <a:pt x="182" y="890"/>
                    <a:pt x="182" y="709"/>
                  </a:cubicBezTo>
                  <a:cubicBezTo>
                    <a:pt x="182" y="511"/>
                    <a:pt x="198" y="379"/>
                    <a:pt x="248" y="281"/>
                  </a:cubicBezTo>
                  <a:cubicBezTo>
                    <a:pt x="297" y="198"/>
                    <a:pt x="363" y="149"/>
                    <a:pt x="462" y="149"/>
                  </a:cubicBezTo>
                  <a:close/>
                  <a:moveTo>
                    <a:pt x="462" y="0"/>
                  </a:moveTo>
                  <a:cubicBezTo>
                    <a:pt x="314" y="0"/>
                    <a:pt x="198" y="66"/>
                    <a:pt x="116" y="182"/>
                  </a:cubicBezTo>
                  <a:cubicBezTo>
                    <a:pt x="34" y="297"/>
                    <a:pt x="1" y="478"/>
                    <a:pt x="1" y="709"/>
                  </a:cubicBezTo>
                  <a:cubicBezTo>
                    <a:pt x="1" y="940"/>
                    <a:pt x="34" y="1105"/>
                    <a:pt x="116" y="1236"/>
                  </a:cubicBezTo>
                  <a:cubicBezTo>
                    <a:pt x="198" y="1352"/>
                    <a:pt x="314" y="1418"/>
                    <a:pt x="462" y="1418"/>
                  </a:cubicBezTo>
                  <a:cubicBezTo>
                    <a:pt x="611" y="1418"/>
                    <a:pt x="726" y="1352"/>
                    <a:pt x="808" y="1236"/>
                  </a:cubicBezTo>
                  <a:cubicBezTo>
                    <a:pt x="891" y="1105"/>
                    <a:pt x="940" y="940"/>
                    <a:pt x="940" y="709"/>
                  </a:cubicBezTo>
                  <a:cubicBezTo>
                    <a:pt x="940" y="478"/>
                    <a:pt x="891" y="297"/>
                    <a:pt x="808" y="182"/>
                  </a:cubicBezTo>
                  <a:cubicBezTo>
                    <a:pt x="726" y="66"/>
                    <a:pt x="611" y="0"/>
                    <a:pt x="4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8"/>
            <p:cNvSpPr/>
            <p:nvPr/>
          </p:nvSpPr>
          <p:spPr>
            <a:xfrm>
              <a:off x="1980630" y="3435558"/>
              <a:ext cx="34295" cy="53963"/>
            </a:xfrm>
            <a:custGeom>
              <a:avLst/>
              <a:gdLst/>
              <a:ahLst/>
              <a:cxnLst/>
              <a:rect l="l" t="t" r="r" b="b"/>
              <a:pathLst>
                <a:path w="891" h="1402" extrusionOk="0">
                  <a:moveTo>
                    <a:pt x="67" y="1"/>
                  </a:moveTo>
                  <a:lnTo>
                    <a:pt x="67" y="693"/>
                  </a:lnTo>
                  <a:cubicBezTo>
                    <a:pt x="116" y="660"/>
                    <a:pt x="166" y="644"/>
                    <a:pt x="215" y="644"/>
                  </a:cubicBezTo>
                  <a:cubicBezTo>
                    <a:pt x="265" y="627"/>
                    <a:pt x="314" y="627"/>
                    <a:pt x="363" y="627"/>
                  </a:cubicBezTo>
                  <a:cubicBezTo>
                    <a:pt x="462" y="627"/>
                    <a:pt x="545" y="644"/>
                    <a:pt x="611" y="710"/>
                  </a:cubicBezTo>
                  <a:cubicBezTo>
                    <a:pt x="660" y="759"/>
                    <a:pt x="693" y="841"/>
                    <a:pt x="693" y="924"/>
                  </a:cubicBezTo>
                  <a:cubicBezTo>
                    <a:pt x="693" y="1023"/>
                    <a:pt x="660" y="1105"/>
                    <a:pt x="611" y="1155"/>
                  </a:cubicBezTo>
                  <a:cubicBezTo>
                    <a:pt x="545" y="1220"/>
                    <a:pt x="462" y="1237"/>
                    <a:pt x="363" y="1237"/>
                  </a:cubicBezTo>
                  <a:cubicBezTo>
                    <a:pt x="298" y="1237"/>
                    <a:pt x="232" y="1237"/>
                    <a:pt x="166" y="1220"/>
                  </a:cubicBezTo>
                  <a:cubicBezTo>
                    <a:pt x="116" y="1204"/>
                    <a:pt x="50" y="1188"/>
                    <a:pt x="1" y="1155"/>
                  </a:cubicBezTo>
                  <a:lnTo>
                    <a:pt x="1" y="1336"/>
                  </a:lnTo>
                  <a:cubicBezTo>
                    <a:pt x="67" y="1352"/>
                    <a:pt x="133" y="1369"/>
                    <a:pt x="182" y="1385"/>
                  </a:cubicBezTo>
                  <a:cubicBezTo>
                    <a:pt x="248" y="1385"/>
                    <a:pt x="298" y="1402"/>
                    <a:pt x="363" y="1402"/>
                  </a:cubicBezTo>
                  <a:cubicBezTo>
                    <a:pt x="528" y="1402"/>
                    <a:pt x="660" y="1352"/>
                    <a:pt x="742" y="1270"/>
                  </a:cubicBezTo>
                  <a:cubicBezTo>
                    <a:pt x="841" y="1188"/>
                    <a:pt x="891" y="1072"/>
                    <a:pt x="891" y="924"/>
                  </a:cubicBezTo>
                  <a:cubicBezTo>
                    <a:pt x="891" y="792"/>
                    <a:pt x="841" y="677"/>
                    <a:pt x="742" y="594"/>
                  </a:cubicBezTo>
                  <a:cubicBezTo>
                    <a:pt x="660" y="512"/>
                    <a:pt x="545" y="462"/>
                    <a:pt x="396" y="462"/>
                  </a:cubicBezTo>
                  <a:cubicBezTo>
                    <a:pt x="363" y="462"/>
                    <a:pt x="330" y="479"/>
                    <a:pt x="314" y="479"/>
                  </a:cubicBezTo>
                  <a:cubicBezTo>
                    <a:pt x="281" y="479"/>
                    <a:pt x="248" y="479"/>
                    <a:pt x="232" y="495"/>
                  </a:cubicBezTo>
                  <a:lnTo>
                    <a:pt x="232" y="166"/>
                  </a:lnTo>
                  <a:lnTo>
                    <a:pt x="775" y="166"/>
                  </a:lnTo>
                  <a:lnTo>
                    <a:pt x="7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8"/>
            <p:cNvSpPr/>
            <p:nvPr/>
          </p:nvSpPr>
          <p:spPr>
            <a:xfrm>
              <a:off x="2172233" y="3434942"/>
              <a:ext cx="36181" cy="54579"/>
            </a:xfrm>
            <a:custGeom>
              <a:avLst/>
              <a:gdLst/>
              <a:ahLst/>
              <a:cxnLst/>
              <a:rect l="l" t="t" r="r" b="b"/>
              <a:pathLst>
                <a:path w="940" h="1418" extrusionOk="0">
                  <a:moveTo>
                    <a:pt x="462" y="149"/>
                  </a:moveTo>
                  <a:cubicBezTo>
                    <a:pt x="561" y="149"/>
                    <a:pt x="626" y="198"/>
                    <a:pt x="676" y="281"/>
                  </a:cubicBezTo>
                  <a:cubicBezTo>
                    <a:pt x="725" y="379"/>
                    <a:pt x="758" y="511"/>
                    <a:pt x="758" y="709"/>
                  </a:cubicBezTo>
                  <a:cubicBezTo>
                    <a:pt x="758" y="890"/>
                    <a:pt x="725" y="1039"/>
                    <a:pt x="676" y="1121"/>
                  </a:cubicBezTo>
                  <a:cubicBezTo>
                    <a:pt x="626" y="1220"/>
                    <a:pt x="561" y="1269"/>
                    <a:pt x="462" y="1269"/>
                  </a:cubicBezTo>
                  <a:cubicBezTo>
                    <a:pt x="379" y="1269"/>
                    <a:pt x="297" y="1220"/>
                    <a:pt x="247" y="1121"/>
                  </a:cubicBezTo>
                  <a:cubicBezTo>
                    <a:pt x="198" y="1039"/>
                    <a:pt x="181" y="890"/>
                    <a:pt x="181" y="709"/>
                  </a:cubicBezTo>
                  <a:cubicBezTo>
                    <a:pt x="181" y="511"/>
                    <a:pt x="198" y="379"/>
                    <a:pt x="247" y="281"/>
                  </a:cubicBezTo>
                  <a:cubicBezTo>
                    <a:pt x="297" y="198"/>
                    <a:pt x="379" y="149"/>
                    <a:pt x="462" y="149"/>
                  </a:cubicBezTo>
                  <a:close/>
                  <a:moveTo>
                    <a:pt x="462" y="0"/>
                  </a:moveTo>
                  <a:cubicBezTo>
                    <a:pt x="313" y="0"/>
                    <a:pt x="198" y="66"/>
                    <a:pt x="116" y="182"/>
                  </a:cubicBezTo>
                  <a:cubicBezTo>
                    <a:pt x="33" y="297"/>
                    <a:pt x="0" y="478"/>
                    <a:pt x="0" y="709"/>
                  </a:cubicBezTo>
                  <a:cubicBezTo>
                    <a:pt x="0" y="940"/>
                    <a:pt x="33" y="1105"/>
                    <a:pt x="116" y="1236"/>
                  </a:cubicBezTo>
                  <a:cubicBezTo>
                    <a:pt x="198" y="1352"/>
                    <a:pt x="313" y="1418"/>
                    <a:pt x="462" y="1418"/>
                  </a:cubicBezTo>
                  <a:cubicBezTo>
                    <a:pt x="626" y="1418"/>
                    <a:pt x="742" y="1352"/>
                    <a:pt x="808" y="1236"/>
                  </a:cubicBezTo>
                  <a:cubicBezTo>
                    <a:pt x="890" y="1105"/>
                    <a:pt x="940" y="940"/>
                    <a:pt x="940" y="709"/>
                  </a:cubicBezTo>
                  <a:cubicBezTo>
                    <a:pt x="940" y="478"/>
                    <a:pt x="890" y="297"/>
                    <a:pt x="808" y="182"/>
                  </a:cubicBezTo>
                  <a:cubicBezTo>
                    <a:pt x="742" y="66"/>
                    <a:pt x="626" y="0"/>
                    <a:pt x="4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8"/>
            <p:cNvSpPr/>
            <p:nvPr/>
          </p:nvSpPr>
          <p:spPr>
            <a:xfrm>
              <a:off x="2217882" y="3434942"/>
              <a:ext cx="36219" cy="54579"/>
            </a:xfrm>
            <a:custGeom>
              <a:avLst/>
              <a:gdLst/>
              <a:ahLst/>
              <a:cxnLst/>
              <a:rect l="l" t="t" r="r" b="b"/>
              <a:pathLst>
                <a:path w="941" h="1418" extrusionOk="0">
                  <a:moveTo>
                    <a:pt x="495" y="627"/>
                  </a:moveTo>
                  <a:cubicBezTo>
                    <a:pt x="578" y="627"/>
                    <a:pt x="644" y="660"/>
                    <a:pt x="693" y="709"/>
                  </a:cubicBezTo>
                  <a:cubicBezTo>
                    <a:pt x="742" y="775"/>
                    <a:pt x="759" y="857"/>
                    <a:pt x="759" y="940"/>
                  </a:cubicBezTo>
                  <a:cubicBezTo>
                    <a:pt x="759" y="1039"/>
                    <a:pt x="742" y="1121"/>
                    <a:pt x="693" y="1187"/>
                  </a:cubicBezTo>
                  <a:cubicBezTo>
                    <a:pt x="644" y="1236"/>
                    <a:pt x="578" y="1269"/>
                    <a:pt x="495" y="1269"/>
                  </a:cubicBezTo>
                  <a:cubicBezTo>
                    <a:pt x="413" y="1269"/>
                    <a:pt x="347" y="1236"/>
                    <a:pt x="297" y="1187"/>
                  </a:cubicBezTo>
                  <a:cubicBezTo>
                    <a:pt x="248" y="1121"/>
                    <a:pt x="232" y="1039"/>
                    <a:pt x="232" y="940"/>
                  </a:cubicBezTo>
                  <a:cubicBezTo>
                    <a:pt x="232" y="857"/>
                    <a:pt x="248" y="775"/>
                    <a:pt x="297" y="709"/>
                  </a:cubicBezTo>
                  <a:cubicBezTo>
                    <a:pt x="347" y="660"/>
                    <a:pt x="413" y="627"/>
                    <a:pt x="495" y="627"/>
                  </a:cubicBezTo>
                  <a:close/>
                  <a:moveTo>
                    <a:pt x="578" y="0"/>
                  </a:moveTo>
                  <a:cubicBezTo>
                    <a:pt x="396" y="0"/>
                    <a:pt x="264" y="66"/>
                    <a:pt x="166" y="198"/>
                  </a:cubicBezTo>
                  <a:cubicBezTo>
                    <a:pt x="50" y="314"/>
                    <a:pt x="1" y="495"/>
                    <a:pt x="1" y="709"/>
                  </a:cubicBezTo>
                  <a:cubicBezTo>
                    <a:pt x="1" y="940"/>
                    <a:pt x="50" y="1105"/>
                    <a:pt x="133" y="1236"/>
                  </a:cubicBezTo>
                  <a:cubicBezTo>
                    <a:pt x="215" y="1352"/>
                    <a:pt x="330" y="1418"/>
                    <a:pt x="495" y="1418"/>
                  </a:cubicBezTo>
                  <a:cubicBezTo>
                    <a:pt x="627" y="1418"/>
                    <a:pt x="742" y="1368"/>
                    <a:pt x="825" y="1286"/>
                  </a:cubicBezTo>
                  <a:cubicBezTo>
                    <a:pt x="907" y="1204"/>
                    <a:pt x="940" y="1088"/>
                    <a:pt x="940" y="940"/>
                  </a:cubicBezTo>
                  <a:cubicBezTo>
                    <a:pt x="940" y="808"/>
                    <a:pt x="907" y="693"/>
                    <a:pt x="825" y="610"/>
                  </a:cubicBezTo>
                  <a:cubicBezTo>
                    <a:pt x="742" y="528"/>
                    <a:pt x="644" y="478"/>
                    <a:pt x="512" y="478"/>
                  </a:cubicBezTo>
                  <a:cubicBezTo>
                    <a:pt x="446" y="478"/>
                    <a:pt x="380" y="495"/>
                    <a:pt x="330" y="528"/>
                  </a:cubicBezTo>
                  <a:cubicBezTo>
                    <a:pt x="264" y="561"/>
                    <a:pt x="232" y="594"/>
                    <a:pt x="182" y="643"/>
                  </a:cubicBezTo>
                  <a:cubicBezTo>
                    <a:pt x="199" y="478"/>
                    <a:pt x="232" y="363"/>
                    <a:pt x="297" y="281"/>
                  </a:cubicBezTo>
                  <a:cubicBezTo>
                    <a:pt x="363" y="198"/>
                    <a:pt x="462" y="149"/>
                    <a:pt x="578" y="149"/>
                  </a:cubicBezTo>
                  <a:cubicBezTo>
                    <a:pt x="627" y="149"/>
                    <a:pt x="677" y="165"/>
                    <a:pt x="726" y="165"/>
                  </a:cubicBezTo>
                  <a:cubicBezTo>
                    <a:pt x="759" y="182"/>
                    <a:pt x="808" y="198"/>
                    <a:pt x="858" y="215"/>
                  </a:cubicBezTo>
                  <a:lnTo>
                    <a:pt x="858" y="50"/>
                  </a:lnTo>
                  <a:cubicBezTo>
                    <a:pt x="808" y="33"/>
                    <a:pt x="759" y="17"/>
                    <a:pt x="709" y="17"/>
                  </a:cubicBezTo>
                  <a:cubicBezTo>
                    <a:pt x="660" y="0"/>
                    <a:pt x="611" y="0"/>
                    <a:pt x="5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8"/>
            <p:cNvSpPr/>
            <p:nvPr/>
          </p:nvSpPr>
          <p:spPr>
            <a:xfrm>
              <a:off x="2458945" y="3434942"/>
              <a:ext cx="36219" cy="54579"/>
            </a:xfrm>
            <a:custGeom>
              <a:avLst/>
              <a:gdLst/>
              <a:ahLst/>
              <a:cxnLst/>
              <a:rect l="l" t="t" r="r" b="b"/>
              <a:pathLst>
                <a:path w="941" h="1418" extrusionOk="0">
                  <a:moveTo>
                    <a:pt x="462" y="149"/>
                  </a:moveTo>
                  <a:cubicBezTo>
                    <a:pt x="561" y="149"/>
                    <a:pt x="643" y="198"/>
                    <a:pt x="676" y="281"/>
                  </a:cubicBezTo>
                  <a:cubicBezTo>
                    <a:pt x="726" y="379"/>
                    <a:pt x="759" y="511"/>
                    <a:pt x="759" y="709"/>
                  </a:cubicBezTo>
                  <a:cubicBezTo>
                    <a:pt x="759" y="890"/>
                    <a:pt x="726" y="1039"/>
                    <a:pt x="676" y="1121"/>
                  </a:cubicBezTo>
                  <a:cubicBezTo>
                    <a:pt x="643" y="1220"/>
                    <a:pt x="561" y="1269"/>
                    <a:pt x="462" y="1269"/>
                  </a:cubicBezTo>
                  <a:cubicBezTo>
                    <a:pt x="380" y="1269"/>
                    <a:pt x="297" y="1220"/>
                    <a:pt x="248" y="1121"/>
                  </a:cubicBezTo>
                  <a:cubicBezTo>
                    <a:pt x="215" y="1039"/>
                    <a:pt x="182" y="890"/>
                    <a:pt x="182" y="709"/>
                  </a:cubicBezTo>
                  <a:cubicBezTo>
                    <a:pt x="182" y="511"/>
                    <a:pt x="215" y="379"/>
                    <a:pt x="248" y="281"/>
                  </a:cubicBezTo>
                  <a:cubicBezTo>
                    <a:pt x="297" y="198"/>
                    <a:pt x="380" y="149"/>
                    <a:pt x="462" y="149"/>
                  </a:cubicBezTo>
                  <a:close/>
                  <a:moveTo>
                    <a:pt x="462" y="0"/>
                  </a:moveTo>
                  <a:cubicBezTo>
                    <a:pt x="314" y="0"/>
                    <a:pt x="198" y="66"/>
                    <a:pt x="116" y="182"/>
                  </a:cubicBezTo>
                  <a:cubicBezTo>
                    <a:pt x="34" y="297"/>
                    <a:pt x="1" y="478"/>
                    <a:pt x="1" y="709"/>
                  </a:cubicBezTo>
                  <a:cubicBezTo>
                    <a:pt x="1" y="940"/>
                    <a:pt x="34" y="1105"/>
                    <a:pt x="116" y="1236"/>
                  </a:cubicBezTo>
                  <a:cubicBezTo>
                    <a:pt x="198" y="1352"/>
                    <a:pt x="314" y="1418"/>
                    <a:pt x="462" y="1418"/>
                  </a:cubicBezTo>
                  <a:cubicBezTo>
                    <a:pt x="627" y="1418"/>
                    <a:pt x="742" y="1352"/>
                    <a:pt x="825" y="1236"/>
                  </a:cubicBezTo>
                  <a:cubicBezTo>
                    <a:pt x="907" y="1105"/>
                    <a:pt x="940" y="940"/>
                    <a:pt x="940" y="709"/>
                  </a:cubicBezTo>
                  <a:cubicBezTo>
                    <a:pt x="940" y="478"/>
                    <a:pt x="907" y="297"/>
                    <a:pt x="825" y="182"/>
                  </a:cubicBezTo>
                  <a:cubicBezTo>
                    <a:pt x="742" y="66"/>
                    <a:pt x="627" y="0"/>
                    <a:pt x="4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8"/>
            <p:cNvSpPr/>
            <p:nvPr/>
          </p:nvSpPr>
          <p:spPr>
            <a:xfrm>
              <a:off x="2505903" y="3435558"/>
              <a:ext cx="33640" cy="52693"/>
            </a:xfrm>
            <a:custGeom>
              <a:avLst/>
              <a:gdLst/>
              <a:ahLst/>
              <a:cxnLst/>
              <a:rect l="l" t="t" r="r" b="b"/>
              <a:pathLst>
                <a:path w="874" h="1369" extrusionOk="0">
                  <a:moveTo>
                    <a:pt x="0" y="1"/>
                  </a:moveTo>
                  <a:lnTo>
                    <a:pt x="0" y="166"/>
                  </a:lnTo>
                  <a:lnTo>
                    <a:pt x="659" y="166"/>
                  </a:lnTo>
                  <a:lnTo>
                    <a:pt x="182" y="1369"/>
                  </a:lnTo>
                  <a:lnTo>
                    <a:pt x="379" y="1369"/>
                  </a:lnTo>
                  <a:lnTo>
                    <a:pt x="874" y="83"/>
                  </a:lnTo>
                  <a:lnTo>
                    <a:pt x="8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8"/>
            <p:cNvSpPr/>
            <p:nvPr/>
          </p:nvSpPr>
          <p:spPr>
            <a:xfrm>
              <a:off x="2678454" y="3434942"/>
              <a:ext cx="36796" cy="54579"/>
            </a:xfrm>
            <a:custGeom>
              <a:avLst/>
              <a:gdLst/>
              <a:ahLst/>
              <a:cxnLst/>
              <a:rect l="l" t="t" r="r" b="b"/>
              <a:pathLst>
                <a:path w="956" h="1418" extrusionOk="0">
                  <a:moveTo>
                    <a:pt x="478" y="149"/>
                  </a:moveTo>
                  <a:cubicBezTo>
                    <a:pt x="577" y="149"/>
                    <a:pt x="643" y="198"/>
                    <a:pt x="692" y="281"/>
                  </a:cubicBezTo>
                  <a:cubicBezTo>
                    <a:pt x="742" y="379"/>
                    <a:pt x="758" y="511"/>
                    <a:pt x="758" y="709"/>
                  </a:cubicBezTo>
                  <a:cubicBezTo>
                    <a:pt x="758" y="890"/>
                    <a:pt x="742" y="1039"/>
                    <a:pt x="692" y="1121"/>
                  </a:cubicBezTo>
                  <a:cubicBezTo>
                    <a:pt x="643" y="1220"/>
                    <a:pt x="577" y="1269"/>
                    <a:pt x="478" y="1269"/>
                  </a:cubicBezTo>
                  <a:cubicBezTo>
                    <a:pt x="379" y="1269"/>
                    <a:pt x="313" y="1220"/>
                    <a:pt x="264" y="1121"/>
                  </a:cubicBezTo>
                  <a:cubicBezTo>
                    <a:pt x="214" y="1039"/>
                    <a:pt x="198" y="890"/>
                    <a:pt x="198" y="709"/>
                  </a:cubicBezTo>
                  <a:cubicBezTo>
                    <a:pt x="198" y="511"/>
                    <a:pt x="214" y="379"/>
                    <a:pt x="264" y="281"/>
                  </a:cubicBezTo>
                  <a:cubicBezTo>
                    <a:pt x="313" y="198"/>
                    <a:pt x="379" y="149"/>
                    <a:pt x="478" y="149"/>
                  </a:cubicBezTo>
                  <a:close/>
                  <a:moveTo>
                    <a:pt x="478" y="0"/>
                  </a:moveTo>
                  <a:cubicBezTo>
                    <a:pt x="330" y="0"/>
                    <a:pt x="214" y="66"/>
                    <a:pt x="132" y="182"/>
                  </a:cubicBezTo>
                  <a:cubicBezTo>
                    <a:pt x="50" y="297"/>
                    <a:pt x="0" y="478"/>
                    <a:pt x="0" y="709"/>
                  </a:cubicBezTo>
                  <a:cubicBezTo>
                    <a:pt x="0" y="940"/>
                    <a:pt x="50" y="1105"/>
                    <a:pt x="132" y="1236"/>
                  </a:cubicBezTo>
                  <a:cubicBezTo>
                    <a:pt x="214" y="1352"/>
                    <a:pt x="330" y="1418"/>
                    <a:pt x="478" y="1418"/>
                  </a:cubicBezTo>
                  <a:cubicBezTo>
                    <a:pt x="626" y="1418"/>
                    <a:pt x="742" y="1352"/>
                    <a:pt x="824" y="1236"/>
                  </a:cubicBezTo>
                  <a:cubicBezTo>
                    <a:pt x="907" y="1105"/>
                    <a:pt x="956" y="940"/>
                    <a:pt x="956" y="709"/>
                  </a:cubicBezTo>
                  <a:cubicBezTo>
                    <a:pt x="956" y="478"/>
                    <a:pt x="907" y="297"/>
                    <a:pt x="824" y="182"/>
                  </a:cubicBezTo>
                  <a:cubicBezTo>
                    <a:pt x="742" y="66"/>
                    <a:pt x="626" y="0"/>
                    <a:pt x="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8"/>
            <p:cNvSpPr/>
            <p:nvPr/>
          </p:nvSpPr>
          <p:spPr>
            <a:xfrm>
              <a:off x="2724757" y="3434942"/>
              <a:ext cx="36181" cy="54579"/>
            </a:xfrm>
            <a:custGeom>
              <a:avLst/>
              <a:gdLst/>
              <a:ahLst/>
              <a:cxnLst/>
              <a:rect l="l" t="t" r="r" b="b"/>
              <a:pathLst>
                <a:path w="940" h="1418" extrusionOk="0">
                  <a:moveTo>
                    <a:pt x="462" y="149"/>
                  </a:moveTo>
                  <a:cubicBezTo>
                    <a:pt x="544" y="149"/>
                    <a:pt x="610" y="165"/>
                    <a:pt x="643" y="198"/>
                  </a:cubicBezTo>
                  <a:cubicBezTo>
                    <a:pt x="692" y="248"/>
                    <a:pt x="725" y="297"/>
                    <a:pt x="725" y="363"/>
                  </a:cubicBezTo>
                  <a:cubicBezTo>
                    <a:pt x="725" y="445"/>
                    <a:pt x="692" y="495"/>
                    <a:pt x="643" y="528"/>
                  </a:cubicBezTo>
                  <a:cubicBezTo>
                    <a:pt x="610" y="577"/>
                    <a:pt x="544" y="594"/>
                    <a:pt x="462" y="594"/>
                  </a:cubicBezTo>
                  <a:cubicBezTo>
                    <a:pt x="379" y="594"/>
                    <a:pt x="330" y="577"/>
                    <a:pt x="280" y="528"/>
                  </a:cubicBezTo>
                  <a:cubicBezTo>
                    <a:pt x="231" y="495"/>
                    <a:pt x="214" y="445"/>
                    <a:pt x="214" y="363"/>
                  </a:cubicBezTo>
                  <a:cubicBezTo>
                    <a:pt x="214" y="297"/>
                    <a:pt x="231" y="248"/>
                    <a:pt x="280" y="198"/>
                  </a:cubicBezTo>
                  <a:cubicBezTo>
                    <a:pt x="330" y="165"/>
                    <a:pt x="379" y="149"/>
                    <a:pt x="462" y="149"/>
                  </a:cubicBezTo>
                  <a:close/>
                  <a:moveTo>
                    <a:pt x="462" y="742"/>
                  </a:moveTo>
                  <a:cubicBezTo>
                    <a:pt x="561" y="742"/>
                    <a:pt x="627" y="759"/>
                    <a:pt x="676" y="808"/>
                  </a:cubicBezTo>
                  <a:cubicBezTo>
                    <a:pt x="725" y="857"/>
                    <a:pt x="742" y="923"/>
                    <a:pt x="742" y="1006"/>
                  </a:cubicBezTo>
                  <a:cubicBezTo>
                    <a:pt x="742" y="1088"/>
                    <a:pt x="725" y="1154"/>
                    <a:pt x="676" y="1187"/>
                  </a:cubicBezTo>
                  <a:cubicBezTo>
                    <a:pt x="627" y="1236"/>
                    <a:pt x="561" y="1269"/>
                    <a:pt x="462" y="1269"/>
                  </a:cubicBezTo>
                  <a:cubicBezTo>
                    <a:pt x="379" y="1269"/>
                    <a:pt x="313" y="1236"/>
                    <a:pt x="264" y="1187"/>
                  </a:cubicBezTo>
                  <a:cubicBezTo>
                    <a:pt x="214" y="1154"/>
                    <a:pt x="182" y="1088"/>
                    <a:pt x="182" y="1006"/>
                  </a:cubicBezTo>
                  <a:cubicBezTo>
                    <a:pt x="182" y="923"/>
                    <a:pt x="214" y="857"/>
                    <a:pt x="264" y="808"/>
                  </a:cubicBezTo>
                  <a:cubicBezTo>
                    <a:pt x="313" y="759"/>
                    <a:pt x="379" y="742"/>
                    <a:pt x="462" y="742"/>
                  </a:cubicBezTo>
                  <a:close/>
                  <a:moveTo>
                    <a:pt x="462" y="0"/>
                  </a:moveTo>
                  <a:cubicBezTo>
                    <a:pt x="330" y="0"/>
                    <a:pt x="231" y="33"/>
                    <a:pt x="149" y="99"/>
                  </a:cubicBezTo>
                  <a:cubicBezTo>
                    <a:pt x="66" y="149"/>
                    <a:pt x="33" y="248"/>
                    <a:pt x="33" y="346"/>
                  </a:cubicBezTo>
                  <a:cubicBezTo>
                    <a:pt x="33" y="429"/>
                    <a:pt x="50" y="495"/>
                    <a:pt x="99" y="544"/>
                  </a:cubicBezTo>
                  <a:cubicBezTo>
                    <a:pt x="149" y="610"/>
                    <a:pt x="198" y="643"/>
                    <a:pt x="280" y="660"/>
                  </a:cubicBezTo>
                  <a:cubicBezTo>
                    <a:pt x="198" y="676"/>
                    <a:pt x="116" y="726"/>
                    <a:pt x="66" y="775"/>
                  </a:cubicBezTo>
                  <a:cubicBezTo>
                    <a:pt x="17" y="841"/>
                    <a:pt x="0" y="907"/>
                    <a:pt x="0" y="1006"/>
                  </a:cubicBezTo>
                  <a:cubicBezTo>
                    <a:pt x="0" y="1138"/>
                    <a:pt x="33" y="1236"/>
                    <a:pt x="116" y="1302"/>
                  </a:cubicBezTo>
                  <a:cubicBezTo>
                    <a:pt x="198" y="1368"/>
                    <a:pt x="313" y="1418"/>
                    <a:pt x="462" y="1418"/>
                  </a:cubicBezTo>
                  <a:cubicBezTo>
                    <a:pt x="610" y="1418"/>
                    <a:pt x="725" y="1368"/>
                    <a:pt x="808" y="1302"/>
                  </a:cubicBezTo>
                  <a:cubicBezTo>
                    <a:pt x="890" y="1236"/>
                    <a:pt x="940" y="1138"/>
                    <a:pt x="940" y="1006"/>
                  </a:cubicBezTo>
                  <a:cubicBezTo>
                    <a:pt x="940" y="907"/>
                    <a:pt x="907" y="841"/>
                    <a:pt x="857" y="775"/>
                  </a:cubicBezTo>
                  <a:cubicBezTo>
                    <a:pt x="808" y="726"/>
                    <a:pt x="742" y="676"/>
                    <a:pt x="643" y="660"/>
                  </a:cubicBezTo>
                  <a:cubicBezTo>
                    <a:pt x="725" y="643"/>
                    <a:pt x="791" y="610"/>
                    <a:pt x="841" y="544"/>
                  </a:cubicBezTo>
                  <a:cubicBezTo>
                    <a:pt x="874" y="495"/>
                    <a:pt x="907" y="429"/>
                    <a:pt x="907" y="346"/>
                  </a:cubicBezTo>
                  <a:cubicBezTo>
                    <a:pt x="907" y="248"/>
                    <a:pt x="857" y="149"/>
                    <a:pt x="791" y="99"/>
                  </a:cubicBezTo>
                  <a:cubicBezTo>
                    <a:pt x="709" y="33"/>
                    <a:pt x="594" y="0"/>
                    <a:pt x="4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8"/>
            <p:cNvSpPr/>
            <p:nvPr/>
          </p:nvSpPr>
          <p:spPr>
            <a:xfrm>
              <a:off x="2924559" y="3434942"/>
              <a:ext cx="36835" cy="54579"/>
            </a:xfrm>
            <a:custGeom>
              <a:avLst/>
              <a:gdLst/>
              <a:ahLst/>
              <a:cxnLst/>
              <a:rect l="l" t="t" r="r" b="b"/>
              <a:pathLst>
                <a:path w="957" h="1418" extrusionOk="0">
                  <a:moveTo>
                    <a:pt x="479" y="149"/>
                  </a:moveTo>
                  <a:cubicBezTo>
                    <a:pt x="578" y="149"/>
                    <a:pt x="644" y="198"/>
                    <a:pt x="693" y="281"/>
                  </a:cubicBezTo>
                  <a:cubicBezTo>
                    <a:pt x="742" y="379"/>
                    <a:pt x="759" y="511"/>
                    <a:pt x="759" y="709"/>
                  </a:cubicBezTo>
                  <a:cubicBezTo>
                    <a:pt x="759" y="890"/>
                    <a:pt x="742" y="1039"/>
                    <a:pt x="693" y="1121"/>
                  </a:cubicBezTo>
                  <a:cubicBezTo>
                    <a:pt x="644" y="1220"/>
                    <a:pt x="578" y="1269"/>
                    <a:pt x="479" y="1269"/>
                  </a:cubicBezTo>
                  <a:cubicBezTo>
                    <a:pt x="380" y="1269"/>
                    <a:pt x="314" y="1220"/>
                    <a:pt x="264" y="1121"/>
                  </a:cubicBezTo>
                  <a:cubicBezTo>
                    <a:pt x="215" y="1039"/>
                    <a:pt x="199" y="890"/>
                    <a:pt x="199" y="709"/>
                  </a:cubicBezTo>
                  <a:cubicBezTo>
                    <a:pt x="199" y="511"/>
                    <a:pt x="215" y="379"/>
                    <a:pt x="264" y="281"/>
                  </a:cubicBezTo>
                  <a:cubicBezTo>
                    <a:pt x="314" y="198"/>
                    <a:pt x="380" y="149"/>
                    <a:pt x="479" y="149"/>
                  </a:cubicBezTo>
                  <a:close/>
                  <a:moveTo>
                    <a:pt x="479" y="0"/>
                  </a:moveTo>
                  <a:cubicBezTo>
                    <a:pt x="330" y="0"/>
                    <a:pt x="215" y="66"/>
                    <a:pt x="133" y="182"/>
                  </a:cubicBezTo>
                  <a:cubicBezTo>
                    <a:pt x="50" y="297"/>
                    <a:pt x="1" y="478"/>
                    <a:pt x="1" y="709"/>
                  </a:cubicBezTo>
                  <a:cubicBezTo>
                    <a:pt x="1" y="940"/>
                    <a:pt x="50" y="1105"/>
                    <a:pt x="133" y="1236"/>
                  </a:cubicBezTo>
                  <a:cubicBezTo>
                    <a:pt x="215" y="1352"/>
                    <a:pt x="330" y="1418"/>
                    <a:pt x="479" y="1418"/>
                  </a:cubicBezTo>
                  <a:cubicBezTo>
                    <a:pt x="627" y="1418"/>
                    <a:pt x="742" y="1352"/>
                    <a:pt x="825" y="1236"/>
                  </a:cubicBezTo>
                  <a:cubicBezTo>
                    <a:pt x="907" y="1105"/>
                    <a:pt x="957" y="940"/>
                    <a:pt x="957" y="709"/>
                  </a:cubicBezTo>
                  <a:cubicBezTo>
                    <a:pt x="957" y="478"/>
                    <a:pt x="907" y="297"/>
                    <a:pt x="825" y="182"/>
                  </a:cubicBezTo>
                  <a:cubicBezTo>
                    <a:pt x="742" y="66"/>
                    <a:pt x="627" y="0"/>
                    <a:pt x="4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8"/>
            <p:cNvSpPr/>
            <p:nvPr/>
          </p:nvSpPr>
          <p:spPr>
            <a:xfrm>
              <a:off x="2970246" y="3434942"/>
              <a:ext cx="36181" cy="54579"/>
            </a:xfrm>
            <a:custGeom>
              <a:avLst/>
              <a:gdLst/>
              <a:ahLst/>
              <a:cxnLst/>
              <a:rect l="l" t="t" r="r" b="b"/>
              <a:pathLst>
                <a:path w="940" h="1418" extrusionOk="0">
                  <a:moveTo>
                    <a:pt x="462" y="149"/>
                  </a:moveTo>
                  <a:cubicBezTo>
                    <a:pt x="544" y="149"/>
                    <a:pt x="610" y="165"/>
                    <a:pt x="660" y="231"/>
                  </a:cubicBezTo>
                  <a:cubicBezTo>
                    <a:pt x="709" y="281"/>
                    <a:pt x="726" y="363"/>
                    <a:pt x="726" y="462"/>
                  </a:cubicBezTo>
                  <a:cubicBezTo>
                    <a:pt x="726" y="561"/>
                    <a:pt x="709" y="643"/>
                    <a:pt x="660" y="693"/>
                  </a:cubicBezTo>
                  <a:cubicBezTo>
                    <a:pt x="610" y="759"/>
                    <a:pt x="544" y="775"/>
                    <a:pt x="462" y="775"/>
                  </a:cubicBezTo>
                  <a:cubicBezTo>
                    <a:pt x="379" y="775"/>
                    <a:pt x="314" y="759"/>
                    <a:pt x="264" y="693"/>
                  </a:cubicBezTo>
                  <a:cubicBezTo>
                    <a:pt x="215" y="643"/>
                    <a:pt x="198" y="561"/>
                    <a:pt x="198" y="462"/>
                  </a:cubicBezTo>
                  <a:cubicBezTo>
                    <a:pt x="198" y="363"/>
                    <a:pt x="215" y="281"/>
                    <a:pt x="264" y="231"/>
                  </a:cubicBezTo>
                  <a:cubicBezTo>
                    <a:pt x="314" y="165"/>
                    <a:pt x="379" y="149"/>
                    <a:pt x="462" y="149"/>
                  </a:cubicBezTo>
                  <a:close/>
                  <a:moveTo>
                    <a:pt x="462" y="0"/>
                  </a:moveTo>
                  <a:cubicBezTo>
                    <a:pt x="330" y="0"/>
                    <a:pt x="215" y="33"/>
                    <a:pt x="132" y="132"/>
                  </a:cubicBezTo>
                  <a:cubicBezTo>
                    <a:pt x="50" y="215"/>
                    <a:pt x="0" y="314"/>
                    <a:pt x="0" y="462"/>
                  </a:cubicBezTo>
                  <a:cubicBezTo>
                    <a:pt x="0" y="610"/>
                    <a:pt x="50" y="709"/>
                    <a:pt x="132" y="808"/>
                  </a:cubicBezTo>
                  <a:cubicBezTo>
                    <a:pt x="198" y="874"/>
                    <a:pt x="314" y="923"/>
                    <a:pt x="445" y="923"/>
                  </a:cubicBezTo>
                  <a:cubicBezTo>
                    <a:pt x="511" y="923"/>
                    <a:pt x="577" y="907"/>
                    <a:pt x="627" y="874"/>
                  </a:cubicBezTo>
                  <a:cubicBezTo>
                    <a:pt x="676" y="857"/>
                    <a:pt x="726" y="808"/>
                    <a:pt x="759" y="759"/>
                  </a:cubicBezTo>
                  <a:lnTo>
                    <a:pt x="759" y="759"/>
                  </a:lnTo>
                  <a:cubicBezTo>
                    <a:pt x="759" y="923"/>
                    <a:pt x="709" y="1055"/>
                    <a:pt x="660" y="1138"/>
                  </a:cubicBezTo>
                  <a:cubicBezTo>
                    <a:pt x="594" y="1220"/>
                    <a:pt x="495" y="1253"/>
                    <a:pt x="379" y="1253"/>
                  </a:cubicBezTo>
                  <a:cubicBezTo>
                    <a:pt x="330" y="1253"/>
                    <a:pt x="281" y="1253"/>
                    <a:pt x="231" y="1236"/>
                  </a:cubicBezTo>
                  <a:cubicBezTo>
                    <a:pt x="182" y="1220"/>
                    <a:pt x="132" y="1204"/>
                    <a:pt x="99" y="1187"/>
                  </a:cubicBezTo>
                  <a:lnTo>
                    <a:pt x="99" y="1352"/>
                  </a:lnTo>
                  <a:cubicBezTo>
                    <a:pt x="149" y="1368"/>
                    <a:pt x="198" y="1385"/>
                    <a:pt x="248" y="1401"/>
                  </a:cubicBezTo>
                  <a:cubicBezTo>
                    <a:pt x="281" y="1401"/>
                    <a:pt x="330" y="1418"/>
                    <a:pt x="379" y="1418"/>
                  </a:cubicBezTo>
                  <a:cubicBezTo>
                    <a:pt x="561" y="1418"/>
                    <a:pt x="693" y="1352"/>
                    <a:pt x="792" y="1220"/>
                  </a:cubicBezTo>
                  <a:cubicBezTo>
                    <a:pt x="890" y="1088"/>
                    <a:pt x="940" y="923"/>
                    <a:pt x="940" y="709"/>
                  </a:cubicBezTo>
                  <a:cubicBezTo>
                    <a:pt x="940" y="478"/>
                    <a:pt x="907" y="297"/>
                    <a:pt x="824" y="182"/>
                  </a:cubicBezTo>
                  <a:cubicBezTo>
                    <a:pt x="742" y="66"/>
                    <a:pt x="610" y="0"/>
                    <a:pt x="4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8"/>
            <p:cNvSpPr/>
            <p:nvPr/>
          </p:nvSpPr>
          <p:spPr>
            <a:xfrm>
              <a:off x="3141527" y="3435558"/>
              <a:ext cx="31100" cy="52693"/>
            </a:xfrm>
            <a:custGeom>
              <a:avLst/>
              <a:gdLst/>
              <a:ahLst/>
              <a:cxnLst/>
              <a:rect l="l" t="t" r="r" b="b"/>
              <a:pathLst>
                <a:path w="808" h="1369" extrusionOk="0">
                  <a:moveTo>
                    <a:pt x="330" y="1"/>
                  </a:moveTo>
                  <a:lnTo>
                    <a:pt x="0" y="67"/>
                  </a:lnTo>
                  <a:lnTo>
                    <a:pt x="0" y="248"/>
                  </a:lnTo>
                  <a:lnTo>
                    <a:pt x="330" y="182"/>
                  </a:lnTo>
                  <a:lnTo>
                    <a:pt x="330" y="1220"/>
                  </a:lnTo>
                  <a:lnTo>
                    <a:pt x="33" y="1220"/>
                  </a:lnTo>
                  <a:lnTo>
                    <a:pt x="33" y="1369"/>
                  </a:lnTo>
                  <a:lnTo>
                    <a:pt x="808" y="1369"/>
                  </a:lnTo>
                  <a:lnTo>
                    <a:pt x="808" y="1220"/>
                  </a:lnTo>
                  <a:lnTo>
                    <a:pt x="511" y="1220"/>
                  </a:lnTo>
                  <a:lnTo>
                    <a:pt x="5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8"/>
            <p:cNvSpPr/>
            <p:nvPr/>
          </p:nvSpPr>
          <p:spPr>
            <a:xfrm>
              <a:off x="3184020" y="3434942"/>
              <a:ext cx="36835" cy="54579"/>
            </a:xfrm>
            <a:custGeom>
              <a:avLst/>
              <a:gdLst/>
              <a:ahLst/>
              <a:cxnLst/>
              <a:rect l="l" t="t" r="r" b="b"/>
              <a:pathLst>
                <a:path w="957" h="1418" extrusionOk="0">
                  <a:moveTo>
                    <a:pt x="479" y="149"/>
                  </a:moveTo>
                  <a:cubicBezTo>
                    <a:pt x="577" y="149"/>
                    <a:pt x="643" y="198"/>
                    <a:pt x="693" y="281"/>
                  </a:cubicBezTo>
                  <a:cubicBezTo>
                    <a:pt x="742" y="379"/>
                    <a:pt x="759" y="511"/>
                    <a:pt x="759" y="709"/>
                  </a:cubicBezTo>
                  <a:cubicBezTo>
                    <a:pt x="759" y="890"/>
                    <a:pt x="742" y="1039"/>
                    <a:pt x="693" y="1121"/>
                  </a:cubicBezTo>
                  <a:cubicBezTo>
                    <a:pt x="643" y="1220"/>
                    <a:pt x="577" y="1269"/>
                    <a:pt x="479" y="1269"/>
                  </a:cubicBezTo>
                  <a:cubicBezTo>
                    <a:pt x="380" y="1269"/>
                    <a:pt x="314" y="1220"/>
                    <a:pt x="264" y="1121"/>
                  </a:cubicBezTo>
                  <a:cubicBezTo>
                    <a:pt x="215" y="1039"/>
                    <a:pt x="198" y="890"/>
                    <a:pt x="198" y="709"/>
                  </a:cubicBezTo>
                  <a:cubicBezTo>
                    <a:pt x="198" y="511"/>
                    <a:pt x="215" y="379"/>
                    <a:pt x="264" y="281"/>
                  </a:cubicBezTo>
                  <a:cubicBezTo>
                    <a:pt x="314" y="198"/>
                    <a:pt x="380" y="149"/>
                    <a:pt x="479" y="149"/>
                  </a:cubicBezTo>
                  <a:close/>
                  <a:moveTo>
                    <a:pt x="479" y="0"/>
                  </a:moveTo>
                  <a:cubicBezTo>
                    <a:pt x="330" y="0"/>
                    <a:pt x="215" y="66"/>
                    <a:pt x="132" y="182"/>
                  </a:cubicBezTo>
                  <a:cubicBezTo>
                    <a:pt x="50" y="297"/>
                    <a:pt x="1" y="478"/>
                    <a:pt x="1" y="709"/>
                  </a:cubicBezTo>
                  <a:cubicBezTo>
                    <a:pt x="1" y="940"/>
                    <a:pt x="50" y="1105"/>
                    <a:pt x="132" y="1236"/>
                  </a:cubicBezTo>
                  <a:cubicBezTo>
                    <a:pt x="215" y="1352"/>
                    <a:pt x="330" y="1418"/>
                    <a:pt x="479" y="1418"/>
                  </a:cubicBezTo>
                  <a:cubicBezTo>
                    <a:pt x="627" y="1418"/>
                    <a:pt x="742" y="1352"/>
                    <a:pt x="825" y="1236"/>
                  </a:cubicBezTo>
                  <a:cubicBezTo>
                    <a:pt x="907" y="1105"/>
                    <a:pt x="956" y="940"/>
                    <a:pt x="956" y="709"/>
                  </a:cubicBezTo>
                  <a:cubicBezTo>
                    <a:pt x="956" y="478"/>
                    <a:pt x="907" y="297"/>
                    <a:pt x="825" y="182"/>
                  </a:cubicBezTo>
                  <a:cubicBezTo>
                    <a:pt x="742" y="66"/>
                    <a:pt x="627" y="0"/>
                    <a:pt x="4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8"/>
            <p:cNvSpPr/>
            <p:nvPr/>
          </p:nvSpPr>
          <p:spPr>
            <a:xfrm>
              <a:off x="3379395" y="3435558"/>
              <a:ext cx="31754" cy="52693"/>
            </a:xfrm>
            <a:custGeom>
              <a:avLst/>
              <a:gdLst/>
              <a:ahLst/>
              <a:cxnLst/>
              <a:rect l="l" t="t" r="r" b="b"/>
              <a:pathLst>
                <a:path w="825" h="1369" extrusionOk="0">
                  <a:moveTo>
                    <a:pt x="330" y="1"/>
                  </a:moveTo>
                  <a:lnTo>
                    <a:pt x="1" y="67"/>
                  </a:lnTo>
                  <a:lnTo>
                    <a:pt x="1" y="248"/>
                  </a:lnTo>
                  <a:lnTo>
                    <a:pt x="330" y="182"/>
                  </a:lnTo>
                  <a:lnTo>
                    <a:pt x="330" y="1220"/>
                  </a:lnTo>
                  <a:lnTo>
                    <a:pt x="34" y="1220"/>
                  </a:lnTo>
                  <a:lnTo>
                    <a:pt x="34" y="1369"/>
                  </a:lnTo>
                  <a:lnTo>
                    <a:pt x="825" y="1369"/>
                  </a:lnTo>
                  <a:lnTo>
                    <a:pt x="825" y="1220"/>
                  </a:lnTo>
                  <a:lnTo>
                    <a:pt x="512" y="1220"/>
                  </a:lnTo>
                  <a:lnTo>
                    <a:pt x="5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8"/>
            <p:cNvSpPr/>
            <p:nvPr/>
          </p:nvSpPr>
          <p:spPr>
            <a:xfrm>
              <a:off x="3425699" y="3435558"/>
              <a:ext cx="31138" cy="52693"/>
            </a:xfrm>
            <a:custGeom>
              <a:avLst/>
              <a:gdLst/>
              <a:ahLst/>
              <a:cxnLst/>
              <a:rect l="l" t="t" r="r" b="b"/>
              <a:pathLst>
                <a:path w="809" h="1369" extrusionOk="0">
                  <a:moveTo>
                    <a:pt x="314" y="1"/>
                  </a:moveTo>
                  <a:lnTo>
                    <a:pt x="1" y="67"/>
                  </a:lnTo>
                  <a:lnTo>
                    <a:pt x="1" y="248"/>
                  </a:lnTo>
                  <a:lnTo>
                    <a:pt x="314" y="182"/>
                  </a:lnTo>
                  <a:lnTo>
                    <a:pt x="314" y="1220"/>
                  </a:lnTo>
                  <a:lnTo>
                    <a:pt x="17" y="1220"/>
                  </a:lnTo>
                  <a:lnTo>
                    <a:pt x="17" y="1369"/>
                  </a:lnTo>
                  <a:lnTo>
                    <a:pt x="808" y="1369"/>
                  </a:lnTo>
                  <a:lnTo>
                    <a:pt x="808" y="1220"/>
                  </a:lnTo>
                  <a:lnTo>
                    <a:pt x="495" y="1220"/>
                  </a:lnTo>
                  <a:lnTo>
                    <a:pt x="4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8"/>
            <p:cNvSpPr/>
            <p:nvPr/>
          </p:nvSpPr>
          <p:spPr>
            <a:xfrm>
              <a:off x="3633776" y="3435558"/>
              <a:ext cx="31138" cy="52693"/>
            </a:xfrm>
            <a:custGeom>
              <a:avLst/>
              <a:gdLst/>
              <a:ahLst/>
              <a:cxnLst/>
              <a:rect l="l" t="t" r="r" b="b"/>
              <a:pathLst>
                <a:path w="809" h="1369" extrusionOk="0">
                  <a:moveTo>
                    <a:pt x="330" y="1"/>
                  </a:moveTo>
                  <a:lnTo>
                    <a:pt x="1" y="67"/>
                  </a:lnTo>
                  <a:lnTo>
                    <a:pt x="1" y="248"/>
                  </a:lnTo>
                  <a:lnTo>
                    <a:pt x="330" y="182"/>
                  </a:lnTo>
                  <a:lnTo>
                    <a:pt x="330" y="1220"/>
                  </a:lnTo>
                  <a:lnTo>
                    <a:pt x="34" y="1220"/>
                  </a:lnTo>
                  <a:lnTo>
                    <a:pt x="34" y="1369"/>
                  </a:lnTo>
                  <a:lnTo>
                    <a:pt x="808" y="1369"/>
                  </a:lnTo>
                  <a:lnTo>
                    <a:pt x="808" y="1220"/>
                  </a:lnTo>
                  <a:lnTo>
                    <a:pt x="512" y="1220"/>
                  </a:lnTo>
                  <a:lnTo>
                    <a:pt x="5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8"/>
            <p:cNvSpPr/>
            <p:nvPr/>
          </p:nvSpPr>
          <p:spPr>
            <a:xfrm>
              <a:off x="3676923" y="3434942"/>
              <a:ext cx="33640" cy="53309"/>
            </a:xfrm>
            <a:custGeom>
              <a:avLst/>
              <a:gdLst/>
              <a:ahLst/>
              <a:cxnLst/>
              <a:rect l="l" t="t" r="r" b="b"/>
              <a:pathLst>
                <a:path w="874" h="1385" extrusionOk="0">
                  <a:moveTo>
                    <a:pt x="396" y="0"/>
                  </a:moveTo>
                  <a:cubicBezTo>
                    <a:pt x="347" y="0"/>
                    <a:pt x="281" y="0"/>
                    <a:pt x="215" y="17"/>
                  </a:cubicBezTo>
                  <a:cubicBezTo>
                    <a:pt x="149" y="33"/>
                    <a:pt x="83" y="66"/>
                    <a:pt x="17" y="83"/>
                  </a:cubicBezTo>
                  <a:lnTo>
                    <a:pt x="17" y="281"/>
                  </a:lnTo>
                  <a:cubicBezTo>
                    <a:pt x="83" y="231"/>
                    <a:pt x="149" y="198"/>
                    <a:pt x="215" y="182"/>
                  </a:cubicBezTo>
                  <a:cubicBezTo>
                    <a:pt x="281" y="165"/>
                    <a:pt x="347" y="149"/>
                    <a:pt x="396" y="149"/>
                  </a:cubicBezTo>
                  <a:cubicBezTo>
                    <a:pt x="478" y="149"/>
                    <a:pt x="544" y="182"/>
                    <a:pt x="594" y="215"/>
                  </a:cubicBezTo>
                  <a:cubicBezTo>
                    <a:pt x="643" y="264"/>
                    <a:pt x="676" y="330"/>
                    <a:pt x="676" y="396"/>
                  </a:cubicBezTo>
                  <a:cubicBezTo>
                    <a:pt x="676" y="445"/>
                    <a:pt x="660" y="495"/>
                    <a:pt x="643" y="528"/>
                  </a:cubicBezTo>
                  <a:cubicBezTo>
                    <a:pt x="610" y="577"/>
                    <a:pt x="577" y="643"/>
                    <a:pt x="511" y="709"/>
                  </a:cubicBezTo>
                  <a:cubicBezTo>
                    <a:pt x="478" y="742"/>
                    <a:pt x="412" y="824"/>
                    <a:pt x="281" y="940"/>
                  </a:cubicBezTo>
                  <a:cubicBezTo>
                    <a:pt x="165" y="1055"/>
                    <a:pt x="66" y="1154"/>
                    <a:pt x="0" y="1236"/>
                  </a:cubicBezTo>
                  <a:lnTo>
                    <a:pt x="0" y="1385"/>
                  </a:lnTo>
                  <a:lnTo>
                    <a:pt x="874" y="1385"/>
                  </a:lnTo>
                  <a:lnTo>
                    <a:pt x="874" y="1236"/>
                  </a:lnTo>
                  <a:lnTo>
                    <a:pt x="231" y="1236"/>
                  </a:lnTo>
                  <a:cubicBezTo>
                    <a:pt x="379" y="1072"/>
                    <a:pt x="495" y="956"/>
                    <a:pt x="561" y="874"/>
                  </a:cubicBezTo>
                  <a:cubicBezTo>
                    <a:pt x="643" y="791"/>
                    <a:pt x="693" y="742"/>
                    <a:pt x="709" y="726"/>
                  </a:cubicBezTo>
                  <a:cubicBezTo>
                    <a:pt x="775" y="660"/>
                    <a:pt x="808" y="594"/>
                    <a:pt x="824" y="544"/>
                  </a:cubicBezTo>
                  <a:cubicBezTo>
                    <a:pt x="857" y="495"/>
                    <a:pt x="857" y="445"/>
                    <a:pt x="857" y="379"/>
                  </a:cubicBezTo>
                  <a:cubicBezTo>
                    <a:pt x="857" y="264"/>
                    <a:pt x="824" y="182"/>
                    <a:pt x="742" y="99"/>
                  </a:cubicBezTo>
                  <a:cubicBezTo>
                    <a:pt x="643" y="33"/>
                    <a:pt x="544" y="0"/>
                    <a:pt x="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8"/>
            <p:cNvSpPr/>
            <p:nvPr/>
          </p:nvSpPr>
          <p:spPr>
            <a:xfrm>
              <a:off x="1430646" y="3039726"/>
              <a:ext cx="148494" cy="258845"/>
            </a:xfrm>
            <a:custGeom>
              <a:avLst/>
              <a:gdLst/>
              <a:ahLst/>
              <a:cxnLst/>
              <a:rect l="l" t="t" r="r" b="b"/>
              <a:pathLst>
                <a:path w="3858" h="6725" extrusionOk="0">
                  <a:moveTo>
                    <a:pt x="281" y="1"/>
                  </a:moveTo>
                  <a:cubicBezTo>
                    <a:pt x="133" y="1"/>
                    <a:pt x="1" y="116"/>
                    <a:pt x="17" y="281"/>
                  </a:cubicBezTo>
                  <a:cubicBezTo>
                    <a:pt x="17" y="429"/>
                    <a:pt x="133" y="545"/>
                    <a:pt x="281" y="545"/>
                  </a:cubicBezTo>
                  <a:lnTo>
                    <a:pt x="3577" y="545"/>
                  </a:lnTo>
                  <a:cubicBezTo>
                    <a:pt x="3725" y="545"/>
                    <a:pt x="3841" y="429"/>
                    <a:pt x="3857" y="281"/>
                  </a:cubicBezTo>
                  <a:cubicBezTo>
                    <a:pt x="3857" y="116"/>
                    <a:pt x="3725" y="1"/>
                    <a:pt x="3577" y="1"/>
                  </a:cubicBezTo>
                  <a:close/>
                  <a:moveTo>
                    <a:pt x="281" y="2061"/>
                  </a:moveTo>
                  <a:cubicBezTo>
                    <a:pt x="133" y="2061"/>
                    <a:pt x="1" y="2176"/>
                    <a:pt x="17" y="2341"/>
                  </a:cubicBezTo>
                  <a:cubicBezTo>
                    <a:pt x="17" y="2489"/>
                    <a:pt x="133" y="2605"/>
                    <a:pt x="281" y="2605"/>
                  </a:cubicBezTo>
                  <a:lnTo>
                    <a:pt x="3577" y="2605"/>
                  </a:lnTo>
                  <a:cubicBezTo>
                    <a:pt x="3725" y="2605"/>
                    <a:pt x="3857" y="2489"/>
                    <a:pt x="3857" y="2341"/>
                  </a:cubicBezTo>
                  <a:cubicBezTo>
                    <a:pt x="3857" y="2176"/>
                    <a:pt x="3725" y="2061"/>
                    <a:pt x="3577" y="2061"/>
                  </a:cubicBezTo>
                  <a:close/>
                  <a:moveTo>
                    <a:pt x="281" y="4121"/>
                  </a:moveTo>
                  <a:cubicBezTo>
                    <a:pt x="133" y="4121"/>
                    <a:pt x="1" y="4236"/>
                    <a:pt x="17" y="4401"/>
                  </a:cubicBezTo>
                  <a:cubicBezTo>
                    <a:pt x="17" y="4549"/>
                    <a:pt x="133" y="4665"/>
                    <a:pt x="281" y="4665"/>
                  </a:cubicBezTo>
                  <a:lnTo>
                    <a:pt x="3577" y="4665"/>
                  </a:lnTo>
                  <a:cubicBezTo>
                    <a:pt x="3725" y="4665"/>
                    <a:pt x="3857" y="4549"/>
                    <a:pt x="3857" y="4401"/>
                  </a:cubicBezTo>
                  <a:cubicBezTo>
                    <a:pt x="3857" y="4236"/>
                    <a:pt x="3725" y="4121"/>
                    <a:pt x="3577" y="4121"/>
                  </a:cubicBezTo>
                  <a:close/>
                  <a:moveTo>
                    <a:pt x="281" y="6181"/>
                  </a:moveTo>
                  <a:cubicBezTo>
                    <a:pt x="133" y="6181"/>
                    <a:pt x="1" y="6296"/>
                    <a:pt x="17" y="6445"/>
                  </a:cubicBezTo>
                  <a:cubicBezTo>
                    <a:pt x="17" y="6610"/>
                    <a:pt x="133" y="6725"/>
                    <a:pt x="281" y="6725"/>
                  </a:cubicBezTo>
                  <a:lnTo>
                    <a:pt x="3577" y="6725"/>
                  </a:lnTo>
                  <a:cubicBezTo>
                    <a:pt x="3725" y="6725"/>
                    <a:pt x="3857" y="6610"/>
                    <a:pt x="3857" y="6445"/>
                  </a:cubicBezTo>
                  <a:cubicBezTo>
                    <a:pt x="3857" y="6296"/>
                    <a:pt x="3725" y="6181"/>
                    <a:pt x="3577" y="618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8"/>
            <p:cNvSpPr/>
            <p:nvPr/>
          </p:nvSpPr>
          <p:spPr>
            <a:xfrm>
              <a:off x="956142" y="2961091"/>
              <a:ext cx="148494" cy="337480"/>
            </a:xfrm>
            <a:custGeom>
              <a:avLst/>
              <a:gdLst/>
              <a:ahLst/>
              <a:cxnLst/>
              <a:rect l="l" t="t" r="r" b="b"/>
              <a:pathLst>
                <a:path w="3858" h="8768" extrusionOk="0">
                  <a:moveTo>
                    <a:pt x="281" y="0"/>
                  </a:moveTo>
                  <a:cubicBezTo>
                    <a:pt x="133" y="0"/>
                    <a:pt x="1" y="115"/>
                    <a:pt x="1" y="264"/>
                  </a:cubicBezTo>
                  <a:cubicBezTo>
                    <a:pt x="1" y="429"/>
                    <a:pt x="133" y="544"/>
                    <a:pt x="281" y="544"/>
                  </a:cubicBezTo>
                  <a:lnTo>
                    <a:pt x="3577" y="544"/>
                  </a:lnTo>
                  <a:cubicBezTo>
                    <a:pt x="3726" y="544"/>
                    <a:pt x="3841" y="412"/>
                    <a:pt x="3841" y="264"/>
                  </a:cubicBezTo>
                  <a:lnTo>
                    <a:pt x="3857" y="264"/>
                  </a:lnTo>
                  <a:cubicBezTo>
                    <a:pt x="3841" y="115"/>
                    <a:pt x="3726" y="0"/>
                    <a:pt x="3577" y="0"/>
                  </a:cubicBezTo>
                  <a:close/>
                  <a:moveTo>
                    <a:pt x="281" y="2044"/>
                  </a:moveTo>
                  <a:cubicBezTo>
                    <a:pt x="133" y="2044"/>
                    <a:pt x="1" y="2159"/>
                    <a:pt x="1" y="2324"/>
                  </a:cubicBezTo>
                  <a:cubicBezTo>
                    <a:pt x="1" y="2472"/>
                    <a:pt x="133" y="2588"/>
                    <a:pt x="281" y="2588"/>
                  </a:cubicBezTo>
                  <a:lnTo>
                    <a:pt x="3577" y="2588"/>
                  </a:lnTo>
                  <a:cubicBezTo>
                    <a:pt x="3726" y="2588"/>
                    <a:pt x="3841" y="2472"/>
                    <a:pt x="3841" y="2324"/>
                  </a:cubicBezTo>
                  <a:lnTo>
                    <a:pt x="3857" y="2324"/>
                  </a:lnTo>
                  <a:cubicBezTo>
                    <a:pt x="3857" y="2159"/>
                    <a:pt x="3726" y="2044"/>
                    <a:pt x="3577" y="2044"/>
                  </a:cubicBezTo>
                  <a:close/>
                  <a:moveTo>
                    <a:pt x="281" y="4104"/>
                  </a:moveTo>
                  <a:cubicBezTo>
                    <a:pt x="133" y="4104"/>
                    <a:pt x="1" y="4219"/>
                    <a:pt x="1" y="4384"/>
                  </a:cubicBezTo>
                  <a:cubicBezTo>
                    <a:pt x="1" y="4532"/>
                    <a:pt x="133" y="4664"/>
                    <a:pt x="281" y="4664"/>
                  </a:cubicBezTo>
                  <a:lnTo>
                    <a:pt x="3577" y="4664"/>
                  </a:lnTo>
                  <a:cubicBezTo>
                    <a:pt x="3726" y="4648"/>
                    <a:pt x="3841" y="4532"/>
                    <a:pt x="3841" y="4384"/>
                  </a:cubicBezTo>
                  <a:lnTo>
                    <a:pt x="3857" y="4384"/>
                  </a:lnTo>
                  <a:cubicBezTo>
                    <a:pt x="3857" y="4219"/>
                    <a:pt x="3726" y="4104"/>
                    <a:pt x="3577" y="4104"/>
                  </a:cubicBezTo>
                  <a:close/>
                  <a:moveTo>
                    <a:pt x="281" y="6164"/>
                  </a:moveTo>
                  <a:cubicBezTo>
                    <a:pt x="133" y="6164"/>
                    <a:pt x="1" y="6279"/>
                    <a:pt x="1" y="6444"/>
                  </a:cubicBezTo>
                  <a:cubicBezTo>
                    <a:pt x="1" y="6592"/>
                    <a:pt x="133" y="6708"/>
                    <a:pt x="281" y="6708"/>
                  </a:cubicBezTo>
                  <a:lnTo>
                    <a:pt x="3577" y="6708"/>
                  </a:lnTo>
                  <a:cubicBezTo>
                    <a:pt x="3726" y="6708"/>
                    <a:pt x="3841" y="6592"/>
                    <a:pt x="3841" y="6444"/>
                  </a:cubicBezTo>
                  <a:lnTo>
                    <a:pt x="3857" y="6444"/>
                  </a:lnTo>
                  <a:cubicBezTo>
                    <a:pt x="3857" y="6279"/>
                    <a:pt x="3726" y="6164"/>
                    <a:pt x="3577" y="6164"/>
                  </a:cubicBezTo>
                  <a:close/>
                  <a:moveTo>
                    <a:pt x="281" y="8224"/>
                  </a:moveTo>
                  <a:cubicBezTo>
                    <a:pt x="133" y="8224"/>
                    <a:pt x="1" y="8339"/>
                    <a:pt x="1" y="8488"/>
                  </a:cubicBezTo>
                  <a:cubicBezTo>
                    <a:pt x="1" y="8653"/>
                    <a:pt x="133" y="8768"/>
                    <a:pt x="281" y="8768"/>
                  </a:cubicBezTo>
                  <a:lnTo>
                    <a:pt x="3577" y="8768"/>
                  </a:lnTo>
                  <a:cubicBezTo>
                    <a:pt x="3726" y="8768"/>
                    <a:pt x="3841" y="8636"/>
                    <a:pt x="3841" y="8488"/>
                  </a:cubicBezTo>
                  <a:cubicBezTo>
                    <a:pt x="3841" y="8339"/>
                    <a:pt x="3726" y="8224"/>
                    <a:pt x="3577" y="822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8"/>
            <p:cNvSpPr/>
            <p:nvPr/>
          </p:nvSpPr>
          <p:spPr>
            <a:xfrm>
              <a:off x="1905805" y="2860863"/>
              <a:ext cx="147840" cy="437708"/>
            </a:xfrm>
            <a:custGeom>
              <a:avLst/>
              <a:gdLst/>
              <a:ahLst/>
              <a:cxnLst/>
              <a:rect l="l" t="t" r="r" b="b"/>
              <a:pathLst>
                <a:path w="3841" h="11372" extrusionOk="0">
                  <a:moveTo>
                    <a:pt x="280" y="0"/>
                  </a:moveTo>
                  <a:cubicBezTo>
                    <a:pt x="115" y="0"/>
                    <a:pt x="0" y="115"/>
                    <a:pt x="0" y="264"/>
                  </a:cubicBezTo>
                  <a:cubicBezTo>
                    <a:pt x="0" y="412"/>
                    <a:pt x="115" y="544"/>
                    <a:pt x="280" y="544"/>
                  </a:cubicBezTo>
                  <a:lnTo>
                    <a:pt x="3576" y="544"/>
                  </a:lnTo>
                  <a:cubicBezTo>
                    <a:pt x="3725" y="544"/>
                    <a:pt x="3840" y="429"/>
                    <a:pt x="3840" y="264"/>
                  </a:cubicBezTo>
                  <a:cubicBezTo>
                    <a:pt x="3840" y="115"/>
                    <a:pt x="3725" y="0"/>
                    <a:pt x="3576" y="0"/>
                  </a:cubicBezTo>
                  <a:close/>
                  <a:moveTo>
                    <a:pt x="280" y="2159"/>
                  </a:moveTo>
                  <a:cubicBezTo>
                    <a:pt x="115" y="2159"/>
                    <a:pt x="0" y="2291"/>
                    <a:pt x="0" y="2439"/>
                  </a:cubicBezTo>
                  <a:cubicBezTo>
                    <a:pt x="0" y="2588"/>
                    <a:pt x="132" y="2719"/>
                    <a:pt x="280" y="2719"/>
                  </a:cubicBezTo>
                  <a:lnTo>
                    <a:pt x="3576" y="2719"/>
                  </a:lnTo>
                  <a:cubicBezTo>
                    <a:pt x="3725" y="2703"/>
                    <a:pt x="3840" y="2588"/>
                    <a:pt x="3840" y="2439"/>
                  </a:cubicBezTo>
                  <a:cubicBezTo>
                    <a:pt x="3840" y="2291"/>
                    <a:pt x="3725" y="2159"/>
                    <a:pt x="3576" y="2159"/>
                  </a:cubicBezTo>
                  <a:close/>
                  <a:moveTo>
                    <a:pt x="253" y="4333"/>
                  </a:moveTo>
                  <a:cubicBezTo>
                    <a:pt x="103" y="4333"/>
                    <a:pt x="0" y="4458"/>
                    <a:pt x="0" y="4598"/>
                  </a:cubicBezTo>
                  <a:cubicBezTo>
                    <a:pt x="0" y="4747"/>
                    <a:pt x="115" y="4878"/>
                    <a:pt x="280" y="4878"/>
                  </a:cubicBezTo>
                  <a:lnTo>
                    <a:pt x="3576" y="4878"/>
                  </a:lnTo>
                  <a:cubicBezTo>
                    <a:pt x="3725" y="4878"/>
                    <a:pt x="3840" y="4747"/>
                    <a:pt x="3840" y="4598"/>
                  </a:cubicBezTo>
                  <a:cubicBezTo>
                    <a:pt x="3840" y="4458"/>
                    <a:pt x="3738" y="4333"/>
                    <a:pt x="3602" y="4333"/>
                  </a:cubicBezTo>
                  <a:cubicBezTo>
                    <a:pt x="3593" y="4333"/>
                    <a:pt x="3585" y="4334"/>
                    <a:pt x="3576" y="4335"/>
                  </a:cubicBezTo>
                  <a:lnTo>
                    <a:pt x="280" y="4335"/>
                  </a:lnTo>
                  <a:cubicBezTo>
                    <a:pt x="271" y="4334"/>
                    <a:pt x="262" y="4333"/>
                    <a:pt x="253" y="4333"/>
                  </a:cubicBezTo>
                  <a:close/>
                  <a:moveTo>
                    <a:pt x="280" y="6494"/>
                  </a:moveTo>
                  <a:cubicBezTo>
                    <a:pt x="115" y="6494"/>
                    <a:pt x="0" y="6609"/>
                    <a:pt x="0" y="6774"/>
                  </a:cubicBezTo>
                  <a:cubicBezTo>
                    <a:pt x="0" y="6922"/>
                    <a:pt x="115" y="7037"/>
                    <a:pt x="280" y="7037"/>
                  </a:cubicBezTo>
                  <a:lnTo>
                    <a:pt x="3576" y="7037"/>
                  </a:lnTo>
                  <a:cubicBezTo>
                    <a:pt x="3725" y="7037"/>
                    <a:pt x="3840" y="6922"/>
                    <a:pt x="3840" y="6774"/>
                  </a:cubicBezTo>
                  <a:cubicBezTo>
                    <a:pt x="3840" y="6609"/>
                    <a:pt x="3725" y="6494"/>
                    <a:pt x="3576" y="6494"/>
                  </a:cubicBezTo>
                  <a:close/>
                  <a:moveTo>
                    <a:pt x="280" y="8653"/>
                  </a:moveTo>
                  <a:cubicBezTo>
                    <a:pt x="115" y="8653"/>
                    <a:pt x="0" y="8784"/>
                    <a:pt x="0" y="8933"/>
                  </a:cubicBezTo>
                  <a:cubicBezTo>
                    <a:pt x="0" y="9081"/>
                    <a:pt x="115" y="9213"/>
                    <a:pt x="280" y="9213"/>
                  </a:cubicBezTo>
                  <a:lnTo>
                    <a:pt x="3576" y="9213"/>
                  </a:lnTo>
                  <a:cubicBezTo>
                    <a:pt x="3725" y="9213"/>
                    <a:pt x="3840" y="9081"/>
                    <a:pt x="3840" y="8933"/>
                  </a:cubicBezTo>
                  <a:cubicBezTo>
                    <a:pt x="3840" y="8784"/>
                    <a:pt x="3725" y="8653"/>
                    <a:pt x="3576" y="8653"/>
                  </a:cubicBezTo>
                  <a:close/>
                  <a:moveTo>
                    <a:pt x="280" y="10828"/>
                  </a:moveTo>
                  <a:cubicBezTo>
                    <a:pt x="115" y="10828"/>
                    <a:pt x="0" y="10943"/>
                    <a:pt x="0" y="11092"/>
                  </a:cubicBezTo>
                  <a:cubicBezTo>
                    <a:pt x="0" y="11257"/>
                    <a:pt x="115" y="11372"/>
                    <a:pt x="280" y="11372"/>
                  </a:cubicBezTo>
                  <a:lnTo>
                    <a:pt x="3576" y="11372"/>
                  </a:lnTo>
                  <a:cubicBezTo>
                    <a:pt x="3725" y="11372"/>
                    <a:pt x="3840" y="11257"/>
                    <a:pt x="3840" y="11092"/>
                  </a:cubicBezTo>
                  <a:cubicBezTo>
                    <a:pt x="3840" y="10943"/>
                    <a:pt x="3725" y="10828"/>
                    <a:pt x="3576" y="1082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8"/>
            <p:cNvSpPr/>
            <p:nvPr/>
          </p:nvSpPr>
          <p:spPr>
            <a:xfrm>
              <a:off x="2137977" y="3198305"/>
              <a:ext cx="148456" cy="100266"/>
            </a:xfrm>
            <a:custGeom>
              <a:avLst/>
              <a:gdLst/>
              <a:ahLst/>
              <a:cxnLst/>
              <a:rect l="l" t="t" r="r" b="b"/>
              <a:pathLst>
                <a:path w="3857" h="2605" extrusionOk="0">
                  <a:moveTo>
                    <a:pt x="280" y="1"/>
                  </a:moveTo>
                  <a:cubicBezTo>
                    <a:pt x="116" y="1"/>
                    <a:pt x="0" y="116"/>
                    <a:pt x="0" y="281"/>
                  </a:cubicBezTo>
                  <a:cubicBezTo>
                    <a:pt x="0" y="429"/>
                    <a:pt x="116" y="545"/>
                    <a:pt x="280" y="545"/>
                  </a:cubicBezTo>
                  <a:lnTo>
                    <a:pt x="3577" y="545"/>
                  </a:lnTo>
                  <a:cubicBezTo>
                    <a:pt x="3725" y="545"/>
                    <a:pt x="3840" y="429"/>
                    <a:pt x="3840" y="281"/>
                  </a:cubicBezTo>
                  <a:cubicBezTo>
                    <a:pt x="3840" y="116"/>
                    <a:pt x="3725" y="1"/>
                    <a:pt x="3577" y="1"/>
                  </a:cubicBezTo>
                  <a:close/>
                  <a:moveTo>
                    <a:pt x="280" y="2045"/>
                  </a:moveTo>
                  <a:cubicBezTo>
                    <a:pt x="132" y="2045"/>
                    <a:pt x="0" y="2176"/>
                    <a:pt x="0" y="2325"/>
                  </a:cubicBezTo>
                  <a:cubicBezTo>
                    <a:pt x="0" y="2473"/>
                    <a:pt x="116" y="2605"/>
                    <a:pt x="280" y="2605"/>
                  </a:cubicBezTo>
                  <a:lnTo>
                    <a:pt x="3577" y="2605"/>
                  </a:lnTo>
                  <a:cubicBezTo>
                    <a:pt x="3725" y="2605"/>
                    <a:pt x="3857" y="2473"/>
                    <a:pt x="3857" y="2325"/>
                  </a:cubicBezTo>
                  <a:cubicBezTo>
                    <a:pt x="3857" y="2176"/>
                    <a:pt x="3725" y="2045"/>
                    <a:pt x="3577" y="204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8"/>
            <p:cNvSpPr/>
            <p:nvPr/>
          </p:nvSpPr>
          <p:spPr>
            <a:xfrm>
              <a:off x="1198475" y="2781536"/>
              <a:ext cx="148494" cy="517036"/>
            </a:xfrm>
            <a:custGeom>
              <a:avLst/>
              <a:gdLst/>
              <a:ahLst/>
              <a:cxnLst/>
              <a:rect l="l" t="t" r="r" b="b"/>
              <a:pathLst>
                <a:path w="3858" h="13433" extrusionOk="0">
                  <a:moveTo>
                    <a:pt x="281" y="1"/>
                  </a:moveTo>
                  <a:cubicBezTo>
                    <a:pt x="132" y="1"/>
                    <a:pt x="17" y="116"/>
                    <a:pt x="17" y="265"/>
                  </a:cubicBezTo>
                  <a:cubicBezTo>
                    <a:pt x="1" y="429"/>
                    <a:pt x="132" y="545"/>
                    <a:pt x="281" y="545"/>
                  </a:cubicBezTo>
                  <a:lnTo>
                    <a:pt x="3577" y="545"/>
                  </a:lnTo>
                  <a:cubicBezTo>
                    <a:pt x="3725" y="545"/>
                    <a:pt x="3857" y="429"/>
                    <a:pt x="3857" y="265"/>
                  </a:cubicBezTo>
                  <a:cubicBezTo>
                    <a:pt x="3857" y="116"/>
                    <a:pt x="3725" y="1"/>
                    <a:pt x="3577" y="1"/>
                  </a:cubicBezTo>
                  <a:close/>
                  <a:moveTo>
                    <a:pt x="281" y="2143"/>
                  </a:moveTo>
                  <a:cubicBezTo>
                    <a:pt x="132" y="2143"/>
                    <a:pt x="17" y="2275"/>
                    <a:pt x="17" y="2424"/>
                  </a:cubicBezTo>
                  <a:cubicBezTo>
                    <a:pt x="17" y="2572"/>
                    <a:pt x="132" y="2687"/>
                    <a:pt x="281" y="2687"/>
                  </a:cubicBezTo>
                  <a:lnTo>
                    <a:pt x="3577" y="2687"/>
                  </a:lnTo>
                  <a:cubicBezTo>
                    <a:pt x="3585" y="2688"/>
                    <a:pt x="3594" y="2689"/>
                    <a:pt x="3602" y="2689"/>
                  </a:cubicBezTo>
                  <a:cubicBezTo>
                    <a:pt x="3740" y="2689"/>
                    <a:pt x="3857" y="2563"/>
                    <a:pt x="3857" y="2424"/>
                  </a:cubicBezTo>
                  <a:cubicBezTo>
                    <a:pt x="3857" y="2275"/>
                    <a:pt x="3725" y="2143"/>
                    <a:pt x="3577" y="2143"/>
                  </a:cubicBezTo>
                  <a:close/>
                  <a:moveTo>
                    <a:pt x="3602" y="4301"/>
                  </a:moveTo>
                  <a:cubicBezTo>
                    <a:pt x="3594" y="4301"/>
                    <a:pt x="3585" y="4302"/>
                    <a:pt x="3577" y="4302"/>
                  </a:cubicBezTo>
                  <a:lnTo>
                    <a:pt x="281" y="4302"/>
                  </a:lnTo>
                  <a:cubicBezTo>
                    <a:pt x="132" y="4302"/>
                    <a:pt x="17" y="4418"/>
                    <a:pt x="17" y="4566"/>
                  </a:cubicBezTo>
                  <a:cubicBezTo>
                    <a:pt x="17" y="4714"/>
                    <a:pt x="132" y="4846"/>
                    <a:pt x="281" y="4846"/>
                  </a:cubicBezTo>
                  <a:lnTo>
                    <a:pt x="3577" y="4846"/>
                  </a:lnTo>
                  <a:cubicBezTo>
                    <a:pt x="3725" y="4846"/>
                    <a:pt x="3857" y="4714"/>
                    <a:pt x="3857" y="4566"/>
                  </a:cubicBezTo>
                  <a:cubicBezTo>
                    <a:pt x="3857" y="4426"/>
                    <a:pt x="3740" y="4301"/>
                    <a:pt x="3602" y="4301"/>
                  </a:cubicBezTo>
                  <a:close/>
                  <a:moveTo>
                    <a:pt x="281" y="6445"/>
                  </a:moveTo>
                  <a:cubicBezTo>
                    <a:pt x="132" y="6445"/>
                    <a:pt x="17" y="6560"/>
                    <a:pt x="17" y="6709"/>
                  </a:cubicBezTo>
                  <a:cubicBezTo>
                    <a:pt x="1" y="6873"/>
                    <a:pt x="132" y="6989"/>
                    <a:pt x="281" y="6989"/>
                  </a:cubicBezTo>
                  <a:lnTo>
                    <a:pt x="3577" y="6989"/>
                  </a:lnTo>
                  <a:cubicBezTo>
                    <a:pt x="3725" y="6989"/>
                    <a:pt x="3857" y="6873"/>
                    <a:pt x="3857" y="6709"/>
                  </a:cubicBezTo>
                  <a:cubicBezTo>
                    <a:pt x="3857" y="6560"/>
                    <a:pt x="3725" y="6445"/>
                    <a:pt x="3577" y="6445"/>
                  </a:cubicBezTo>
                  <a:close/>
                  <a:moveTo>
                    <a:pt x="281" y="8588"/>
                  </a:moveTo>
                  <a:cubicBezTo>
                    <a:pt x="132" y="8588"/>
                    <a:pt x="17" y="8719"/>
                    <a:pt x="17" y="8868"/>
                  </a:cubicBezTo>
                  <a:cubicBezTo>
                    <a:pt x="17" y="9016"/>
                    <a:pt x="132" y="9131"/>
                    <a:pt x="281" y="9131"/>
                  </a:cubicBezTo>
                  <a:lnTo>
                    <a:pt x="3577" y="9131"/>
                  </a:lnTo>
                  <a:cubicBezTo>
                    <a:pt x="3725" y="9131"/>
                    <a:pt x="3857" y="9016"/>
                    <a:pt x="3857" y="8868"/>
                  </a:cubicBezTo>
                  <a:cubicBezTo>
                    <a:pt x="3857" y="8719"/>
                    <a:pt x="3725" y="8588"/>
                    <a:pt x="3577" y="8588"/>
                  </a:cubicBezTo>
                  <a:close/>
                  <a:moveTo>
                    <a:pt x="281" y="10730"/>
                  </a:moveTo>
                  <a:cubicBezTo>
                    <a:pt x="132" y="10730"/>
                    <a:pt x="17" y="10862"/>
                    <a:pt x="17" y="11010"/>
                  </a:cubicBezTo>
                  <a:cubicBezTo>
                    <a:pt x="17" y="11159"/>
                    <a:pt x="132" y="11290"/>
                    <a:pt x="281" y="11290"/>
                  </a:cubicBezTo>
                  <a:lnTo>
                    <a:pt x="3577" y="11290"/>
                  </a:lnTo>
                  <a:cubicBezTo>
                    <a:pt x="3725" y="11290"/>
                    <a:pt x="3857" y="11159"/>
                    <a:pt x="3857" y="11010"/>
                  </a:cubicBezTo>
                  <a:cubicBezTo>
                    <a:pt x="3857" y="10862"/>
                    <a:pt x="3725" y="10730"/>
                    <a:pt x="3577" y="10730"/>
                  </a:cubicBezTo>
                  <a:close/>
                  <a:moveTo>
                    <a:pt x="281" y="12889"/>
                  </a:moveTo>
                  <a:cubicBezTo>
                    <a:pt x="132" y="12889"/>
                    <a:pt x="1" y="13004"/>
                    <a:pt x="17" y="13153"/>
                  </a:cubicBezTo>
                  <a:cubicBezTo>
                    <a:pt x="17" y="13318"/>
                    <a:pt x="132" y="13433"/>
                    <a:pt x="281" y="13433"/>
                  </a:cubicBezTo>
                  <a:lnTo>
                    <a:pt x="3577" y="13433"/>
                  </a:lnTo>
                  <a:cubicBezTo>
                    <a:pt x="3725" y="13433"/>
                    <a:pt x="3857" y="13301"/>
                    <a:pt x="3857" y="13153"/>
                  </a:cubicBezTo>
                  <a:cubicBezTo>
                    <a:pt x="3857" y="13004"/>
                    <a:pt x="3725" y="12889"/>
                    <a:pt x="3577" y="1288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8"/>
            <p:cNvSpPr/>
            <p:nvPr/>
          </p:nvSpPr>
          <p:spPr>
            <a:xfrm>
              <a:off x="1673595" y="2622957"/>
              <a:ext cx="147879" cy="675615"/>
            </a:xfrm>
            <a:custGeom>
              <a:avLst/>
              <a:gdLst/>
              <a:ahLst/>
              <a:cxnLst/>
              <a:rect l="l" t="t" r="r" b="b"/>
              <a:pathLst>
                <a:path w="3842" h="17553" extrusionOk="0">
                  <a:moveTo>
                    <a:pt x="281" y="1"/>
                  </a:moveTo>
                  <a:cubicBezTo>
                    <a:pt x="116" y="1"/>
                    <a:pt x="1" y="132"/>
                    <a:pt x="1" y="281"/>
                  </a:cubicBezTo>
                  <a:cubicBezTo>
                    <a:pt x="1" y="429"/>
                    <a:pt x="116" y="561"/>
                    <a:pt x="281" y="561"/>
                  </a:cubicBezTo>
                  <a:lnTo>
                    <a:pt x="3577" y="561"/>
                  </a:lnTo>
                  <a:cubicBezTo>
                    <a:pt x="3726" y="561"/>
                    <a:pt x="3841" y="429"/>
                    <a:pt x="3841" y="281"/>
                  </a:cubicBezTo>
                  <a:cubicBezTo>
                    <a:pt x="3841" y="132"/>
                    <a:pt x="3726" y="1"/>
                    <a:pt x="3577" y="1"/>
                  </a:cubicBezTo>
                  <a:close/>
                  <a:moveTo>
                    <a:pt x="281" y="2127"/>
                  </a:moveTo>
                  <a:cubicBezTo>
                    <a:pt x="116" y="2127"/>
                    <a:pt x="1" y="2259"/>
                    <a:pt x="1" y="2407"/>
                  </a:cubicBezTo>
                  <a:cubicBezTo>
                    <a:pt x="1" y="2555"/>
                    <a:pt x="116" y="2687"/>
                    <a:pt x="281" y="2687"/>
                  </a:cubicBezTo>
                  <a:lnTo>
                    <a:pt x="3577" y="2687"/>
                  </a:lnTo>
                  <a:cubicBezTo>
                    <a:pt x="3726" y="2687"/>
                    <a:pt x="3841" y="2555"/>
                    <a:pt x="3841" y="2407"/>
                  </a:cubicBezTo>
                  <a:cubicBezTo>
                    <a:pt x="3841" y="2259"/>
                    <a:pt x="3726" y="2127"/>
                    <a:pt x="3577" y="2127"/>
                  </a:cubicBezTo>
                  <a:close/>
                  <a:moveTo>
                    <a:pt x="281" y="4253"/>
                  </a:moveTo>
                  <a:cubicBezTo>
                    <a:pt x="116" y="4253"/>
                    <a:pt x="1" y="4385"/>
                    <a:pt x="1" y="4533"/>
                  </a:cubicBezTo>
                  <a:cubicBezTo>
                    <a:pt x="1" y="4681"/>
                    <a:pt x="116" y="4797"/>
                    <a:pt x="281" y="4813"/>
                  </a:cubicBezTo>
                  <a:lnTo>
                    <a:pt x="3577" y="4813"/>
                  </a:lnTo>
                  <a:cubicBezTo>
                    <a:pt x="3726" y="4797"/>
                    <a:pt x="3841" y="4681"/>
                    <a:pt x="3841" y="4533"/>
                  </a:cubicBezTo>
                  <a:cubicBezTo>
                    <a:pt x="3841" y="4385"/>
                    <a:pt x="3726" y="4253"/>
                    <a:pt x="3577" y="4253"/>
                  </a:cubicBezTo>
                  <a:close/>
                  <a:moveTo>
                    <a:pt x="281" y="6379"/>
                  </a:moveTo>
                  <a:cubicBezTo>
                    <a:pt x="116" y="6379"/>
                    <a:pt x="1" y="6511"/>
                    <a:pt x="1" y="6659"/>
                  </a:cubicBezTo>
                  <a:cubicBezTo>
                    <a:pt x="1" y="6807"/>
                    <a:pt x="116" y="6923"/>
                    <a:pt x="281" y="6923"/>
                  </a:cubicBezTo>
                  <a:lnTo>
                    <a:pt x="3577" y="6923"/>
                  </a:lnTo>
                  <a:cubicBezTo>
                    <a:pt x="3726" y="6923"/>
                    <a:pt x="3841" y="6807"/>
                    <a:pt x="3841" y="6659"/>
                  </a:cubicBezTo>
                  <a:cubicBezTo>
                    <a:pt x="3841" y="6511"/>
                    <a:pt x="3726" y="6379"/>
                    <a:pt x="3577" y="6379"/>
                  </a:cubicBezTo>
                  <a:close/>
                  <a:moveTo>
                    <a:pt x="281" y="8505"/>
                  </a:moveTo>
                  <a:cubicBezTo>
                    <a:pt x="116" y="8505"/>
                    <a:pt x="1" y="8637"/>
                    <a:pt x="1" y="8785"/>
                  </a:cubicBezTo>
                  <a:cubicBezTo>
                    <a:pt x="1" y="8933"/>
                    <a:pt x="116" y="9049"/>
                    <a:pt x="281" y="9049"/>
                  </a:cubicBezTo>
                  <a:lnTo>
                    <a:pt x="3577" y="9049"/>
                  </a:lnTo>
                  <a:cubicBezTo>
                    <a:pt x="3726" y="9049"/>
                    <a:pt x="3841" y="8933"/>
                    <a:pt x="3841" y="8785"/>
                  </a:cubicBezTo>
                  <a:cubicBezTo>
                    <a:pt x="3841" y="8637"/>
                    <a:pt x="3726" y="8505"/>
                    <a:pt x="3577" y="8505"/>
                  </a:cubicBezTo>
                  <a:close/>
                  <a:moveTo>
                    <a:pt x="281" y="10631"/>
                  </a:moveTo>
                  <a:cubicBezTo>
                    <a:pt x="116" y="10631"/>
                    <a:pt x="1" y="10746"/>
                    <a:pt x="1" y="10911"/>
                  </a:cubicBezTo>
                  <a:cubicBezTo>
                    <a:pt x="1" y="11059"/>
                    <a:pt x="116" y="11175"/>
                    <a:pt x="281" y="11175"/>
                  </a:cubicBezTo>
                  <a:lnTo>
                    <a:pt x="3577" y="11175"/>
                  </a:lnTo>
                  <a:cubicBezTo>
                    <a:pt x="3726" y="11175"/>
                    <a:pt x="3841" y="11059"/>
                    <a:pt x="3841" y="10911"/>
                  </a:cubicBezTo>
                  <a:cubicBezTo>
                    <a:pt x="3841" y="10746"/>
                    <a:pt x="3726" y="10631"/>
                    <a:pt x="3577" y="10631"/>
                  </a:cubicBezTo>
                  <a:close/>
                  <a:moveTo>
                    <a:pt x="281" y="12757"/>
                  </a:moveTo>
                  <a:cubicBezTo>
                    <a:pt x="116" y="12757"/>
                    <a:pt x="1" y="12872"/>
                    <a:pt x="1" y="13037"/>
                  </a:cubicBezTo>
                  <a:cubicBezTo>
                    <a:pt x="1" y="13185"/>
                    <a:pt x="116" y="13301"/>
                    <a:pt x="281" y="13301"/>
                  </a:cubicBezTo>
                  <a:lnTo>
                    <a:pt x="3577" y="13301"/>
                  </a:lnTo>
                  <a:cubicBezTo>
                    <a:pt x="3726" y="13301"/>
                    <a:pt x="3841" y="13185"/>
                    <a:pt x="3841" y="13037"/>
                  </a:cubicBezTo>
                  <a:cubicBezTo>
                    <a:pt x="3841" y="12872"/>
                    <a:pt x="3726" y="12757"/>
                    <a:pt x="3577" y="12757"/>
                  </a:cubicBezTo>
                  <a:close/>
                  <a:moveTo>
                    <a:pt x="281" y="14883"/>
                  </a:moveTo>
                  <a:cubicBezTo>
                    <a:pt x="116" y="14883"/>
                    <a:pt x="1" y="14998"/>
                    <a:pt x="1" y="15147"/>
                  </a:cubicBezTo>
                  <a:cubicBezTo>
                    <a:pt x="1" y="15312"/>
                    <a:pt x="116" y="15427"/>
                    <a:pt x="281" y="15427"/>
                  </a:cubicBezTo>
                  <a:lnTo>
                    <a:pt x="3577" y="15427"/>
                  </a:lnTo>
                  <a:cubicBezTo>
                    <a:pt x="3726" y="15427"/>
                    <a:pt x="3841" y="15312"/>
                    <a:pt x="3841" y="15147"/>
                  </a:cubicBezTo>
                  <a:cubicBezTo>
                    <a:pt x="3841" y="14998"/>
                    <a:pt x="3726" y="14883"/>
                    <a:pt x="3577" y="14883"/>
                  </a:cubicBezTo>
                  <a:close/>
                  <a:moveTo>
                    <a:pt x="281" y="17009"/>
                  </a:moveTo>
                  <a:cubicBezTo>
                    <a:pt x="116" y="17009"/>
                    <a:pt x="1" y="17124"/>
                    <a:pt x="1" y="17273"/>
                  </a:cubicBezTo>
                  <a:cubicBezTo>
                    <a:pt x="1" y="17438"/>
                    <a:pt x="116" y="17553"/>
                    <a:pt x="281" y="17553"/>
                  </a:cubicBezTo>
                  <a:lnTo>
                    <a:pt x="3577" y="17553"/>
                  </a:lnTo>
                  <a:cubicBezTo>
                    <a:pt x="3726" y="17553"/>
                    <a:pt x="3841" y="17438"/>
                    <a:pt x="3841" y="17273"/>
                  </a:cubicBezTo>
                  <a:cubicBezTo>
                    <a:pt x="3841" y="17124"/>
                    <a:pt x="3726" y="17009"/>
                    <a:pt x="3577" y="1700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8"/>
            <p:cNvSpPr/>
            <p:nvPr/>
          </p:nvSpPr>
          <p:spPr>
            <a:xfrm>
              <a:off x="2876369" y="3039726"/>
              <a:ext cx="147840" cy="258845"/>
            </a:xfrm>
            <a:custGeom>
              <a:avLst/>
              <a:gdLst/>
              <a:ahLst/>
              <a:cxnLst/>
              <a:rect l="l" t="t" r="r" b="b"/>
              <a:pathLst>
                <a:path w="3841" h="6725" extrusionOk="0">
                  <a:moveTo>
                    <a:pt x="280" y="1"/>
                  </a:moveTo>
                  <a:cubicBezTo>
                    <a:pt x="132" y="1"/>
                    <a:pt x="0" y="116"/>
                    <a:pt x="0" y="281"/>
                  </a:cubicBezTo>
                  <a:cubicBezTo>
                    <a:pt x="0" y="429"/>
                    <a:pt x="132" y="545"/>
                    <a:pt x="280" y="545"/>
                  </a:cubicBezTo>
                  <a:lnTo>
                    <a:pt x="3577" y="545"/>
                  </a:lnTo>
                  <a:cubicBezTo>
                    <a:pt x="3725" y="545"/>
                    <a:pt x="3840" y="429"/>
                    <a:pt x="3840" y="281"/>
                  </a:cubicBezTo>
                  <a:cubicBezTo>
                    <a:pt x="3840" y="116"/>
                    <a:pt x="3725" y="1"/>
                    <a:pt x="3577" y="1"/>
                  </a:cubicBezTo>
                  <a:close/>
                  <a:moveTo>
                    <a:pt x="280" y="2061"/>
                  </a:moveTo>
                  <a:cubicBezTo>
                    <a:pt x="132" y="2061"/>
                    <a:pt x="0" y="2176"/>
                    <a:pt x="0" y="2341"/>
                  </a:cubicBezTo>
                  <a:cubicBezTo>
                    <a:pt x="0" y="2489"/>
                    <a:pt x="132" y="2605"/>
                    <a:pt x="280" y="2605"/>
                  </a:cubicBezTo>
                  <a:lnTo>
                    <a:pt x="3577" y="2605"/>
                  </a:lnTo>
                  <a:cubicBezTo>
                    <a:pt x="3725" y="2605"/>
                    <a:pt x="3840" y="2489"/>
                    <a:pt x="3840" y="2341"/>
                  </a:cubicBezTo>
                  <a:cubicBezTo>
                    <a:pt x="3840" y="2176"/>
                    <a:pt x="3725" y="2061"/>
                    <a:pt x="3577" y="2061"/>
                  </a:cubicBezTo>
                  <a:close/>
                  <a:moveTo>
                    <a:pt x="280" y="4121"/>
                  </a:moveTo>
                  <a:cubicBezTo>
                    <a:pt x="132" y="4121"/>
                    <a:pt x="0" y="4236"/>
                    <a:pt x="0" y="4401"/>
                  </a:cubicBezTo>
                  <a:cubicBezTo>
                    <a:pt x="0" y="4549"/>
                    <a:pt x="132" y="4665"/>
                    <a:pt x="280" y="4665"/>
                  </a:cubicBezTo>
                  <a:lnTo>
                    <a:pt x="3577" y="4665"/>
                  </a:lnTo>
                  <a:cubicBezTo>
                    <a:pt x="3725" y="4665"/>
                    <a:pt x="3840" y="4549"/>
                    <a:pt x="3840" y="4401"/>
                  </a:cubicBezTo>
                  <a:cubicBezTo>
                    <a:pt x="3840" y="4236"/>
                    <a:pt x="3725" y="4121"/>
                    <a:pt x="3577" y="4121"/>
                  </a:cubicBezTo>
                  <a:close/>
                  <a:moveTo>
                    <a:pt x="280" y="6181"/>
                  </a:moveTo>
                  <a:cubicBezTo>
                    <a:pt x="132" y="6181"/>
                    <a:pt x="0" y="6296"/>
                    <a:pt x="0" y="6445"/>
                  </a:cubicBezTo>
                  <a:cubicBezTo>
                    <a:pt x="0" y="6610"/>
                    <a:pt x="132" y="6725"/>
                    <a:pt x="280" y="6725"/>
                  </a:cubicBezTo>
                  <a:lnTo>
                    <a:pt x="3577" y="6725"/>
                  </a:lnTo>
                  <a:cubicBezTo>
                    <a:pt x="3725" y="6725"/>
                    <a:pt x="3840" y="6610"/>
                    <a:pt x="3840" y="6445"/>
                  </a:cubicBezTo>
                  <a:cubicBezTo>
                    <a:pt x="3840" y="6296"/>
                    <a:pt x="3725" y="6181"/>
                    <a:pt x="3577" y="61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8"/>
            <p:cNvSpPr/>
            <p:nvPr/>
          </p:nvSpPr>
          <p:spPr>
            <a:xfrm>
              <a:off x="2401865" y="2960437"/>
              <a:ext cx="147840" cy="338135"/>
            </a:xfrm>
            <a:custGeom>
              <a:avLst/>
              <a:gdLst/>
              <a:ahLst/>
              <a:cxnLst/>
              <a:rect l="l" t="t" r="r" b="b"/>
              <a:pathLst>
                <a:path w="3841" h="8785" extrusionOk="0">
                  <a:moveTo>
                    <a:pt x="264" y="1"/>
                  </a:moveTo>
                  <a:cubicBezTo>
                    <a:pt x="116" y="1"/>
                    <a:pt x="0" y="132"/>
                    <a:pt x="17" y="281"/>
                  </a:cubicBezTo>
                  <a:cubicBezTo>
                    <a:pt x="17" y="446"/>
                    <a:pt x="132" y="561"/>
                    <a:pt x="281" y="561"/>
                  </a:cubicBezTo>
                  <a:lnTo>
                    <a:pt x="3577" y="561"/>
                  </a:lnTo>
                  <a:cubicBezTo>
                    <a:pt x="3725" y="561"/>
                    <a:pt x="3840" y="429"/>
                    <a:pt x="3840" y="281"/>
                  </a:cubicBezTo>
                  <a:cubicBezTo>
                    <a:pt x="3840" y="116"/>
                    <a:pt x="3725" y="1"/>
                    <a:pt x="3560" y="1"/>
                  </a:cubicBezTo>
                  <a:close/>
                  <a:moveTo>
                    <a:pt x="264" y="2061"/>
                  </a:moveTo>
                  <a:cubicBezTo>
                    <a:pt x="116" y="2061"/>
                    <a:pt x="0" y="2176"/>
                    <a:pt x="0" y="2341"/>
                  </a:cubicBezTo>
                  <a:cubicBezTo>
                    <a:pt x="0" y="2489"/>
                    <a:pt x="116" y="2605"/>
                    <a:pt x="264" y="2605"/>
                  </a:cubicBezTo>
                  <a:lnTo>
                    <a:pt x="3560" y="2605"/>
                  </a:lnTo>
                  <a:cubicBezTo>
                    <a:pt x="3709" y="2605"/>
                    <a:pt x="3840" y="2489"/>
                    <a:pt x="3840" y="2341"/>
                  </a:cubicBezTo>
                  <a:cubicBezTo>
                    <a:pt x="3840" y="2176"/>
                    <a:pt x="3725" y="2061"/>
                    <a:pt x="3560" y="2061"/>
                  </a:cubicBezTo>
                  <a:close/>
                  <a:moveTo>
                    <a:pt x="264" y="4121"/>
                  </a:moveTo>
                  <a:cubicBezTo>
                    <a:pt x="116" y="4121"/>
                    <a:pt x="0" y="4236"/>
                    <a:pt x="0" y="4401"/>
                  </a:cubicBezTo>
                  <a:cubicBezTo>
                    <a:pt x="0" y="4549"/>
                    <a:pt x="116" y="4665"/>
                    <a:pt x="264" y="4665"/>
                  </a:cubicBezTo>
                  <a:lnTo>
                    <a:pt x="3560" y="4665"/>
                  </a:lnTo>
                  <a:cubicBezTo>
                    <a:pt x="3709" y="4665"/>
                    <a:pt x="3840" y="4549"/>
                    <a:pt x="3840" y="4401"/>
                  </a:cubicBezTo>
                  <a:cubicBezTo>
                    <a:pt x="3840" y="4236"/>
                    <a:pt x="3725" y="4121"/>
                    <a:pt x="3560" y="4121"/>
                  </a:cubicBezTo>
                  <a:close/>
                  <a:moveTo>
                    <a:pt x="264" y="6181"/>
                  </a:moveTo>
                  <a:cubicBezTo>
                    <a:pt x="116" y="6181"/>
                    <a:pt x="0" y="6296"/>
                    <a:pt x="0" y="6461"/>
                  </a:cubicBezTo>
                  <a:cubicBezTo>
                    <a:pt x="0" y="6609"/>
                    <a:pt x="116" y="6725"/>
                    <a:pt x="264" y="6725"/>
                  </a:cubicBezTo>
                  <a:lnTo>
                    <a:pt x="3560" y="6725"/>
                  </a:lnTo>
                  <a:cubicBezTo>
                    <a:pt x="3725" y="6725"/>
                    <a:pt x="3840" y="6609"/>
                    <a:pt x="3840" y="6461"/>
                  </a:cubicBezTo>
                  <a:cubicBezTo>
                    <a:pt x="3840" y="6296"/>
                    <a:pt x="3725" y="6181"/>
                    <a:pt x="3560" y="6181"/>
                  </a:cubicBezTo>
                  <a:close/>
                  <a:moveTo>
                    <a:pt x="281" y="8225"/>
                  </a:moveTo>
                  <a:cubicBezTo>
                    <a:pt x="132" y="8225"/>
                    <a:pt x="0" y="8356"/>
                    <a:pt x="17" y="8505"/>
                  </a:cubicBezTo>
                  <a:cubicBezTo>
                    <a:pt x="0" y="8653"/>
                    <a:pt x="116" y="8785"/>
                    <a:pt x="264" y="8785"/>
                  </a:cubicBezTo>
                  <a:lnTo>
                    <a:pt x="3560" y="8785"/>
                  </a:lnTo>
                  <a:cubicBezTo>
                    <a:pt x="3725" y="8785"/>
                    <a:pt x="3840" y="8653"/>
                    <a:pt x="3840" y="8505"/>
                  </a:cubicBezTo>
                  <a:cubicBezTo>
                    <a:pt x="3840" y="8356"/>
                    <a:pt x="3725" y="8241"/>
                    <a:pt x="3577" y="82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8"/>
            <p:cNvSpPr/>
            <p:nvPr/>
          </p:nvSpPr>
          <p:spPr>
            <a:xfrm>
              <a:off x="3350874" y="2860863"/>
              <a:ext cx="148456" cy="437708"/>
            </a:xfrm>
            <a:custGeom>
              <a:avLst/>
              <a:gdLst/>
              <a:ahLst/>
              <a:cxnLst/>
              <a:rect l="l" t="t" r="r" b="b"/>
              <a:pathLst>
                <a:path w="3857" h="11372" extrusionOk="0">
                  <a:moveTo>
                    <a:pt x="280" y="0"/>
                  </a:moveTo>
                  <a:cubicBezTo>
                    <a:pt x="132" y="0"/>
                    <a:pt x="0" y="115"/>
                    <a:pt x="0" y="264"/>
                  </a:cubicBezTo>
                  <a:cubicBezTo>
                    <a:pt x="0" y="412"/>
                    <a:pt x="132" y="544"/>
                    <a:pt x="280" y="544"/>
                  </a:cubicBezTo>
                  <a:lnTo>
                    <a:pt x="3577" y="544"/>
                  </a:lnTo>
                  <a:cubicBezTo>
                    <a:pt x="3725" y="544"/>
                    <a:pt x="3857" y="429"/>
                    <a:pt x="3857" y="264"/>
                  </a:cubicBezTo>
                  <a:cubicBezTo>
                    <a:pt x="3857" y="115"/>
                    <a:pt x="3725" y="0"/>
                    <a:pt x="3577" y="0"/>
                  </a:cubicBezTo>
                  <a:close/>
                  <a:moveTo>
                    <a:pt x="280" y="2159"/>
                  </a:moveTo>
                  <a:cubicBezTo>
                    <a:pt x="132" y="2159"/>
                    <a:pt x="17" y="2291"/>
                    <a:pt x="17" y="2439"/>
                  </a:cubicBezTo>
                  <a:cubicBezTo>
                    <a:pt x="17" y="2588"/>
                    <a:pt x="148" y="2719"/>
                    <a:pt x="297" y="2719"/>
                  </a:cubicBezTo>
                  <a:lnTo>
                    <a:pt x="3593" y="2719"/>
                  </a:lnTo>
                  <a:cubicBezTo>
                    <a:pt x="3741" y="2703"/>
                    <a:pt x="3857" y="2588"/>
                    <a:pt x="3857" y="2439"/>
                  </a:cubicBezTo>
                  <a:cubicBezTo>
                    <a:pt x="3857" y="2291"/>
                    <a:pt x="3725" y="2159"/>
                    <a:pt x="3577" y="2159"/>
                  </a:cubicBezTo>
                  <a:close/>
                  <a:moveTo>
                    <a:pt x="255" y="4333"/>
                  </a:moveTo>
                  <a:cubicBezTo>
                    <a:pt x="117" y="4333"/>
                    <a:pt x="0" y="4458"/>
                    <a:pt x="0" y="4598"/>
                  </a:cubicBezTo>
                  <a:cubicBezTo>
                    <a:pt x="0" y="4747"/>
                    <a:pt x="132" y="4878"/>
                    <a:pt x="280" y="4878"/>
                  </a:cubicBezTo>
                  <a:lnTo>
                    <a:pt x="3577" y="4878"/>
                  </a:lnTo>
                  <a:cubicBezTo>
                    <a:pt x="3725" y="4878"/>
                    <a:pt x="3857" y="4747"/>
                    <a:pt x="3857" y="4598"/>
                  </a:cubicBezTo>
                  <a:cubicBezTo>
                    <a:pt x="3857" y="4458"/>
                    <a:pt x="3739" y="4333"/>
                    <a:pt x="3602" y="4333"/>
                  </a:cubicBezTo>
                  <a:cubicBezTo>
                    <a:pt x="3593" y="4333"/>
                    <a:pt x="3585" y="4334"/>
                    <a:pt x="3577" y="4335"/>
                  </a:cubicBezTo>
                  <a:lnTo>
                    <a:pt x="280" y="4335"/>
                  </a:lnTo>
                  <a:cubicBezTo>
                    <a:pt x="272" y="4334"/>
                    <a:pt x="263" y="4333"/>
                    <a:pt x="255" y="4333"/>
                  </a:cubicBezTo>
                  <a:close/>
                  <a:moveTo>
                    <a:pt x="280" y="6494"/>
                  </a:moveTo>
                  <a:cubicBezTo>
                    <a:pt x="132" y="6494"/>
                    <a:pt x="0" y="6609"/>
                    <a:pt x="0" y="6774"/>
                  </a:cubicBezTo>
                  <a:cubicBezTo>
                    <a:pt x="0" y="6922"/>
                    <a:pt x="132" y="7037"/>
                    <a:pt x="280" y="7037"/>
                  </a:cubicBezTo>
                  <a:lnTo>
                    <a:pt x="3577" y="7037"/>
                  </a:lnTo>
                  <a:cubicBezTo>
                    <a:pt x="3725" y="7037"/>
                    <a:pt x="3857" y="6922"/>
                    <a:pt x="3857" y="6774"/>
                  </a:cubicBezTo>
                  <a:cubicBezTo>
                    <a:pt x="3857" y="6609"/>
                    <a:pt x="3725" y="6494"/>
                    <a:pt x="3577" y="6494"/>
                  </a:cubicBezTo>
                  <a:close/>
                  <a:moveTo>
                    <a:pt x="280" y="8653"/>
                  </a:moveTo>
                  <a:cubicBezTo>
                    <a:pt x="132" y="8653"/>
                    <a:pt x="0" y="8784"/>
                    <a:pt x="0" y="8933"/>
                  </a:cubicBezTo>
                  <a:cubicBezTo>
                    <a:pt x="0" y="9081"/>
                    <a:pt x="132" y="9213"/>
                    <a:pt x="280" y="9213"/>
                  </a:cubicBezTo>
                  <a:lnTo>
                    <a:pt x="3577" y="9213"/>
                  </a:lnTo>
                  <a:cubicBezTo>
                    <a:pt x="3725" y="9213"/>
                    <a:pt x="3857" y="9081"/>
                    <a:pt x="3857" y="8933"/>
                  </a:cubicBezTo>
                  <a:cubicBezTo>
                    <a:pt x="3857" y="8784"/>
                    <a:pt x="3725" y="8653"/>
                    <a:pt x="3577" y="8653"/>
                  </a:cubicBezTo>
                  <a:close/>
                  <a:moveTo>
                    <a:pt x="280" y="10828"/>
                  </a:moveTo>
                  <a:cubicBezTo>
                    <a:pt x="132" y="10828"/>
                    <a:pt x="0" y="10943"/>
                    <a:pt x="0" y="11092"/>
                  </a:cubicBezTo>
                  <a:cubicBezTo>
                    <a:pt x="0" y="11257"/>
                    <a:pt x="132" y="11372"/>
                    <a:pt x="280" y="11372"/>
                  </a:cubicBezTo>
                  <a:lnTo>
                    <a:pt x="3577" y="11372"/>
                  </a:lnTo>
                  <a:cubicBezTo>
                    <a:pt x="3725" y="11372"/>
                    <a:pt x="3857" y="11257"/>
                    <a:pt x="3857" y="11092"/>
                  </a:cubicBezTo>
                  <a:cubicBezTo>
                    <a:pt x="3857" y="10943"/>
                    <a:pt x="3725" y="10828"/>
                    <a:pt x="3577" y="108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8"/>
            <p:cNvSpPr/>
            <p:nvPr/>
          </p:nvSpPr>
          <p:spPr>
            <a:xfrm>
              <a:off x="3583662" y="3198305"/>
              <a:ext cx="147840" cy="100266"/>
            </a:xfrm>
            <a:custGeom>
              <a:avLst/>
              <a:gdLst/>
              <a:ahLst/>
              <a:cxnLst/>
              <a:rect l="l" t="t" r="r" b="b"/>
              <a:pathLst>
                <a:path w="3841" h="2605" extrusionOk="0">
                  <a:moveTo>
                    <a:pt x="264" y="1"/>
                  </a:moveTo>
                  <a:cubicBezTo>
                    <a:pt x="116" y="1"/>
                    <a:pt x="1" y="116"/>
                    <a:pt x="1" y="281"/>
                  </a:cubicBezTo>
                  <a:cubicBezTo>
                    <a:pt x="1" y="429"/>
                    <a:pt x="116" y="545"/>
                    <a:pt x="264" y="545"/>
                  </a:cubicBezTo>
                  <a:lnTo>
                    <a:pt x="3561" y="545"/>
                  </a:lnTo>
                  <a:cubicBezTo>
                    <a:pt x="3709" y="545"/>
                    <a:pt x="3841" y="429"/>
                    <a:pt x="3841" y="281"/>
                  </a:cubicBezTo>
                  <a:cubicBezTo>
                    <a:pt x="3841" y="116"/>
                    <a:pt x="3709" y="1"/>
                    <a:pt x="3561" y="1"/>
                  </a:cubicBezTo>
                  <a:close/>
                  <a:moveTo>
                    <a:pt x="281" y="2045"/>
                  </a:moveTo>
                  <a:cubicBezTo>
                    <a:pt x="116" y="2045"/>
                    <a:pt x="1" y="2176"/>
                    <a:pt x="1" y="2325"/>
                  </a:cubicBezTo>
                  <a:cubicBezTo>
                    <a:pt x="1" y="2473"/>
                    <a:pt x="116" y="2605"/>
                    <a:pt x="264" y="2605"/>
                  </a:cubicBezTo>
                  <a:lnTo>
                    <a:pt x="3561" y="2605"/>
                  </a:lnTo>
                  <a:cubicBezTo>
                    <a:pt x="3725" y="2605"/>
                    <a:pt x="3841" y="2473"/>
                    <a:pt x="3841" y="2325"/>
                  </a:cubicBezTo>
                  <a:cubicBezTo>
                    <a:pt x="3841" y="2176"/>
                    <a:pt x="3725" y="2045"/>
                    <a:pt x="3577" y="204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8"/>
            <p:cNvSpPr/>
            <p:nvPr/>
          </p:nvSpPr>
          <p:spPr>
            <a:xfrm>
              <a:off x="2644198" y="2781536"/>
              <a:ext cx="148456" cy="517036"/>
            </a:xfrm>
            <a:custGeom>
              <a:avLst/>
              <a:gdLst/>
              <a:ahLst/>
              <a:cxnLst/>
              <a:rect l="l" t="t" r="r" b="b"/>
              <a:pathLst>
                <a:path w="3857" h="13433" extrusionOk="0">
                  <a:moveTo>
                    <a:pt x="280" y="1"/>
                  </a:moveTo>
                  <a:cubicBezTo>
                    <a:pt x="132" y="1"/>
                    <a:pt x="0" y="116"/>
                    <a:pt x="0" y="265"/>
                  </a:cubicBezTo>
                  <a:cubicBezTo>
                    <a:pt x="0" y="429"/>
                    <a:pt x="132" y="545"/>
                    <a:pt x="280" y="545"/>
                  </a:cubicBezTo>
                  <a:lnTo>
                    <a:pt x="3577" y="545"/>
                  </a:lnTo>
                  <a:cubicBezTo>
                    <a:pt x="3725" y="545"/>
                    <a:pt x="3857" y="429"/>
                    <a:pt x="3857" y="265"/>
                  </a:cubicBezTo>
                  <a:cubicBezTo>
                    <a:pt x="3840" y="116"/>
                    <a:pt x="3725" y="1"/>
                    <a:pt x="3577" y="1"/>
                  </a:cubicBezTo>
                  <a:close/>
                  <a:moveTo>
                    <a:pt x="280" y="2143"/>
                  </a:moveTo>
                  <a:cubicBezTo>
                    <a:pt x="132" y="2143"/>
                    <a:pt x="0" y="2275"/>
                    <a:pt x="0" y="2424"/>
                  </a:cubicBezTo>
                  <a:cubicBezTo>
                    <a:pt x="0" y="2572"/>
                    <a:pt x="132" y="2687"/>
                    <a:pt x="280" y="2687"/>
                  </a:cubicBezTo>
                  <a:lnTo>
                    <a:pt x="3577" y="2687"/>
                  </a:lnTo>
                  <a:cubicBezTo>
                    <a:pt x="3725" y="2687"/>
                    <a:pt x="3840" y="2572"/>
                    <a:pt x="3857" y="2424"/>
                  </a:cubicBezTo>
                  <a:cubicBezTo>
                    <a:pt x="3857" y="2275"/>
                    <a:pt x="3725" y="2143"/>
                    <a:pt x="3577" y="2143"/>
                  </a:cubicBezTo>
                  <a:close/>
                  <a:moveTo>
                    <a:pt x="280" y="4302"/>
                  </a:moveTo>
                  <a:cubicBezTo>
                    <a:pt x="132" y="4302"/>
                    <a:pt x="0" y="4418"/>
                    <a:pt x="0" y="4566"/>
                  </a:cubicBezTo>
                  <a:cubicBezTo>
                    <a:pt x="0" y="4714"/>
                    <a:pt x="132" y="4846"/>
                    <a:pt x="280" y="4846"/>
                  </a:cubicBezTo>
                  <a:lnTo>
                    <a:pt x="3577" y="4846"/>
                  </a:lnTo>
                  <a:cubicBezTo>
                    <a:pt x="3725" y="4846"/>
                    <a:pt x="3857" y="4714"/>
                    <a:pt x="3857" y="4566"/>
                  </a:cubicBezTo>
                  <a:cubicBezTo>
                    <a:pt x="3840" y="4418"/>
                    <a:pt x="3725" y="4302"/>
                    <a:pt x="3577" y="4302"/>
                  </a:cubicBezTo>
                  <a:close/>
                  <a:moveTo>
                    <a:pt x="280" y="6445"/>
                  </a:moveTo>
                  <a:cubicBezTo>
                    <a:pt x="132" y="6445"/>
                    <a:pt x="0" y="6560"/>
                    <a:pt x="0" y="6709"/>
                  </a:cubicBezTo>
                  <a:cubicBezTo>
                    <a:pt x="0" y="6873"/>
                    <a:pt x="132" y="6989"/>
                    <a:pt x="280" y="6989"/>
                  </a:cubicBezTo>
                  <a:lnTo>
                    <a:pt x="3577" y="6989"/>
                  </a:lnTo>
                  <a:cubicBezTo>
                    <a:pt x="3725" y="6989"/>
                    <a:pt x="3857" y="6873"/>
                    <a:pt x="3857" y="6709"/>
                  </a:cubicBezTo>
                  <a:cubicBezTo>
                    <a:pt x="3840" y="6560"/>
                    <a:pt x="3725" y="6445"/>
                    <a:pt x="3577" y="6445"/>
                  </a:cubicBezTo>
                  <a:close/>
                  <a:moveTo>
                    <a:pt x="280" y="8588"/>
                  </a:moveTo>
                  <a:cubicBezTo>
                    <a:pt x="132" y="8588"/>
                    <a:pt x="0" y="8719"/>
                    <a:pt x="0" y="8868"/>
                  </a:cubicBezTo>
                  <a:cubicBezTo>
                    <a:pt x="0" y="9016"/>
                    <a:pt x="132" y="9131"/>
                    <a:pt x="280" y="9131"/>
                  </a:cubicBezTo>
                  <a:lnTo>
                    <a:pt x="3577" y="9131"/>
                  </a:lnTo>
                  <a:cubicBezTo>
                    <a:pt x="3725" y="9131"/>
                    <a:pt x="3840" y="9016"/>
                    <a:pt x="3857" y="8868"/>
                  </a:cubicBezTo>
                  <a:cubicBezTo>
                    <a:pt x="3857" y="8719"/>
                    <a:pt x="3725" y="8588"/>
                    <a:pt x="3577" y="8588"/>
                  </a:cubicBezTo>
                  <a:close/>
                  <a:moveTo>
                    <a:pt x="280" y="10730"/>
                  </a:moveTo>
                  <a:cubicBezTo>
                    <a:pt x="132" y="10730"/>
                    <a:pt x="0" y="10862"/>
                    <a:pt x="0" y="11010"/>
                  </a:cubicBezTo>
                  <a:cubicBezTo>
                    <a:pt x="0" y="11159"/>
                    <a:pt x="132" y="11290"/>
                    <a:pt x="280" y="11290"/>
                  </a:cubicBezTo>
                  <a:lnTo>
                    <a:pt x="3577" y="11290"/>
                  </a:lnTo>
                  <a:cubicBezTo>
                    <a:pt x="3725" y="11290"/>
                    <a:pt x="3857" y="11159"/>
                    <a:pt x="3857" y="11010"/>
                  </a:cubicBezTo>
                  <a:cubicBezTo>
                    <a:pt x="3840" y="10862"/>
                    <a:pt x="3725" y="10730"/>
                    <a:pt x="3577" y="10730"/>
                  </a:cubicBezTo>
                  <a:close/>
                  <a:moveTo>
                    <a:pt x="280" y="12889"/>
                  </a:moveTo>
                  <a:cubicBezTo>
                    <a:pt x="132" y="12889"/>
                    <a:pt x="0" y="13004"/>
                    <a:pt x="0" y="13153"/>
                  </a:cubicBezTo>
                  <a:cubicBezTo>
                    <a:pt x="0" y="13318"/>
                    <a:pt x="132" y="13433"/>
                    <a:pt x="280" y="13433"/>
                  </a:cubicBezTo>
                  <a:lnTo>
                    <a:pt x="3577" y="13433"/>
                  </a:lnTo>
                  <a:cubicBezTo>
                    <a:pt x="3725" y="13433"/>
                    <a:pt x="3857" y="13301"/>
                    <a:pt x="3857" y="13153"/>
                  </a:cubicBezTo>
                  <a:cubicBezTo>
                    <a:pt x="3840" y="13004"/>
                    <a:pt x="3725" y="12889"/>
                    <a:pt x="3577" y="1288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8"/>
            <p:cNvSpPr/>
            <p:nvPr/>
          </p:nvSpPr>
          <p:spPr>
            <a:xfrm>
              <a:off x="3119318" y="2622957"/>
              <a:ext cx="147840" cy="675615"/>
            </a:xfrm>
            <a:custGeom>
              <a:avLst/>
              <a:gdLst/>
              <a:ahLst/>
              <a:cxnLst/>
              <a:rect l="l" t="t" r="r" b="b"/>
              <a:pathLst>
                <a:path w="3841" h="17553" extrusionOk="0">
                  <a:moveTo>
                    <a:pt x="264" y="1"/>
                  </a:moveTo>
                  <a:cubicBezTo>
                    <a:pt x="116" y="1"/>
                    <a:pt x="0" y="132"/>
                    <a:pt x="0" y="281"/>
                  </a:cubicBezTo>
                  <a:cubicBezTo>
                    <a:pt x="0" y="429"/>
                    <a:pt x="116" y="561"/>
                    <a:pt x="264" y="561"/>
                  </a:cubicBezTo>
                  <a:lnTo>
                    <a:pt x="3560" y="561"/>
                  </a:lnTo>
                  <a:cubicBezTo>
                    <a:pt x="3725" y="561"/>
                    <a:pt x="3841" y="429"/>
                    <a:pt x="3841" y="281"/>
                  </a:cubicBezTo>
                  <a:cubicBezTo>
                    <a:pt x="3841" y="132"/>
                    <a:pt x="3725" y="1"/>
                    <a:pt x="3560" y="1"/>
                  </a:cubicBezTo>
                  <a:close/>
                  <a:moveTo>
                    <a:pt x="264" y="2127"/>
                  </a:moveTo>
                  <a:cubicBezTo>
                    <a:pt x="116" y="2127"/>
                    <a:pt x="0" y="2259"/>
                    <a:pt x="0" y="2407"/>
                  </a:cubicBezTo>
                  <a:cubicBezTo>
                    <a:pt x="0" y="2555"/>
                    <a:pt x="116" y="2687"/>
                    <a:pt x="264" y="2687"/>
                  </a:cubicBezTo>
                  <a:lnTo>
                    <a:pt x="3560" y="2687"/>
                  </a:lnTo>
                  <a:cubicBezTo>
                    <a:pt x="3725" y="2687"/>
                    <a:pt x="3841" y="2555"/>
                    <a:pt x="3841" y="2407"/>
                  </a:cubicBezTo>
                  <a:cubicBezTo>
                    <a:pt x="3841" y="2259"/>
                    <a:pt x="3725" y="2127"/>
                    <a:pt x="3560" y="2127"/>
                  </a:cubicBezTo>
                  <a:close/>
                  <a:moveTo>
                    <a:pt x="264" y="4253"/>
                  </a:moveTo>
                  <a:cubicBezTo>
                    <a:pt x="116" y="4253"/>
                    <a:pt x="0" y="4385"/>
                    <a:pt x="0" y="4533"/>
                  </a:cubicBezTo>
                  <a:cubicBezTo>
                    <a:pt x="0" y="4681"/>
                    <a:pt x="116" y="4797"/>
                    <a:pt x="264" y="4813"/>
                  </a:cubicBezTo>
                  <a:lnTo>
                    <a:pt x="3560" y="4813"/>
                  </a:lnTo>
                  <a:cubicBezTo>
                    <a:pt x="3725" y="4797"/>
                    <a:pt x="3841" y="4681"/>
                    <a:pt x="3841" y="4533"/>
                  </a:cubicBezTo>
                  <a:cubicBezTo>
                    <a:pt x="3841" y="4385"/>
                    <a:pt x="3725" y="4253"/>
                    <a:pt x="3560" y="4253"/>
                  </a:cubicBezTo>
                  <a:close/>
                  <a:moveTo>
                    <a:pt x="264" y="6379"/>
                  </a:moveTo>
                  <a:cubicBezTo>
                    <a:pt x="116" y="6379"/>
                    <a:pt x="0" y="6511"/>
                    <a:pt x="0" y="6659"/>
                  </a:cubicBezTo>
                  <a:cubicBezTo>
                    <a:pt x="0" y="6807"/>
                    <a:pt x="116" y="6923"/>
                    <a:pt x="264" y="6923"/>
                  </a:cubicBezTo>
                  <a:lnTo>
                    <a:pt x="3560" y="6923"/>
                  </a:lnTo>
                  <a:cubicBezTo>
                    <a:pt x="3725" y="6923"/>
                    <a:pt x="3841" y="6807"/>
                    <a:pt x="3841" y="6659"/>
                  </a:cubicBezTo>
                  <a:cubicBezTo>
                    <a:pt x="3841" y="6511"/>
                    <a:pt x="3725" y="6379"/>
                    <a:pt x="3560" y="6379"/>
                  </a:cubicBezTo>
                  <a:close/>
                  <a:moveTo>
                    <a:pt x="264" y="8505"/>
                  </a:moveTo>
                  <a:cubicBezTo>
                    <a:pt x="116" y="8505"/>
                    <a:pt x="0" y="8637"/>
                    <a:pt x="0" y="8785"/>
                  </a:cubicBezTo>
                  <a:cubicBezTo>
                    <a:pt x="0" y="8933"/>
                    <a:pt x="116" y="9049"/>
                    <a:pt x="264" y="9049"/>
                  </a:cubicBezTo>
                  <a:lnTo>
                    <a:pt x="3560" y="9049"/>
                  </a:lnTo>
                  <a:cubicBezTo>
                    <a:pt x="3725" y="9049"/>
                    <a:pt x="3841" y="8933"/>
                    <a:pt x="3841" y="8785"/>
                  </a:cubicBezTo>
                  <a:cubicBezTo>
                    <a:pt x="3841" y="8637"/>
                    <a:pt x="3725" y="8505"/>
                    <a:pt x="3560" y="8505"/>
                  </a:cubicBezTo>
                  <a:close/>
                  <a:moveTo>
                    <a:pt x="264" y="10631"/>
                  </a:moveTo>
                  <a:cubicBezTo>
                    <a:pt x="116" y="10631"/>
                    <a:pt x="0" y="10746"/>
                    <a:pt x="0" y="10911"/>
                  </a:cubicBezTo>
                  <a:cubicBezTo>
                    <a:pt x="0" y="11059"/>
                    <a:pt x="116" y="11175"/>
                    <a:pt x="264" y="11175"/>
                  </a:cubicBezTo>
                  <a:lnTo>
                    <a:pt x="3560" y="11175"/>
                  </a:lnTo>
                  <a:cubicBezTo>
                    <a:pt x="3725" y="11175"/>
                    <a:pt x="3841" y="11059"/>
                    <a:pt x="3841" y="10911"/>
                  </a:cubicBezTo>
                  <a:cubicBezTo>
                    <a:pt x="3841" y="10746"/>
                    <a:pt x="3725" y="10631"/>
                    <a:pt x="3560" y="10631"/>
                  </a:cubicBezTo>
                  <a:close/>
                  <a:moveTo>
                    <a:pt x="264" y="12757"/>
                  </a:moveTo>
                  <a:cubicBezTo>
                    <a:pt x="116" y="12757"/>
                    <a:pt x="0" y="12872"/>
                    <a:pt x="0" y="13037"/>
                  </a:cubicBezTo>
                  <a:cubicBezTo>
                    <a:pt x="0" y="13185"/>
                    <a:pt x="116" y="13301"/>
                    <a:pt x="264" y="13301"/>
                  </a:cubicBezTo>
                  <a:lnTo>
                    <a:pt x="3560" y="13301"/>
                  </a:lnTo>
                  <a:cubicBezTo>
                    <a:pt x="3725" y="13301"/>
                    <a:pt x="3841" y="13185"/>
                    <a:pt x="3841" y="13037"/>
                  </a:cubicBezTo>
                  <a:cubicBezTo>
                    <a:pt x="3841" y="12872"/>
                    <a:pt x="3725" y="12757"/>
                    <a:pt x="3560" y="12757"/>
                  </a:cubicBezTo>
                  <a:close/>
                  <a:moveTo>
                    <a:pt x="264" y="14883"/>
                  </a:moveTo>
                  <a:cubicBezTo>
                    <a:pt x="116" y="14883"/>
                    <a:pt x="0" y="14998"/>
                    <a:pt x="0" y="15147"/>
                  </a:cubicBezTo>
                  <a:cubicBezTo>
                    <a:pt x="0" y="15312"/>
                    <a:pt x="116" y="15427"/>
                    <a:pt x="264" y="15427"/>
                  </a:cubicBezTo>
                  <a:lnTo>
                    <a:pt x="3560" y="15427"/>
                  </a:lnTo>
                  <a:cubicBezTo>
                    <a:pt x="3725" y="15427"/>
                    <a:pt x="3841" y="15312"/>
                    <a:pt x="3841" y="15147"/>
                  </a:cubicBezTo>
                  <a:cubicBezTo>
                    <a:pt x="3841" y="14998"/>
                    <a:pt x="3725" y="14883"/>
                    <a:pt x="3560" y="14883"/>
                  </a:cubicBezTo>
                  <a:close/>
                  <a:moveTo>
                    <a:pt x="264" y="17009"/>
                  </a:moveTo>
                  <a:cubicBezTo>
                    <a:pt x="116" y="17009"/>
                    <a:pt x="0" y="17124"/>
                    <a:pt x="0" y="17273"/>
                  </a:cubicBezTo>
                  <a:cubicBezTo>
                    <a:pt x="0" y="17438"/>
                    <a:pt x="116" y="17553"/>
                    <a:pt x="264" y="17553"/>
                  </a:cubicBezTo>
                  <a:lnTo>
                    <a:pt x="3560" y="17553"/>
                  </a:lnTo>
                  <a:cubicBezTo>
                    <a:pt x="3725" y="17553"/>
                    <a:pt x="3841" y="17438"/>
                    <a:pt x="3841" y="17273"/>
                  </a:cubicBezTo>
                  <a:cubicBezTo>
                    <a:pt x="3841" y="17124"/>
                    <a:pt x="3725" y="17009"/>
                    <a:pt x="3560" y="1700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4" name="Google Shape;1524;p48"/>
          <p:cNvGrpSpPr/>
          <p:nvPr/>
        </p:nvGrpSpPr>
        <p:grpSpPr>
          <a:xfrm>
            <a:off x="3908794" y="3031128"/>
            <a:ext cx="1783614" cy="1537747"/>
            <a:chOff x="5496475" y="713700"/>
            <a:chExt cx="1382325" cy="1191775"/>
          </a:xfrm>
        </p:grpSpPr>
        <p:sp>
          <p:nvSpPr>
            <p:cNvPr id="1525" name="Google Shape;1525;p48"/>
            <p:cNvSpPr/>
            <p:nvPr/>
          </p:nvSpPr>
          <p:spPr>
            <a:xfrm>
              <a:off x="5754750" y="713700"/>
              <a:ext cx="929150" cy="929150"/>
            </a:xfrm>
            <a:custGeom>
              <a:avLst/>
              <a:gdLst/>
              <a:ahLst/>
              <a:cxnLst/>
              <a:rect l="l" t="t" r="r" b="b"/>
              <a:pathLst>
                <a:path w="37166" h="37166" extrusionOk="0">
                  <a:moveTo>
                    <a:pt x="18575" y="1"/>
                  </a:moveTo>
                  <a:cubicBezTo>
                    <a:pt x="8324" y="1"/>
                    <a:pt x="1" y="8324"/>
                    <a:pt x="1" y="18592"/>
                  </a:cubicBezTo>
                  <a:cubicBezTo>
                    <a:pt x="1" y="28859"/>
                    <a:pt x="8324" y="37166"/>
                    <a:pt x="18575" y="37166"/>
                  </a:cubicBezTo>
                  <a:cubicBezTo>
                    <a:pt x="28843" y="37166"/>
                    <a:pt x="37166" y="28859"/>
                    <a:pt x="37166" y="18592"/>
                  </a:cubicBezTo>
                  <a:cubicBezTo>
                    <a:pt x="37166" y="8324"/>
                    <a:pt x="28843" y="1"/>
                    <a:pt x="185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8"/>
            <p:cNvSpPr/>
            <p:nvPr/>
          </p:nvSpPr>
          <p:spPr>
            <a:xfrm rot="1576680">
              <a:off x="6293477" y="878587"/>
              <a:ext cx="454816" cy="417565"/>
            </a:xfrm>
            <a:custGeom>
              <a:avLst/>
              <a:gdLst/>
              <a:ahLst/>
              <a:cxnLst/>
              <a:rect l="l" t="t" r="r" b="b"/>
              <a:pathLst>
                <a:path w="19597" h="18279" extrusionOk="0">
                  <a:moveTo>
                    <a:pt x="9362" y="1"/>
                  </a:moveTo>
                  <a:lnTo>
                    <a:pt x="0" y="18279"/>
                  </a:lnTo>
                  <a:lnTo>
                    <a:pt x="0" y="18279"/>
                  </a:lnTo>
                  <a:lnTo>
                    <a:pt x="19597" y="12115"/>
                  </a:lnTo>
                  <a:cubicBezTo>
                    <a:pt x="17932" y="6874"/>
                    <a:pt x="14257" y="2506"/>
                    <a:pt x="9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8"/>
            <p:cNvSpPr/>
            <p:nvPr/>
          </p:nvSpPr>
          <p:spPr>
            <a:xfrm>
              <a:off x="5732541" y="713702"/>
              <a:ext cx="656800" cy="554100"/>
            </a:xfrm>
            <a:custGeom>
              <a:avLst/>
              <a:gdLst/>
              <a:ahLst/>
              <a:cxnLst/>
              <a:rect l="l" t="t" r="r" b="b"/>
              <a:pathLst>
                <a:path w="26272" h="22164" extrusionOk="0">
                  <a:moveTo>
                    <a:pt x="19533" y="0"/>
                  </a:moveTo>
                  <a:cubicBezTo>
                    <a:pt x="15242" y="0"/>
                    <a:pt x="11004" y="1485"/>
                    <a:pt x="7598" y="4331"/>
                  </a:cubicBezTo>
                  <a:cubicBezTo>
                    <a:pt x="2406" y="8682"/>
                    <a:pt x="0" y="15522"/>
                    <a:pt x="1302" y="22163"/>
                  </a:cubicBezTo>
                  <a:lnTo>
                    <a:pt x="19530" y="18571"/>
                  </a:lnTo>
                  <a:lnTo>
                    <a:pt x="26271" y="1265"/>
                  </a:lnTo>
                  <a:cubicBezTo>
                    <a:pt x="24087" y="416"/>
                    <a:pt x="21803" y="0"/>
                    <a:pt x="195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8"/>
            <p:cNvSpPr/>
            <p:nvPr/>
          </p:nvSpPr>
          <p:spPr>
            <a:xfrm>
              <a:off x="5765332" y="1173513"/>
              <a:ext cx="829529" cy="484097"/>
            </a:xfrm>
            <a:custGeom>
              <a:avLst/>
              <a:gdLst/>
              <a:ahLst/>
              <a:cxnLst/>
              <a:rect l="l" t="t" r="r" b="b"/>
              <a:pathLst>
                <a:path w="36523" h="20657" extrusionOk="0">
                  <a:moveTo>
                    <a:pt x="20272" y="0"/>
                  </a:moveTo>
                  <a:lnTo>
                    <a:pt x="1" y="3989"/>
                  </a:lnTo>
                  <a:cubicBezTo>
                    <a:pt x="1566" y="11916"/>
                    <a:pt x="7598" y="18212"/>
                    <a:pt x="15460" y="20091"/>
                  </a:cubicBezTo>
                  <a:cubicBezTo>
                    <a:pt x="17054" y="20472"/>
                    <a:pt x="18663" y="20657"/>
                    <a:pt x="20257" y="20657"/>
                  </a:cubicBezTo>
                  <a:cubicBezTo>
                    <a:pt x="26523" y="20657"/>
                    <a:pt x="32555" y="17795"/>
                    <a:pt x="36523" y="12724"/>
                  </a:cubicBezTo>
                  <a:lnTo>
                    <a:pt x="202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8"/>
            <p:cNvSpPr/>
            <p:nvPr/>
          </p:nvSpPr>
          <p:spPr>
            <a:xfrm>
              <a:off x="6772875" y="1814650"/>
              <a:ext cx="105925" cy="90775"/>
            </a:xfrm>
            <a:custGeom>
              <a:avLst/>
              <a:gdLst/>
              <a:ahLst/>
              <a:cxnLst/>
              <a:rect l="l" t="t" r="r" b="b"/>
              <a:pathLst>
                <a:path w="4237" h="3631" extrusionOk="0">
                  <a:moveTo>
                    <a:pt x="2424" y="0"/>
                  </a:moveTo>
                  <a:cubicBezTo>
                    <a:pt x="808" y="0"/>
                    <a:pt x="1" y="1962"/>
                    <a:pt x="1138" y="3099"/>
                  </a:cubicBezTo>
                  <a:cubicBezTo>
                    <a:pt x="1505" y="3466"/>
                    <a:pt x="1958" y="3630"/>
                    <a:pt x="2403" y="3630"/>
                  </a:cubicBezTo>
                  <a:cubicBezTo>
                    <a:pt x="3337" y="3630"/>
                    <a:pt x="4237" y="2907"/>
                    <a:pt x="4237" y="1813"/>
                  </a:cubicBezTo>
                  <a:cubicBezTo>
                    <a:pt x="4237" y="808"/>
                    <a:pt x="3429" y="0"/>
                    <a:pt x="24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8"/>
            <p:cNvSpPr/>
            <p:nvPr/>
          </p:nvSpPr>
          <p:spPr>
            <a:xfrm>
              <a:off x="5921625" y="1814650"/>
              <a:ext cx="105925" cy="90775"/>
            </a:xfrm>
            <a:custGeom>
              <a:avLst/>
              <a:gdLst/>
              <a:ahLst/>
              <a:cxnLst/>
              <a:rect l="l" t="t" r="r" b="b"/>
              <a:pathLst>
                <a:path w="4237" h="3631" extrusionOk="0">
                  <a:moveTo>
                    <a:pt x="2424" y="0"/>
                  </a:moveTo>
                  <a:cubicBezTo>
                    <a:pt x="808" y="0"/>
                    <a:pt x="1" y="1962"/>
                    <a:pt x="1138" y="3099"/>
                  </a:cubicBezTo>
                  <a:cubicBezTo>
                    <a:pt x="1511" y="3466"/>
                    <a:pt x="1965" y="3630"/>
                    <a:pt x="2411" y="3630"/>
                  </a:cubicBezTo>
                  <a:cubicBezTo>
                    <a:pt x="3345" y="3630"/>
                    <a:pt x="4237" y="2907"/>
                    <a:pt x="4237" y="1813"/>
                  </a:cubicBezTo>
                  <a:cubicBezTo>
                    <a:pt x="4237" y="808"/>
                    <a:pt x="3429" y="0"/>
                    <a:pt x="2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8"/>
            <p:cNvSpPr/>
            <p:nvPr/>
          </p:nvSpPr>
          <p:spPr>
            <a:xfrm>
              <a:off x="6362500" y="1814650"/>
              <a:ext cx="90675" cy="90675"/>
            </a:xfrm>
            <a:custGeom>
              <a:avLst/>
              <a:gdLst/>
              <a:ahLst/>
              <a:cxnLst/>
              <a:rect l="l" t="t" r="r" b="b"/>
              <a:pathLst>
                <a:path w="3627" h="3627" extrusionOk="0">
                  <a:moveTo>
                    <a:pt x="1814" y="0"/>
                  </a:moveTo>
                  <a:cubicBezTo>
                    <a:pt x="808" y="0"/>
                    <a:pt x="1" y="808"/>
                    <a:pt x="1" y="1813"/>
                  </a:cubicBezTo>
                  <a:cubicBezTo>
                    <a:pt x="1" y="2819"/>
                    <a:pt x="808" y="3626"/>
                    <a:pt x="1814" y="3626"/>
                  </a:cubicBezTo>
                  <a:cubicBezTo>
                    <a:pt x="2819" y="3626"/>
                    <a:pt x="3627" y="2819"/>
                    <a:pt x="3627" y="1813"/>
                  </a:cubicBezTo>
                  <a:cubicBezTo>
                    <a:pt x="3627" y="808"/>
                    <a:pt x="2819" y="0"/>
                    <a:pt x="1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8"/>
            <p:cNvSpPr/>
            <p:nvPr/>
          </p:nvSpPr>
          <p:spPr>
            <a:xfrm>
              <a:off x="5496475" y="1814600"/>
              <a:ext cx="106675" cy="90875"/>
            </a:xfrm>
            <a:custGeom>
              <a:avLst/>
              <a:gdLst/>
              <a:ahLst/>
              <a:cxnLst/>
              <a:rect l="l" t="t" r="r" b="b"/>
              <a:pathLst>
                <a:path w="4267" h="3635" extrusionOk="0">
                  <a:moveTo>
                    <a:pt x="2390" y="1"/>
                  </a:moveTo>
                  <a:cubicBezTo>
                    <a:pt x="827" y="1"/>
                    <a:pt x="0" y="1885"/>
                    <a:pt x="1086" y="3051"/>
                  </a:cubicBezTo>
                  <a:cubicBezTo>
                    <a:pt x="1461" y="3454"/>
                    <a:pt x="1936" y="3634"/>
                    <a:pt x="2402" y="3634"/>
                  </a:cubicBezTo>
                  <a:cubicBezTo>
                    <a:pt x="3312" y="3634"/>
                    <a:pt x="4190" y="2949"/>
                    <a:pt x="4234" y="1881"/>
                  </a:cubicBezTo>
                  <a:cubicBezTo>
                    <a:pt x="4267" y="876"/>
                    <a:pt x="3476" y="35"/>
                    <a:pt x="2470" y="2"/>
                  </a:cubicBezTo>
                  <a:cubicBezTo>
                    <a:pt x="2443" y="1"/>
                    <a:pt x="2417" y="1"/>
                    <a:pt x="23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3" name="Google Shape;1533;p48"/>
          <p:cNvGrpSpPr/>
          <p:nvPr/>
        </p:nvGrpSpPr>
        <p:grpSpPr>
          <a:xfrm>
            <a:off x="752273" y="3682988"/>
            <a:ext cx="2994768" cy="866597"/>
            <a:chOff x="752273" y="3682988"/>
            <a:chExt cx="2994768" cy="866597"/>
          </a:xfrm>
        </p:grpSpPr>
        <p:sp>
          <p:nvSpPr>
            <p:cNvPr id="1534" name="Google Shape;1534;p48"/>
            <p:cNvSpPr/>
            <p:nvPr/>
          </p:nvSpPr>
          <p:spPr>
            <a:xfrm>
              <a:off x="752273" y="4360751"/>
              <a:ext cx="2994768" cy="31"/>
            </a:xfrm>
            <a:custGeom>
              <a:avLst/>
              <a:gdLst/>
              <a:ahLst/>
              <a:cxnLst/>
              <a:rect l="l" t="t" r="r" b="b"/>
              <a:pathLst>
                <a:path w="96202" h="1" fill="none" extrusionOk="0">
                  <a:moveTo>
                    <a:pt x="1" y="0"/>
                  </a:moveTo>
                  <a:lnTo>
                    <a:pt x="96201" y="0"/>
                  </a:lnTo>
                </a:path>
              </a:pathLst>
            </a:custGeom>
            <a:noFill/>
            <a:ln w="825" cap="flat" cmpd="sng">
              <a:solidFill>
                <a:schemeClr val="lt1"/>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8"/>
            <p:cNvSpPr/>
            <p:nvPr/>
          </p:nvSpPr>
          <p:spPr>
            <a:xfrm>
              <a:off x="752273" y="4299175"/>
              <a:ext cx="2994768" cy="31"/>
            </a:xfrm>
            <a:custGeom>
              <a:avLst/>
              <a:gdLst/>
              <a:ahLst/>
              <a:cxnLst/>
              <a:rect l="l" t="t" r="r" b="b"/>
              <a:pathLst>
                <a:path w="96202" h="1" fill="none" extrusionOk="0">
                  <a:moveTo>
                    <a:pt x="1" y="0"/>
                  </a:moveTo>
                  <a:lnTo>
                    <a:pt x="96201" y="0"/>
                  </a:lnTo>
                </a:path>
              </a:pathLst>
            </a:custGeom>
            <a:noFill/>
            <a:ln w="825" cap="flat" cmpd="sng">
              <a:solidFill>
                <a:schemeClr val="lt1"/>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8"/>
            <p:cNvSpPr/>
            <p:nvPr/>
          </p:nvSpPr>
          <p:spPr>
            <a:xfrm>
              <a:off x="752273" y="4237600"/>
              <a:ext cx="2994768" cy="31"/>
            </a:xfrm>
            <a:custGeom>
              <a:avLst/>
              <a:gdLst/>
              <a:ahLst/>
              <a:cxnLst/>
              <a:rect l="l" t="t" r="r" b="b"/>
              <a:pathLst>
                <a:path w="96202" h="1" fill="none" extrusionOk="0">
                  <a:moveTo>
                    <a:pt x="1" y="1"/>
                  </a:moveTo>
                  <a:lnTo>
                    <a:pt x="96201" y="1"/>
                  </a:lnTo>
                </a:path>
              </a:pathLst>
            </a:custGeom>
            <a:noFill/>
            <a:ln w="825" cap="flat" cmpd="sng">
              <a:solidFill>
                <a:schemeClr val="lt1"/>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8"/>
            <p:cNvSpPr/>
            <p:nvPr/>
          </p:nvSpPr>
          <p:spPr>
            <a:xfrm>
              <a:off x="752273" y="4114481"/>
              <a:ext cx="2994768" cy="31"/>
            </a:xfrm>
            <a:custGeom>
              <a:avLst/>
              <a:gdLst/>
              <a:ahLst/>
              <a:cxnLst/>
              <a:rect l="l" t="t" r="r" b="b"/>
              <a:pathLst>
                <a:path w="96202" h="1" fill="none" extrusionOk="0">
                  <a:moveTo>
                    <a:pt x="1" y="0"/>
                  </a:moveTo>
                  <a:lnTo>
                    <a:pt x="96201" y="0"/>
                  </a:lnTo>
                </a:path>
              </a:pathLst>
            </a:custGeom>
            <a:noFill/>
            <a:ln w="825" cap="flat" cmpd="sng">
              <a:solidFill>
                <a:schemeClr val="lt1"/>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8"/>
            <p:cNvSpPr/>
            <p:nvPr/>
          </p:nvSpPr>
          <p:spPr>
            <a:xfrm>
              <a:off x="752273" y="4176025"/>
              <a:ext cx="2994768" cy="31"/>
            </a:xfrm>
            <a:custGeom>
              <a:avLst/>
              <a:gdLst/>
              <a:ahLst/>
              <a:cxnLst/>
              <a:rect l="l" t="t" r="r" b="b"/>
              <a:pathLst>
                <a:path w="96202" h="1" fill="none" extrusionOk="0">
                  <a:moveTo>
                    <a:pt x="1" y="1"/>
                  </a:moveTo>
                  <a:lnTo>
                    <a:pt x="96201" y="1"/>
                  </a:lnTo>
                </a:path>
              </a:pathLst>
            </a:custGeom>
            <a:noFill/>
            <a:ln w="825" cap="flat" cmpd="sng">
              <a:solidFill>
                <a:schemeClr val="lt1"/>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8"/>
            <p:cNvSpPr/>
            <p:nvPr/>
          </p:nvSpPr>
          <p:spPr>
            <a:xfrm>
              <a:off x="752273" y="4052906"/>
              <a:ext cx="2994768" cy="31"/>
            </a:xfrm>
            <a:custGeom>
              <a:avLst/>
              <a:gdLst/>
              <a:ahLst/>
              <a:cxnLst/>
              <a:rect l="l" t="t" r="r" b="b"/>
              <a:pathLst>
                <a:path w="96202" h="1" fill="none" extrusionOk="0">
                  <a:moveTo>
                    <a:pt x="1" y="0"/>
                  </a:moveTo>
                  <a:lnTo>
                    <a:pt x="96201" y="0"/>
                  </a:lnTo>
                </a:path>
              </a:pathLst>
            </a:custGeom>
            <a:noFill/>
            <a:ln w="825" cap="flat" cmpd="sng">
              <a:solidFill>
                <a:schemeClr val="lt1"/>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8"/>
            <p:cNvSpPr/>
            <p:nvPr/>
          </p:nvSpPr>
          <p:spPr>
            <a:xfrm>
              <a:off x="752273" y="3991331"/>
              <a:ext cx="2994768" cy="31"/>
            </a:xfrm>
            <a:custGeom>
              <a:avLst/>
              <a:gdLst/>
              <a:ahLst/>
              <a:cxnLst/>
              <a:rect l="l" t="t" r="r" b="b"/>
              <a:pathLst>
                <a:path w="96202" h="1" fill="none" extrusionOk="0">
                  <a:moveTo>
                    <a:pt x="1" y="1"/>
                  </a:moveTo>
                  <a:lnTo>
                    <a:pt x="96201" y="1"/>
                  </a:lnTo>
                </a:path>
              </a:pathLst>
            </a:custGeom>
            <a:noFill/>
            <a:ln w="825" cap="flat" cmpd="sng">
              <a:solidFill>
                <a:schemeClr val="lt1"/>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752273" y="3929756"/>
              <a:ext cx="2994768" cy="31"/>
            </a:xfrm>
            <a:custGeom>
              <a:avLst/>
              <a:gdLst/>
              <a:ahLst/>
              <a:cxnLst/>
              <a:rect l="l" t="t" r="r" b="b"/>
              <a:pathLst>
                <a:path w="96202" h="1" fill="none" extrusionOk="0">
                  <a:moveTo>
                    <a:pt x="1" y="1"/>
                  </a:moveTo>
                  <a:lnTo>
                    <a:pt x="96201" y="1"/>
                  </a:lnTo>
                </a:path>
              </a:pathLst>
            </a:custGeom>
            <a:noFill/>
            <a:ln w="825" cap="flat" cmpd="sng">
              <a:solidFill>
                <a:schemeClr val="lt1"/>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752273" y="3868212"/>
              <a:ext cx="2994768" cy="31"/>
            </a:xfrm>
            <a:custGeom>
              <a:avLst/>
              <a:gdLst/>
              <a:ahLst/>
              <a:cxnLst/>
              <a:rect l="l" t="t" r="r" b="b"/>
              <a:pathLst>
                <a:path w="96202" h="1" fill="none" extrusionOk="0">
                  <a:moveTo>
                    <a:pt x="1" y="0"/>
                  </a:moveTo>
                  <a:lnTo>
                    <a:pt x="96201" y="0"/>
                  </a:lnTo>
                </a:path>
              </a:pathLst>
            </a:custGeom>
            <a:noFill/>
            <a:ln w="825" cap="flat" cmpd="sng">
              <a:solidFill>
                <a:schemeClr val="lt1"/>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8"/>
            <p:cNvSpPr/>
            <p:nvPr/>
          </p:nvSpPr>
          <p:spPr>
            <a:xfrm>
              <a:off x="752273" y="3806107"/>
              <a:ext cx="2994768" cy="31"/>
            </a:xfrm>
            <a:custGeom>
              <a:avLst/>
              <a:gdLst/>
              <a:ahLst/>
              <a:cxnLst/>
              <a:rect l="l" t="t" r="r" b="b"/>
              <a:pathLst>
                <a:path w="96202" h="1" fill="none" extrusionOk="0">
                  <a:moveTo>
                    <a:pt x="1" y="1"/>
                  </a:moveTo>
                  <a:lnTo>
                    <a:pt x="96201" y="1"/>
                  </a:lnTo>
                </a:path>
              </a:pathLst>
            </a:custGeom>
            <a:noFill/>
            <a:ln w="825" cap="flat" cmpd="sng">
              <a:solidFill>
                <a:schemeClr val="lt1"/>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752273" y="3744563"/>
              <a:ext cx="2994768" cy="31"/>
            </a:xfrm>
            <a:custGeom>
              <a:avLst/>
              <a:gdLst/>
              <a:ahLst/>
              <a:cxnLst/>
              <a:rect l="l" t="t" r="r" b="b"/>
              <a:pathLst>
                <a:path w="96202" h="1" fill="none" extrusionOk="0">
                  <a:moveTo>
                    <a:pt x="1" y="0"/>
                  </a:moveTo>
                  <a:lnTo>
                    <a:pt x="96201" y="0"/>
                  </a:lnTo>
                </a:path>
              </a:pathLst>
            </a:custGeom>
            <a:noFill/>
            <a:ln w="825" cap="flat" cmpd="sng">
              <a:solidFill>
                <a:schemeClr val="lt1"/>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752273" y="3682988"/>
              <a:ext cx="2994768" cy="31"/>
            </a:xfrm>
            <a:custGeom>
              <a:avLst/>
              <a:gdLst/>
              <a:ahLst/>
              <a:cxnLst/>
              <a:rect l="l" t="t" r="r" b="b"/>
              <a:pathLst>
                <a:path w="96202" h="1" fill="none" extrusionOk="0">
                  <a:moveTo>
                    <a:pt x="1" y="1"/>
                  </a:moveTo>
                  <a:lnTo>
                    <a:pt x="96201" y="1"/>
                  </a:lnTo>
                </a:path>
              </a:pathLst>
            </a:custGeom>
            <a:noFill/>
            <a:ln w="825" cap="flat" cmpd="sng">
              <a:solidFill>
                <a:schemeClr val="lt1"/>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8"/>
            <p:cNvSpPr/>
            <p:nvPr/>
          </p:nvSpPr>
          <p:spPr>
            <a:xfrm>
              <a:off x="945715" y="4489504"/>
              <a:ext cx="39535" cy="60081"/>
            </a:xfrm>
            <a:custGeom>
              <a:avLst/>
              <a:gdLst/>
              <a:ahLst/>
              <a:cxnLst/>
              <a:rect l="l" t="t" r="r" b="b"/>
              <a:pathLst>
                <a:path w="1270" h="1930" extrusionOk="0">
                  <a:moveTo>
                    <a:pt x="643" y="199"/>
                  </a:moveTo>
                  <a:cubicBezTo>
                    <a:pt x="758" y="199"/>
                    <a:pt x="857" y="264"/>
                    <a:pt x="923" y="396"/>
                  </a:cubicBezTo>
                  <a:cubicBezTo>
                    <a:pt x="989" y="528"/>
                    <a:pt x="1022" y="709"/>
                    <a:pt x="1022" y="973"/>
                  </a:cubicBezTo>
                  <a:cubicBezTo>
                    <a:pt x="1022" y="1220"/>
                    <a:pt x="989" y="1418"/>
                    <a:pt x="923" y="1534"/>
                  </a:cubicBezTo>
                  <a:cubicBezTo>
                    <a:pt x="857" y="1665"/>
                    <a:pt x="758" y="1731"/>
                    <a:pt x="643" y="1731"/>
                  </a:cubicBezTo>
                  <a:cubicBezTo>
                    <a:pt x="511" y="1731"/>
                    <a:pt x="412" y="1665"/>
                    <a:pt x="346" y="1534"/>
                  </a:cubicBezTo>
                  <a:cubicBezTo>
                    <a:pt x="280" y="1418"/>
                    <a:pt x="247" y="1220"/>
                    <a:pt x="247" y="973"/>
                  </a:cubicBezTo>
                  <a:cubicBezTo>
                    <a:pt x="247" y="709"/>
                    <a:pt x="280" y="528"/>
                    <a:pt x="346" y="396"/>
                  </a:cubicBezTo>
                  <a:cubicBezTo>
                    <a:pt x="412" y="264"/>
                    <a:pt x="511" y="199"/>
                    <a:pt x="643" y="199"/>
                  </a:cubicBezTo>
                  <a:close/>
                  <a:moveTo>
                    <a:pt x="643" y="1"/>
                  </a:moveTo>
                  <a:cubicBezTo>
                    <a:pt x="429" y="1"/>
                    <a:pt x="264" y="83"/>
                    <a:pt x="165" y="248"/>
                  </a:cubicBezTo>
                  <a:cubicBezTo>
                    <a:pt x="49" y="413"/>
                    <a:pt x="0" y="660"/>
                    <a:pt x="0" y="973"/>
                  </a:cubicBezTo>
                  <a:cubicBezTo>
                    <a:pt x="0" y="1286"/>
                    <a:pt x="49" y="1517"/>
                    <a:pt x="165" y="1682"/>
                  </a:cubicBezTo>
                  <a:cubicBezTo>
                    <a:pt x="264" y="1847"/>
                    <a:pt x="429" y="1929"/>
                    <a:pt x="643" y="1929"/>
                  </a:cubicBezTo>
                  <a:cubicBezTo>
                    <a:pt x="841" y="1929"/>
                    <a:pt x="1005" y="1847"/>
                    <a:pt x="1104" y="1682"/>
                  </a:cubicBezTo>
                  <a:cubicBezTo>
                    <a:pt x="1220" y="1517"/>
                    <a:pt x="1269" y="1286"/>
                    <a:pt x="1269" y="973"/>
                  </a:cubicBezTo>
                  <a:cubicBezTo>
                    <a:pt x="1269" y="660"/>
                    <a:pt x="1220" y="413"/>
                    <a:pt x="1104" y="248"/>
                  </a:cubicBezTo>
                  <a:cubicBezTo>
                    <a:pt x="1005" y="83"/>
                    <a:pt x="841" y="1"/>
                    <a:pt x="6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8"/>
            <p:cNvSpPr/>
            <p:nvPr/>
          </p:nvSpPr>
          <p:spPr>
            <a:xfrm>
              <a:off x="999570" y="4490532"/>
              <a:ext cx="33901" cy="58026"/>
            </a:xfrm>
            <a:custGeom>
              <a:avLst/>
              <a:gdLst/>
              <a:ahLst/>
              <a:cxnLst/>
              <a:rect l="l" t="t" r="r" b="b"/>
              <a:pathLst>
                <a:path w="1089" h="1864" extrusionOk="0">
                  <a:moveTo>
                    <a:pt x="429" y="1"/>
                  </a:moveTo>
                  <a:lnTo>
                    <a:pt x="1" y="100"/>
                  </a:lnTo>
                  <a:lnTo>
                    <a:pt x="1" y="330"/>
                  </a:lnTo>
                  <a:lnTo>
                    <a:pt x="446" y="231"/>
                  </a:lnTo>
                  <a:lnTo>
                    <a:pt x="446" y="1649"/>
                  </a:lnTo>
                  <a:lnTo>
                    <a:pt x="34" y="1649"/>
                  </a:lnTo>
                  <a:lnTo>
                    <a:pt x="34" y="1863"/>
                  </a:lnTo>
                  <a:lnTo>
                    <a:pt x="1088" y="1863"/>
                  </a:lnTo>
                  <a:lnTo>
                    <a:pt x="1088" y="1649"/>
                  </a:lnTo>
                  <a:lnTo>
                    <a:pt x="693" y="1649"/>
                  </a:lnTo>
                  <a:lnTo>
                    <a:pt x="6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8"/>
            <p:cNvSpPr/>
            <p:nvPr/>
          </p:nvSpPr>
          <p:spPr>
            <a:xfrm>
              <a:off x="1367962" y="4489504"/>
              <a:ext cx="40033" cy="60081"/>
            </a:xfrm>
            <a:custGeom>
              <a:avLst/>
              <a:gdLst/>
              <a:ahLst/>
              <a:cxnLst/>
              <a:rect l="l" t="t" r="r" b="b"/>
              <a:pathLst>
                <a:path w="1286" h="1930" extrusionOk="0">
                  <a:moveTo>
                    <a:pt x="643" y="199"/>
                  </a:moveTo>
                  <a:cubicBezTo>
                    <a:pt x="775" y="199"/>
                    <a:pt x="857" y="264"/>
                    <a:pt x="923" y="396"/>
                  </a:cubicBezTo>
                  <a:cubicBezTo>
                    <a:pt x="989" y="528"/>
                    <a:pt x="1022" y="709"/>
                    <a:pt x="1022" y="973"/>
                  </a:cubicBezTo>
                  <a:cubicBezTo>
                    <a:pt x="1022" y="1220"/>
                    <a:pt x="989" y="1418"/>
                    <a:pt x="923" y="1534"/>
                  </a:cubicBezTo>
                  <a:cubicBezTo>
                    <a:pt x="857" y="1665"/>
                    <a:pt x="775" y="1731"/>
                    <a:pt x="643" y="1731"/>
                  </a:cubicBezTo>
                  <a:cubicBezTo>
                    <a:pt x="511" y="1731"/>
                    <a:pt x="412" y="1665"/>
                    <a:pt x="346" y="1534"/>
                  </a:cubicBezTo>
                  <a:cubicBezTo>
                    <a:pt x="280" y="1418"/>
                    <a:pt x="247" y="1220"/>
                    <a:pt x="247" y="973"/>
                  </a:cubicBezTo>
                  <a:cubicBezTo>
                    <a:pt x="247" y="709"/>
                    <a:pt x="280" y="528"/>
                    <a:pt x="346" y="396"/>
                  </a:cubicBezTo>
                  <a:cubicBezTo>
                    <a:pt x="412" y="264"/>
                    <a:pt x="511" y="199"/>
                    <a:pt x="643" y="199"/>
                  </a:cubicBezTo>
                  <a:close/>
                  <a:moveTo>
                    <a:pt x="643" y="1"/>
                  </a:moveTo>
                  <a:cubicBezTo>
                    <a:pt x="429" y="1"/>
                    <a:pt x="264" y="83"/>
                    <a:pt x="165" y="248"/>
                  </a:cubicBezTo>
                  <a:cubicBezTo>
                    <a:pt x="49" y="413"/>
                    <a:pt x="0" y="660"/>
                    <a:pt x="0" y="973"/>
                  </a:cubicBezTo>
                  <a:cubicBezTo>
                    <a:pt x="0" y="1286"/>
                    <a:pt x="49" y="1517"/>
                    <a:pt x="165" y="1682"/>
                  </a:cubicBezTo>
                  <a:cubicBezTo>
                    <a:pt x="264" y="1847"/>
                    <a:pt x="429" y="1929"/>
                    <a:pt x="643" y="1929"/>
                  </a:cubicBezTo>
                  <a:cubicBezTo>
                    <a:pt x="841" y="1929"/>
                    <a:pt x="1005" y="1847"/>
                    <a:pt x="1121" y="1682"/>
                  </a:cubicBezTo>
                  <a:cubicBezTo>
                    <a:pt x="1220" y="1517"/>
                    <a:pt x="1286" y="1286"/>
                    <a:pt x="1286" y="973"/>
                  </a:cubicBezTo>
                  <a:cubicBezTo>
                    <a:pt x="1286" y="660"/>
                    <a:pt x="1220" y="413"/>
                    <a:pt x="1121" y="248"/>
                  </a:cubicBezTo>
                  <a:cubicBezTo>
                    <a:pt x="1005" y="83"/>
                    <a:pt x="841" y="1"/>
                    <a:pt x="6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8"/>
            <p:cNvSpPr/>
            <p:nvPr/>
          </p:nvSpPr>
          <p:spPr>
            <a:xfrm>
              <a:off x="1418735" y="4489504"/>
              <a:ext cx="36453" cy="59054"/>
            </a:xfrm>
            <a:custGeom>
              <a:avLst/>
              <a:gdLst/>
              <a:ahLst/>
              <a:cxnLst/>
              <a:rect l="l" t="t" r="r" b="b"/>
              <a:pathLst>
                <a:path w="1171" h="1897" extrusionOk="0">
                  <a:moveTo>
                    <a:pt x="545" y="1"/>
                  </a:moveTo>
                  <a:cubicBezTo>
                    <a:pt x="462" y="1"/>
                    <a:pt x="380" y="17"/>
                    <a:pt x="297" y="34"/>
                  </a:cubicBezTo>
                  <a:cubicBezTo>
                    <a:pt x="215" y="67"/>
                    <a:pt x="116" y="83"/>
                    <a:pt x="17" y="133"/>
                  </a:cubicBezTo>
                  <a:lnTo>
                    <a:pt x="17" y="380"/>
                  </a:lnTo>
                  <a:cubicBezTo>
                    <a:pt x="116" y="330"/>
                    <a:pt x="198" y="281"/>
                    <a:pt x="297" y="264"/>
                  </a:cubicBezTo>
                  <a:cubicBezTo>
                    <a:pt x="380" y="232"/>
                    <a:pt x="462" y="215"/>
                    <a:pt x="545" y="215"/>
                  </a:cubicBezTo>
                  <a:cubicBezTo>
                    <a:pt x="660" y="215"/>
                    <a:pt x="742" y="248"/>
                    <a:pt x="808" y="314"/>
                  </a:cubicBezTo>
                  <a:cubicBezTo>
                    <a:pt x="874" y="380"/>
                    <a:pt x="924" y="446"/>
                    <a:pt x="924" y="545"/>
                  </a:cubicBezTo>
                  <a:cubicBezTo>
                    <a:pt x="924" y="611"/>
                    <a:pt x="907" y="677"/>
                    <a:pt x="874" y="742"/>
                  </a:cubicBezTo>
                  <a:cubicBezTo>
                    <a:pt x="841" y="792"/>
                    <a:pt x="775" y="874"/>
                    <a:pt x="693" y="973"/>
                  </a:cubicBezTo>
                  <a:cubicBezTo>
                    <a:pt x="660" y="1006"/>
                    <a:pt x="561" y="1122"/>
                    <a:pt x="396" y="1286"/>
                  </a:cubicBezTo>
                  <a:cubicBezTo>
                    <a:pt x="231" y="1451"/>
                    <a:pt x="100" y="1583"/>
                    <a:pt x="1" y="1682"/>
                  </a:cubicBezTo>
                  <a:lnTo>
                    <a:pt x="1" y="1896"/>
                  </a:lnTo>
                  <a:lnTo>
                    <a:pt x="1171" y="1896"/>
                  </a:lnTo>
                  <a:lnTo>
                    <a:pt x="1171" y="1682"/>
                  </a:lnTo>
                  <a:lnTo>
                    <a:pt x="297" y="1682"/>
                  </a:lnTo>
                  <a:cubicBezTo>
                    <a:pt x="512" y="1468"/>
                    <a:pt x="660" y="1319"/>
                    <a:pt x="775" y="1204"/>
                  </a:cubicBezTo>
                  <a:cubicBezTo>
                    <a:pt x="874" y="1089"/>
                    <a:pt x="940" y="1023"/>
                    <a:pt x="973" y="990"/>
                  </a:cubicBezTo>
                  <a:cubicBezTo>
                    <a:pt x="1039" y="907"/>
                    <a:pt x="1088" y="825"/>
                    <a:pt x="1121" y="759"/>
                  </a:cubicBezTo>
                  <a:cubicBezTo>
                    <a:pt x="1154" y="677"/>
                    <a:pt x="1171" y="611"/>
                    <a:pt x="1171" y="528"/>
                  </a:cubicBezTo>
                  <a:cubicBezTo>
                    <a:pt x="1171" y="380"/>
                    <a:pt x="1105" y="248"/>
                    <a:pt x="990" y="149"/>
                  </a:cubicBezTo>
                  <a:cubicBezTo>
                    <a:pt x="874" y="50"/>
                    <a:pt x="726" y="1"/>
                    <a:pt x="5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8"/>
            <p:cNvSpPr/>
            <p:nvPr/>
          </p:nvSpPr>
          <p:spPr>
            <a:xfrm>
              <a:off x="1790178" y="4489504"/>
              <a:ext cx="40064" cy="60081"/>
            </a:xfrm>
            <a:custGeom>
              <a:avLst/>
              <a:gdLst/>
              <a:ahLst/>
              <a:cxnLst/>
              <a:rect l="l" t="t" r="r" b="b"/>
              <a:pathLst>
                <a:path w="1287" h="1930" extrusionOk="0">
                  <a:moveTo>
                    <a:pt x="644" y="199"/>
                  </a:moveTo>
                  <a:cubicBezTo>
                    <a:pt x="776" y="199"/>
                    <a:pt x="874" y="264"/>
                    <a:pt x="924" y="396"/>
                  </a:cubicBezTo>
                  <a:cubicBezTo>
                    <a:pt x="990" y="528"/>
                    <a:pt x="1023" y="709"/>
                    <a:pt x="1023" y="973"/>
                  </a:cubicBezTo>
                  <a:cubicBezTo>
                    <a:pt x="1023" y="1220"/>
                    <a:pt x="990" y="1418"/>
                    <a:pt x="924" y="1534"/>
                  </a:cubicBezTo>
                  <a:cubicBezTo>
                    <a:pt x="874" y="1665"/>
                    <a:pt x="776" y="1731"/>
                    <a:pt x="644" y="1731"/>
                  </a:cubicBezTo>
                  <a:cubicBezTo>
                    <a:pt x="512" y="1731"/>
                    <a:pt x="413" y="1665"/>
                    <a:pt x="347" y="1534"/>
                  </a:cubicBezTo>
                  <a:cubicBezTo>
                    <a:pt x="281" y="1418"/>
                    <a:pt x="248" y="1220"/>
                    <a:pt x="248" y="973"/>
                  </a:cubicBezTo>
                  <a:cubicBezTo>
                    <a:pt x="248" y="709"/>
                    <a:pt x="281" y="528"/>
                    <a:pt x="347" y="396"/>
                  </a:cubicBezTo>
                  <a:cubicBezTo>
                    <a:pt x="413" y="264"/>
                    <a:pt x="512" y="199"/>
                    <a:pt x="644" y="199"/>
                  </a:cubicBezTo>
                  <a:close/>
                  <a:moveTo>
                    <a:pt x="644" y="1"/>
                  </a:moveTo>
                  <a:cubicBezTo>
                    <a:pt x="429" y="1"/>
                    <a:pt x="281" y="83"/>
                    <a:pt x="166" y="248"/>
                  </a:cubicBezTo>
                  <a:cubicBezTo>
                    <a:pt x="50" y="413"/>
                    <a:pt x="1" y="660"/>
                    <a:pt x="1" y="973"/>
                  </a:cubicBezTo>
                  <a:cubicBezTo>
                    <a:pt x="1" y="1286"/>
                    <a:pt x="50" y="1517"/>
                    <a:pt x="166" y="1682"/>
                  </a:cubicBezTo>
                  <a:cubicBezTo>
                    <a:pt x="281" y="1847"/>
                    <a:pt x="429" y="1929"/>
                    <a:pt x="644" y="1929"/>
                  </a:cubicBezTo>
                  <a:cubicBezTo>
                    <a:pt x="842" y="1929"/>
                    <a:pt x="1006" y="1847"/>
                    <a:pt x="1122" y="1682"/>
                  </a:cubicBezTo>
                  <a:cubicBezTo>
                    <a:pt x="1221" y="1517"/>
                    <a:pt x="1287" y="1286"/>
                    <a:pt x="1287" y="973"/>
                  </a:cubicBezTo>
                  <a:cubicBezTo>
                    <a:pt x="1287" y="660"/>
                    <a:pt x="1221" y="413"/>
                    <a:pt x="1122" y="248"/>
                  </a:cubicBezTo>
                  <a:cubicBezTo>
                    <a:pt x="1006" y="83"/>
                    <a:pt x="842" y="1"/>
                    <a:pt x="6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8"/>
            <p:cNvSpPr/>
            <p:nvPr/>
          </p:nvSpPr>
          <p:spPr>
            <a:xfrm>
              <a:off x="1841512" y="4489504"/>
              <a:ext cx="37979" cy="60081"/>
            </a:xfrm>
            <a:custGeom>
              <a:avLst/>
              <a:gdLst/>
              <a:ahLst/>
              <a:cxnLst/>
              <a:rect l="l" t="t" r="r" b="b"/>
              <a:pathLst>
                <a:path w="1220" h="1930" extrusionOk="0">
                  <a:moveTo>
                    <a:pt x="544" y="1"/>
                  </a:moveTo>
                  <a:cubicBezTo>
                    <a:pt x="478" y="1"/>
                    <a:pt x="396" y="17"/>
                    <a:pt x="313" y="34"/>
                  </a:cubicBezTo>
                  <a:cubicBezTo>
                    <a:pt x="231" y="34"/>
                    <a:pt x="148" y="67"/>
                    <a:pt x="50" y="83"/>
                  </a:cubicBezTo>
                  <a:lnTo>
                    <a:pt x="50" y="314"/>
                  </a:lnTo>
                  <a:cubicBezTo>
                    <a:pt x="148" y="281"/>
                    <a:pt x="231" y="248"/>
                    <a:pt x="313" y="248"/>
                  </a:cubicBezTo>
                  <a:cubicBezTo>
                    <a:pt x="396" y="232"/>
                    <a:pt x="462" y="215"/>
                    <a:pt x="527" y="215"/>
                  </a:cubicBezTo>
                  <a:cubicBezTo>
                    <a:pt x="659" y="215"/>
                    <a:pt x="758" y="248"/>
                    <a:pt x="824" y="297"/>
                  </a:cubicBezTo>
                  <a:cubicBezTo>
                    <a:pt x="890" y="347"/>
                    <a:pt x="923" y="413"/>
                    <a:pt x="923" y="512"/>
                  </a:cubicBezTo>
                  <a:cubicBezTo>
                    <a:pt x="923" y="611"/>
                    <a:pt x="890" y="677"/>
                    <a:pt x="824" y="726"/>
                  </a:cubicBezTo>
                  <a:cubicBezTo>
                    <a:pt x="758" y="775"/>
                    <a:pt x="659" y="808"/>
                    <a:pt x="544" y="808"/>
                  </a:cubicBezTo>
                  <a:lnTo>
                    <a:pt x="313" y="808"/>
                  </a:lnTo>
                  <a:lnTo>
                    <a:pt x="313" y="1006"/>
                  </a:lnTo>
                  <a:lnTo>
                    <a:pt x="527" y="1006"/>
                  </a:lnTo>
                  <a:cubicBezTo>
                    <a:pt x="659" y="1006"/>
                    <a:pt x="775" y="1039"/>
                    <a:pt x="841" y="1105"/>
                  </a:cubicBezTo>
                  <a:cubicBezTo>
                    <a:pt x="923" y="1154"/>
                    <a:pt x="956" y="1237"/>
                    <a:pt x="956" y="1352"/>
                  </a:cubicBezTo>
                  <a:cubicBezTo>
                    <a:pt x="956" y="1468"/>
                    <a:pt x="923" y="1566"/>
                    <a:pt x="841" y="1632"/>
                  </a:cubicBezTo>
                  <a:cubicBezTo>
                    <a:pt x="758" y="1682"/>
                    <a:pt x="643" y="1715"/>
                    <a:pt x="478" y="1715"/>
                  </a:cubicBezTo>
                  <a:cubicBezTo>
                    <a:pt x="396" y="1715"/>
                    <a:pt x="313" y="1715"/>
                    <a:pt x="214" y="1682"/>
                  </a:cubicBezTo>
                  <a:cubicBezTo>
                    <a:pt x="132" y="1665"/>
                    <a:pt x="66" y="1632"/>
                    <a:pt x="0" y="1599"/>
                  </a:cubicBezTo>
                  <a:lnTo>
                    <a:pt x="0" y="1830"/>
                  </a:lnTo>
                  <a:cubicBezTo>
                    <a:pt x="82" y="1863"/>
                    <a:pt x="165" y="1896"/>
                    <a:pt x="247" y="1913"/>
                  </a:cubicBezTo>
                  <a:cubicBezTo>
                    <a:pt x="330" y="1913"/>
                    <a:pt x="412" y="1929"/>
                    <a:pt x="495" y="1929"/>
                  </a:cubicBezTo>
                  <a:cubicBezTo>
                    <a:pt x="725" y="1929"/>
                    <a:pt x="907" y="1880"/>
                    <a:pt x="1022" y="1781"/>
                  </a:cubicBezTo>
                  <a:cubicBezTo>
                    <a:pt x="1154" y="1682"/>
                    <a:pt x="1220" y="1534"/>
                    <a:pt x="1220" y="1352"/>
                  </a:cubicBezTo>
                  <a:cubicBezTo>
                    <a:pt x="1220" y="1237"/>
                    <a:pt x="1187" y="1138"/>
                    <a:pt x="1104" y="1056"/>
                  </a:cubicBezTo>
                  <a:cubicBezTo>
                    <a:pt x="1038" y="973"/>
                    <a:pt x="956" y="924"/>
                    <a:pt x="824" y="891"/>
                  </a:cubicBezTo>
                  <a:cubicBezTo>
                    <a:pt x="940" y="874"/>
                    <a:pt x="1022" y="825"/>
                    <a:pt x="1088" y="742"/>
                  </a:cubicBezTo>
                  <a:cubicBezTo>
                    <a:pt x="1137" y="677"/>
                    <a:pt x="1170" y="594"/>
                    <a:pt x="1170" y="495"/>
                  </a:cubicBezTo>
                  <a:cubicBezTo>
                    <a:pt x="1170" y="347"/>
                    <a:pt x="1121" y="232"/>
                    <a:pt x="1005" y="133"/>
                  </a:cubicBezTo>
                  <a:cubicBezTo>
                    <a:pt x="890" y="50"/>
                    <a:pt x="742" y="1"/>
                    <a:pt x="5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8"/>
            <p:cNvSpPr/>
            <p:nvPr/>
          </p:nvSpPr>
          <p:spPr>
            <a:xfrm>
              <a:off x="2212426" y="4489504"/>
              <a:ext cx="40064" cy="60081"/>
            </a:xfrm>
            <a:custGeom>
              <a:avLst/>
              <a:gdLst/>
              <a:ahLst/>
              <a:cxnLst/>
              <a:rect l="l" t="t" r="r" b="b"/>
              <a:pathLst>
                <a:path w="1287" h="1930" extrusionOk="0">
                  <a:moveTo>
                    <a:pt x="644" y="199"/>
                  </a:moveTo>
                  <a:cubicBezTo>
                    <a:pt x="776" y="199"/>
                    <a:pt x="874" y="264"/>
                    <a:pt x="940" y="396"/>
                  </a:cubicBezTo>
                  <a:cubicBezTo>
                    <a:pt x="1006" y="528"/>
                    <a:pt x="1039" y="709"/>
                    <a:pt x="1039" y="973"/>
                  </a:cubicBezTo>
                  <a:cubicBezTo>
                    <a:pt x="1039" y="1220"/>
                    <a:pt x="1006" y="1418"/>
                    <a:pt x="940" y="1534"/>
                  </a:cubicBezTo>
                  <a:cubicBezTo>
                    <a:pt x="874" y="1665"/>
                    <a:pt x="776" y="1731"/>
                    <a:pt x="644" y="1731"/>
                  </a:cubicBezTo>
                  <a:cubicBezTo>
                    <a:pt x="512" y="1731"/>
                    <a:pt x="413" y="1665"/>
                    <a:pt x="347" y="1534"/>
                  </a:cubicBezTo>
                  <a:cubicBezTo>
                    <a:pt x="281" y="1418"/>
                    <a:pt x="265" y="1220"/>
                    <a:pt x="265" y="973"/>
                  </a:cubicBezTo>
                  <a:cubicBezTo>
                    <a:pt x="265" y="709"/>
                    <a:pt x="281" y="528"/>
                    <a:pt x="347" y="396"/>
                  </a:cubicBezTo>
                  <a:cubicBezTo>
                    <a:pt x="413" y="264"/>
                    <a:pt x="512" y="199"/>
                    <a:pt x="644" y="199"/>
                  </a:cubicBezTo>
                  <a:close/>
                  <a:moveTo>
                    <a:pt x="644" y="1"/>
                  </a:moveTo>
                  <a:cubicBezTo>
                    <a:pt x="429" y="1"/>
                    <a:pt x="281" y="83"/>
                    <a:pt x="166" y="248"/>
                  </a:cubicBezTo>
                  <a:cubicBezTo>
                    <a:pt x="67" y="413"/>
                    <a:pt x="1" y="660"/>
                    <a:pt x="1" y="973"/>
                  </a:cubicBezTo>
                  <a:cubicBezTo>
                    <a:pt x="1" y="1286"/>
                    <a:pt x="67" y="1517"/>
                    <a:pt x="166" y="1682"/>
                  </a:cubicBezTo>
                  <a:cubicBezTo>
                    <a:pt x="281" y="1847"/>
                    <a:pt x="429" y="1929"/>
                    <a:pt x="644" y="1929"/>
                  </a:cubicBezTo>
                  <a:cubicBezTo>
                    <a:pt x="858" y="1929"/>
                    <a:pt x="1006" y="1847"/>
                    <a:pt x="1122" y="1682"/>
                  </a:cubicBezTo>
                  <a:cubicBezTo>
                    <a:pt x="1237" y="1517"/>
                    <a:pt x="1286" y="1286"/>
                    <a:pt x="1286" y="973"/>
                  </a:cubicBezTo>
                  <a:cubicBezTo>
                    <a:pt x="1286" y="660"/>
                    <a:pt x="1237" y="413"/>
                    <a:pt x="1122" y="248"/>
                  </a:cubicBezTo>
                  <a:cubicBezTo>
                    <a:pt x="1006" y="83"/>
                    <a:pt x="858" y="1"/>
                    <a:pt x="6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8"/>
            <p:cNvSpPr/>
            <p:nvPr/>
          </p:nvSpPr>
          <p:spPr>
            <a:xfrm>
              <a:off x="2261704" y="4490532"/>
              <a:ext cx="42088" cy="58026"/>
            </a:xfrm>
            <a:custGeom>
              <a:avLst/>
              <a:gdLst/>
              <a:ahLst/>
              <a:cxnLst/>
              <a:rect l="l" t="t" r="r" b="b"/>
              <a:pathLst>
                <a:path w="1352" h="1864" extrusionOk="0">
                  <a:moveTo>
                    <a:pt x="824" y="231"/>
                  </a:moveTo>
                  <a:lnTo>
                    <a:pt x="824" y="1220"/>
                  </a:lnTo>
                  <a:lnTo>
                    <a:pt x="198" y="1220"/>
                  </a:lnTo>
                  <a:lnTo>
                    <a:pt x="824" y="231"/>
                  </a:lnTo>
                  <a:close/>
                  <a:moveTo>
                    <a:pt x="758" y="1"/>
                  </a:moveTo>
                  <a:lnTo>
                    <a:pt x="0" y="1187"/>
                  </a:lnTo>
                  <a:lnTo>
                    <a:pt x="0" y="1418"/>
                  </a:lnTo>
                  <a:lnTo>
                    <a:pt x="824" y="1418"/>
                  </a:lnTo>
                  <a:lnTo>
                    <a:pt x="824" y="1863"/>
                  </a:lnTo>
                  <a:lnTo>
                    <a:pt x="1071" y="1863"/>
                  </a:lnTo>
                  <a:lnTo>
                    <a:pt x="1071" y="1418"/>
                  </a:lnTo>
                  <a:lnTo>
                    <a:pt x="1352" y="1418"/>
                  </a:lnTo>
                  <a:lnTo>
                    <a:pt x="1352" y="1220"/>
                  </a:lnTo>
                  <a:lnTo>
                    <a:pt x="1071" y="1220"/>
                  </a:lnTo>
                  <a:lnTo>
                    <a:pt x="10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8"/>
            <p:cNvSpPr/>
            <p:nvPr/>
          </p:nvSpPr>
          <p:spPr>
            <a:xfrm>
              <a:off x="2634673" y="4489504"/>
              <a:ext cx="40064" cy="60081"/>
            </a:xfrm>
            <a:custGeom>
              <a:avLst/>
              <a:gdLst/>
              <a:ahLst/>
              <a:cxnLst/>
              <a:rect l="l" t="t" r="r" b="b"/>
              <a:pathLst>
                <a:path w="1287" h="1930" extrusionOk="0">
                  <a:moveTo>
                    <a:pt x="644" y="199"/>
                  </a:moveTo>
                  <a:cubicBezTo>
                    <a:pt x="776" y="199"/>
                    <a:pt x="874" y="264"/>
                    <a:pt x="940" y="396"/>
                  </a:cubicBezTo>
                  <a:cubicBezTo>
                    <a:pt x="1006" y="528"/>
                    <a:pt x="1039" y="709"/>
                    <a:pt x="1039" y="973"/>
                  </a:cubicBezTo>
                  <a:cubicBezTo>
                    <a:pt x="1039" y="1220"/>
                    <a:pt x="1006" y="1418"/>
                    <a:pt x="940" y="1534"/>
                  </a:cubicBezTo>
                  <a:cubicBezTo>
                    <a:pt x="874" y="1665"/>
                    <a:pt x="776" y="1731"/>
                    <a:pt x="644" y="1731"/>
                  </a:cubicBezTo>
                  <a:cubicBezTo>
                    <a:pt x="512" y="1731"/>
                    <a:pt x="413" y="1665"/>
                    <a:pt x="364" y="1534"/>
                  </a:cubicBezTo>
                  <a:cubicBezTo>
                    <a:pt x="298" y="1418"/>
                    <a:pt x="265" y="1220"/>
                    <a:pt x="265" y="973"/>
                  </a:cubicBezTo>
                  <a:cubicBezTo>
                    <a:pt x="265" y="709"/>
                    <a:pt x="298" y="528"/>
                    <a:pt x="364" y="396"/>
                  </a:cubicBezTo>
                  <a:cubicBezTo>
                    <a:pt x="413" y="264"/>
                    <a:pt x="512" y="199"/>
                    <a:pt x="644" y="199"/>
                  </a:cubicBezTo>
                  <a:close/>
                  <a:moveTo>
                    <a:pt x="644" y="1"/>
                  </a:moveTo>
                  <a:cubicBezTo>
                    <a:pt x="446" y="1"/>
                    <a:pt x="281" y="83"/>
                    <a:pt x="166" y="248"/>
                  </a:cubicBezTo>
                  <a:cubicBezTo>
                    <a:pt x="67" y="413"/>
                    <a:pt x="1" y="660"/>
                    <a:pt x="1" y="973"/>
                  </a:cubicBezTo>
                  <a:cubicBezTo>
                    <a:pt x="1" y="1286"/>
                    <a:pt x="67" y="1517"/>
                    <a:pt x="166" y="1682"/>
                  </a:cubicBezTo>
                  <a:cubicBezTo>
                    <a:pt x="281" y="1847"/>
                    <a:pt x="446" y="1929"/>
                    <a:pt x="644" y="1929"/>
                  </a:cubicBezTo>
                  <a:cubicBezTo>
                    <a:pt x="858" y="1929"/>
                    <a:pt x="1006" y="1847"/>
                    <a:pt x="1122" y="1682"/>
                  </a:cubicBezTo>
                  <a:cubicBezTo>
                    <a:pt x="1237" y="1517"/>
                    <a:pt x="1286" y="1286"/>
                    <a:pt x="1286" y="973"/>
                  </a:cubicBezTo>
                  <a:cubicBezTo>
                    <a:pt x="1286" y="660"/>
                    <a:pt x="1237" y="413"/>
                    <a:pt x="1122" y="248"/>
                  </a:cubicBezTo>
                  <a:cubicBezTo>
                    <a:pt x="1006" y="83"/>
                    <a:pt x="858" y="1"/>
                    <a:pt x="6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8"/>
            <p:cNvSpPr/>
            <p:nvPr/>
          </p:nvSpPr>
          <p:spPr>
            <a:xfrm>
              <a:off x="2686006" y="4490532"/>
              <a:ext cx="37481" cy="59054"/>
            </a:xfrm>
            <a:custGeom>
              <a:avLst/>
              <a:gdLst/>
              <a:ahLst/>
              <a:cxnLst/>
              <a:rect l="l" t="t" r="r" b="b"/>
              <a:pathLst>
                <a:path w="1204" h="1897" extrusionOk="0">
                  <a:moveTo>
                    <a:pt x="82" y="1"/>
                  </a:moveTo>
                  <a:lnTo>
                    <a:pt x="82" y="940"/>
                  </a:lnTo>
                  <a:cubicBezTo>
                    <a:pt x="148" y="907"/>
                    <a:pt x="214" y="891"/>
                    <a:pt x="280" y="874"/>
                  </a:cubicBezTo>
                  <a:cubicBezTo>
                    <a:pt x="346" y="858"/>
                    <a:pt x="412" y="841"/>
                    <a:pt x="478" y="841"/>
                  </a:cubicBezTo>
                  <a:cubicBezTo>
                    <a:pt x="626" y="841"/>
                    <a:pt x="742" y="891"/>
                    <a:pt x="824" y="957"/>
                  </a:cubicBezTo>
                  <a:cubicBezTo>
                    <a:pt x="907" y="1039"/>
                    <a:pt x="956" y="1138"/>
                    <a:pt x="956" y="1270"/>
                  </a:cubicBezTo>
                  <a:cubicBezTo>
                    <a:pt x="956" y="1402"/>
                    <a:pt x="907" y="1501"/>
                    <a:pt x="824" y="1566"/>
                  </a:cubicBezTo>
                  <a:cubicBezTo>
                    <a:pt x="742" y="1649"/>
                    <a:pt x="626" y="1682"/>
                    <a:pt x="478" y="1682"/>
                  </a:cubicBezTo>
                  <a:cubicBezTo>
                    <a:pt x="396" y="1682"/>
                    <a:pt x="313" y="1682"/>
                    <a:pt x="231" y="1649"/>
                  </a:cubicBezTo>
                  <a:cubicBezTo>
                    <a:pt x="148" y="1632"/>
                    <a:pt x="82" y="1599"/>
                    <a:pt x="0" y="1566"/>
                  </a:cubicBezTo>
                  <a:lnTo>
                    <a:pt x="0" y="1814"/>
                  </a:lnTo>
                  <a:cubicBezTo>
                    <a:pt x="82" y="1847"/>
                    <a:pt x="165" y="1863"/>
                    <a:pt x="247" y="1880"/>
                  </a:cubicBezTo>
                  <a:cubicBezTo>
                    <a:pt x="330" y="1896"/>
                    <a:pt x="412" y="1896"/>
                    <a:pt x="494" y="1896"/>
                  </a:cubicBezTo>
                  <a:cubicBezTo>
                    <a:pt x="709" y="1896"/>
                    <a:pt x="890" y="1847"/>
                    <a:pt x="1022" y="1731"/>
                  </a:cubicBezTo>
                  <a:cubicBezTo>
                    <a:pt x="1137" y="1616"/>
                    <a:pt x="1203" y="1468"/>
                    <a:pt x="1203" y="1270"/>
                  </a:cubicBezTo>
                  <a:cubicBezTo>
                    <a:pt x="1203" y="1072"/>
                    <a:pt x="1137" y="924"/>
                    <a:pt x="1022" y="808"/>
                  </a:cubicBezTo>
                  <a:cubicBezTo>
                    <a:pt x="907" y="693"/>
                    <a:pt x="742" y="644"/>
                    <a:pt x="527" y="644"/>
                  </a:cubicBezTo>
                  <a:lnTo>
                    <a:pt x="412" y="644"/>
                  </a:lnTo>
                  <a:cubicBezTo>
                    <a:pt x="379" y="644"/>
                    <a:pt x="346" y="660"/>
                    <a:pt x="313" y="676"/>
                  </a:cubicBezTo>
                  <a:lnTo>
                    <a:pt x="313" y="215"/>
                  </a:lnTo>
                  <a:lnTo>
                    <a:pt x="1071" y="215"/>
                  </a:lnTo>
                  <a:lnTo>
                    <a:pt x="10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8"/>
            <p:cNvSpPr/>
            <p:nvPr/>
          </p:nvSpPr>
          <p:spPr>
            <a:xfrm>
              <a:off x="3057449" y="4489504"/>
              <a:ext cx="39535" cy="60081"/>
            </a:xfrm>
            <a:custGeom>
              <a:avLst/>
              <a:gdLst/>
              <a:ahLst/>
              <a:cxnLst/>
              <a:rect l="l" t="t" r="r" b="b"/>
              <a:pathLst>
                <a:path w="1270" h="1930" extrusionOk="0">
                  <a:moveTo>
                    <a:pt x="627" y="199"/>
                  </a:moveTo>
                  <a:cubicBezTo>
                    <a:pt x="759" y="199"/>
                    <a:pt x="857" y="264"/>
                    <a:pt x="923" y="396"/>
                  </a:cubicBezTo>
                  <a:cubicBezTo>
                    <a:pt x="989" y="528"/>
                    <a:pt x="1022" y="709"/>
                    <a:pt x="1022" y="973"/>
                  </a:cubicBezTo>
                  <a:cubicBezTo>
                    <a:pt x="1022" y="1220"/>
                    <a:pt x="989" y="1418"/>
                    <a:pt x="923" y="1534"/>
                  </a:cubicBezTo>
                  <a:cubicBezTo>
                    <a:pt x="857" y="1665"/>
                    <a:pt x="759" y="1731"/>
                    <a:pt x="627" y="1731"/>
                  </a:cubicBezTo>
                  <a:cubicBezTo>
                    <a:pt x="511" y="1731"/>
                    <a:pt x="412" y="1665"/>
                    <a:pt x="347" y="1534"/>
                  </a:cubicBezTo>
                  <a:cubicBezTo>
                    <a:pt x="281" y="1418"/>
                    <a:pt x="248" y="1220"/>
                    <a:pt x="248" y="973"/>
                  </a:cubicBezTo>
                  <a:cubicBezTo>
                    <a:pt x="248" y="709"/>
                    <a:pt x="281" y="528"/>
                    <a:pt x="347" y="396"/>
                  </a:cubicBezTo>
                  <a:cubicBezTo>
                    <a:pt x="412" y="264"/>
                    <a:pt x="511" y="199"/>
                    <a:pt x="627" y="199"/>
                  </a:cubicBezTo>
                  <a:close/>
                  <a:moveTo>
                    <a:pt x="627" y="1"/>
                  </a:moveTo>
                  <a:cubicBezTo>
                    <a:pt x="429" y="1"/>
                    <a:pt x="264" y="83"/>
                    <a:pt x="149" y="248"/>
                  </a:cubicBezTo>
                  <a:cubicBezTo>
                    <a:pt x="50" y="413"/>
                    <a:pt x="0" y="660"/>
                    <a:pt x="0" y="973"/>
                  </a:cubicBezTo>
                  <a:cubicBezTo>
                    <a:pt x="0" y="1286"/>
                    <a:pt x="50" y="1517"/>
                    <a:pt x="149" y="1682"/>
                  </a:cubicBezTo>
                  <a:cubicBezTo>
                    <a:pt x="264" y="1847"/>
                    <a:pt x="429" y="1929"/>
                    <a:pt x="627" y="1929"/>
                  </a:cubicBezTo>
                  <a:cubicBezTo>
                    <a:pt x="841" y="1929"/>
                    <a:pt x="1006" y="1847"/>
                    <a:pt x="1105" y="1682"/>
                  </a:cubicBezTo>
                  <a:cubicBezTo>
                    <a:pt x="1220" y="1517"/>
                    <a:pt x="1269" y="1286"/>
                    <a:pt x="1269" y="973"/>
                  </a:cubicBezTo>
                  <a:cubicBezTo>
                    <a:pt x="1269" y="660"/>
                    <a:pt x="1220" y="413"/>
                    <a:pt x="1105" y="248"/>
                  </a:cubicBezTo>
                  <a:cubicBezTo>
                    <a:pt x="1006" y="83"/>
                    <a:pt x="841" y="1"/>
                    <a:pt x="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8"/>
            <p:cNvSpPr/>
            <p:nvPr/>
          </p:nvSpPr>
          <p:spPr>
            <a:xfrm>
              <a:off x="3107724" y="4489504"/>
              <a:ext cx="40064" cy="60081"/>
            </a:xfrm>
            <a:custGeom>
              <a:avLst/>
              <a:gdLst/>
              <a:ahLst/>
              <a:cxnLst/>
              <a:rect l="l" t="t" r="r" b="b"/>
              <a:pathLst>
                <a:path w="1287" h="1930" extrusionOk="0">
                  <a:moveTo>
                    <a:pt x="660" y="874"/>
                  </a:moveTo>
                  <a:cubicBezTo>
                    <a:pt x="775" y="874"/>
                    <a:pt x="858" y="907"/>
                    <a:pt x="923" y="990"/>
                  </a:cubicBezTo>
                  <a:cubicBezTo>
                    <a:pt x="989" y="1056"/>
                    <a:pt x="1022" y="1171"/>
                    <a:pt x="1022" y="1303"/>
                  </a:cubicBezTo>
                  <a:cubicBezTo>
                    <a:pt x="1022" y="1435"/>
                    <a:pt x="989" y="1534"/>
                    <a:pt x="923" y="1616"/>
                  </a:cubicBezTo>
                  <a:cubicBezTo>
                    <a:pt x="858" y="1698"/>
                    <a:pt x="775" y="1731"/>
                    <a:pt x="660" y="1731"/>
                  </a:cubicBezTo>
                  <a:cubicBezTo>
                    <a:pt x="544" y="1731"/>
                    <a:pt x="462" y="1698"/>
                    <a:pt x="396" y="1616"/>
                  </a:cubicBezTo>
                  <a:cubicBezTo>
                    <a:pt x="330" y="1534"/>
                    <a:pt x="297" y="1435"/>
                    <a:pt x="297" y="1303"/>
                  </a:cubicBezTo>
                  <a:cubicBezTo>
                    <a:pt x="297" y="1171"/>
                    <a:pt x="330" y="1056"/>
                    <a:pt x="396" y="990"/>
                  </a:cubicBezTo>
                  <a:cubicBezTo>
                    <a:pt x="462" y="907"/>
                    <a:pt x="544" y="874"/>
                    <a:pt x="660" y="874"/>
                  </a:cubicBezTo>
                  <a:close/>
                  <a:moveTo>
                    <a:pt x="775" y="1"/>
                  </a:moveTo>
                  <a:cubicBezTo>
                    <a:pt x="544" y="1"/>
                    <a:pt x="347" y="100"/>
                    <a:pt x="215" y="264"/>
                  </a:cubicBezTo>
                  <a:cubicBezTo>
                    <a:pt x="66" y="446"/>
                    <a:pt x="1" y="677"/>
                    <a:pt x="1" y="973"/>
                  </a:cubicBezTo>
                  <a:cubicBezTo>
                    <a:pt x="1" y="1286"/>
                    <a:pt x="66" y="1517"/>
                    <a:pt x="165" y="1682"/>
                  </a:cubicBezTo>
                  <a:cubicBezTo>
                    <a:pt x="281" y="1847"/>
                    <a:pt x="446" y="1929"/>
                    <a:pt x="660" y="1929"/>
                  </a:cubicBezTo>
                  <a:cubicBezTo>
                    <a:pt x="858" y="1929"/>
                    <a:pt x="1006" y="1863"/>
                    <a:pt x="1105" y="1748"/>
                  </a:cubicBezTo>
                  <a:cubicBezTo>
                    <a:pt x="1220" y="1649"/>
                    <a:pt x="1286" y="1484"/>
                    <a:pt x="1286" y="1303"/>
                  </a:cubicBezTo>
                  <a:cubicBezTo>
                    <a:pt x="1286" y="1105"/>
                    <a:pt x="1220" y="957"/>
                    <a:pt x="1121" y="841"/>
                  </a:cubicBezTo>
                  <a:cubicBezTo>
                    <a:pt x="1006" y="726"/>
                    <a:pt x="858" y="677"/>
                    <a:pt x="676" y="677"/>
                  </a:cubicBezTo>
                  <a:cubicBezTo>
                    <a:pt x="594" y="677"/>
                    <a:pt x="511" y="693"/>
                    <a:pt x="429" y="726"/>
                  </a:cubicBezTo>
                  <a:cubicBezTo>
                    <a:pt x="363" y="759"/>
                    <a:pt x="297" y="825"/>
                    <a:pt x="248" y="891"/>
                  </a:cubicBezTo>
                  <a:cubicBezTo>
                    <a:pt x="264" y="660"/>
                    <a:pt x="314" y="495"/>
                    <a:pt x="396" y="380"/>
                  </a:cubicBezTo>
                  <a:cubicBezTo>
                    <a:pt x="495" y="281"/>
                    <a:pt x="610" y="215"/>
                    <a:pt x="775" y="215"/>
                  </a:cubicBezTo>
                  <a:cubicBezTo>
                    <a:pt x="841" y="215"/>
                    <a:pt x="907" y="232"/>
                    <a:pt x="973" y="248"/>
                  </a:cubicBezTo>
                  <a:cubicBezTo>
                    <a:pt x="1039" y="264"/>
                    <a:pt x="1105" y="281"/>
                    <a:pt x="1154" y="314"/>
                  </a:cubicBezTo>
                  <a:lnTo>
                    <a:pt x="1154" y="83"/>
                  </a:lnTo>
                  <a:cubicBezTo>
                    <a:pt x="1088" y="50"/>
                    <a:pt x="1022" y="34"/>
                    <a:pt x="956" y="34"/>
                  </a:cubicBezTo>
                  <a:cubicBezTo>
                    <a:pt x="891" y="17"/>
                    <a:pt x="841" y="1"/>
                    <a:pt x="7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8"/>
            <p:cNvSpPr/>
            <p:nvPr/>
          </p:nvSpPr>
          <p:spPr>
            <a:xfrm>
              <a:off x="3479697" y="4489504"/>
              <a:ext cx="39535" cy="60081"/>
            </a:xfrm>
            <a:custGeom>
              <a:avLst/>
              <a:gdLst/>
              <a:ahLst/>
              <a:cxnLst/>
              <a:rect l="l" t="t" r="r" b="b"/>
              <a:pathLst>
                <a:path w="1270" h="1930" extrusionOk="0">
                  <a:moveTo>
                    <a:pt x="627" y="199"/>
                  </a:moveTo>
                  <a:cubicBezTo>
                    <a:pt x="759" y="199"/>
                    <a:pt x="857" y="264"/>
                    <a:pt x="923" y="396"/>
                  </a:cubicBezTo>
                  <a:cubicBezTo>
                    <a:pt x="989" y="528"/>
                    <a:pt x="1022" y="709"/>
                    <a:pt x="1022" y="973"/>
                  </a:cubicBezTo>
                  <a:cubicBezTo>
                    <a:pt x="1022" y="1220"/>
                    <a:pt x="989" y="1418"/>
                    <a:pt x="923" y="1534"/>
                  </a:cubicBezTo>
                  <a:cubicBezTo>
                    <a:pt x="857" y="1665"/>
                    <a:pt x="759" y="1731"/>
                    <a:pt x="627" y="1731"/>
                  </a:cubicBezTo>
                  <a:cubicBezTo>
                    <a:pt x="511" y="1731"/>
                    <a:pt x="412" y="1665"/>
                    <a:pt x="346" y="1534"/>
                  </a:cubicBezTo>
                  <a:cubicBezTo>
                    <a:pt x="281" y="1418"/>
                    <a:pt x="248" y="1220"/>
                    <a:pt x="248" y="973"/>
                  </a:cubicBezTo>
                  <a:cubicBezTo>
                    <a:pt x="248" y="709"/>
                    <a:pt x="281" y="528"/>
                    <a:pt x="346" y="396"/>
                  </a:cubicBezTo>
                  <a:cubicBezTo>
                    <a:pt x="412" y="264"/>
                    <a:pt x="511" y="199"/>
                    <a:pt x="627" y="199"/>
                  </a:cubicBezTo>
                  <a:close/>
                  <a:moveTo>
                    <a:pt x="627" y="1"/>
                  </a:moveTo>
                  <a:cubicBezTo>
                    <a:pt x="429" y="1"/>
                    <a:pt x="264" y="83"/>
                    <a:pt x="165" y="248"/>
                  </a:cubicBezTo>
                  <a:cubicBezTo>
                    <a:pt x="50" y="413"/>
                    <a:pt x="0" y="660"/>
                    <a:pt x="0" y="973"/>
                  </a:cubicBezTo>
                  <a:cubicBezTo>
                    <a:pt x="0" y="1286"/>
                    <a:pt x="50" y="1517"/>
                    <a:pt x="165" y="1682"/>
                  </a:cubicBezTo>
                  <a:cubicBezTo>
                    <a:pt x="264" y="1847"/>
                    <a:pt x="429" y="1929"/>
                    <a:pt x="627" y="1929"/>
                  </a:cubicBezTo>
                  <a:cubicBezTo>
                    <a:pt x="841" y="1929"/>
                    <a:pt x="1006" y="1847"/>
                    <a:pt x="1105" y="1682"/>
                  </a:cubicBezTo>
                  <a:cubicBezTo>
                    <a:pt x="1220" y="1517"/>
                    <a:pt x="1269" y="1286"/>
                    <a:pt x="1269" y="973"/>
                  </a:cubicBezTo>
                  <a:cubicBezTo>
                    <a:pt x="1269" y="660"/>
                    <a:pt x="1220" y="413"/>
                    <a:pt x="1105" y="248"/>
                  </a:cubicBezTo>
                  <a:cubicBezTo>
                    <a:pt x="1006" y="83"/>
                    <a:pt x="841" y="1"/>
                    <a:pt x="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8"/>
            <p:cNvSpPr/>
            <p:nvPr/>
          </p:nvSpPr>
          <p:spPr>
            <a:xfrm>
              <a:off x="3530999" y="4490532"/>
              <a:ext cx="36982" cy="58026"/>
            </a:xfrm>
            <a:custGeom>
              <a:avLst/>
              <a:gdLst/>
              <a:ahLst/>
              <a:cxnLst/>
              <a:rect l="l" t="t" r="r" b="b"/>
              <a:pathLst>
                <a:path w="1188" h="1864" extrusionOk="0">
                  <a:moveTo>
                    <a:pt x="0" y="1"/>
                  </a:moveTo>
                  <a:lnTo>
                    <a:pt x="0" y="215"/>
                  </a:lnTo>
                  <a:lnTo>
                    <a:pt x="890" y="215"/>
                  </a:lnTo>
                  <a:lnTo>
                    <a:pt x="264" y="1863"/>
                  </a:lnTo>
                  <a:lnTo>
                    <a:pt x="528" y="1863"/>
                  </a:lnTo>
                  <a:lnTo>
                    <a:pt x="1187" y="116"/>
                  </a:lnTo>
                  <a:lnTo>
                    <a:pt x="11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8"/>
            <p:cNvSpPr/>
            <p:nvPr/>
          </p:nvSpPr>
          <p:spPr>
            <a:xfrm>
              <a:off x="912873" y="3737497"/>
              <a:ext cx="2671016" cy="598910"/>
            </a:xfrm>
            <a:custGeom>
              <a:avLst/>
              <a:gdLst/>
              <a:ahLst/>
              <a:cxnLst/>
              <a:rect l="l" t="t" r="r" b="b"/>
              <a:pathLst>
                <a:path w="85802" h="19239" extrusionOk="0">
                  <a:moveTo>
                    <a:pt x="38327" y="8620"/>
                  </a:moveTo>
                  <a:cubicBezTo>
                    <a:pt x="38216" y="8620"/>
                    <a:pt x="38105" y="8690"/>
                    <a:pt x="38088" y="8830"/>
                  </a:cubicBezTo>
                  <a:lnTo>
                    <a:pt x="38088" y="10413"/>
                  </a:lnTo>
                  <a:cubicBezTo>
                    <a:pt x="38105" y="10561"/>
                    <a:pt x="38216" y="10635"/>
                    <a:pt x="38327" y="10635"/>
                  </a:cubicBezTo>
                  <a:cubicBezTo>
                    <a:pt x="38438" y="10635"/>
                    <a:pt x="38550" y="10561"/>
                    <a:pt x="38566" y="10413"/>
                  </a:cubicBezTo>
                  <a:lnTo>
                    <a:pt x="38566" y="8830"/>
                  </a:lnTo>
                  <a:cubicBezTo>
                    <a:pt x="38550" y="8690"/>
                    <a:pt x="38438" y="8620"/>
                    <a:pt x="38327" y="8620"/>
                  </a:cubicBezTo>
                  <a:close/>
                  <a:moveTo>
                    <a:pt x="71842" y="8493"/>
                  </a:moveTo>
                  <a:cubicBezTo>
                    <a:pt x="71730" y="8493"/>
                    <a:pt x="71619" y="8567"/>
                    <a:pt x="71611" y="8715"/>
                  </a:cubicBezTo>
                  <a:lnTo>
                    <a:pt x="71611" y="10511"/>
                  </a:lnTo>
                  <a:cubicBezTo>
                    <a:pt x="71619" y="10652"/>
                    <a:pt x="71730" y="10722"/>
                    <a:pt x="71842" y="10722"/>
                  </a:cubicBezTo>
                  <a:cubicBezTo>
                    <a:pt x="71953" y="10722"/>
                    <a:pt x="72064" y="10652"/>
                    <a:pt x="72072" y="10511"/>
                  </a:cubicBezTo>
                  <a:lnTo>
                    <a:pt x="72072" y="8715"/>
                  </a:lnTo>
                  <a:cubicBezTo>
                    <a:pt x="72064" y="8567"/>
                    <a:pt x="71953" y="8493"/>
                    <a:pt x="71842" y="8493"/>
                  </a:cubicBezTo>
                  <a:close/>
                  <a:moveTo>
                    <a:pt x="13952" y="8480"/>
                  </a:moveTo>
                  <a:cubicBezTo>
                    <a:pt x="13832" y="8480"/>
                    <a:pt x="13713" y="8558"/>
                    <a:pt x="13713" y="8715"/>
                  </a:cubicBezTo>
                  <a:lnTo>
                    <a:pt x="13713" y="10511"/>
                  </a:lnTo>
                  <a:cubicBezTo>
                    <a:pt x="13721" y="10668"/>
                    <a:pt x="13840" y="10746"/>
                    <a:pt x="13958" y="10746"/>
                  </a:cubicBezTo>
                  <a:cubicBezTo>
                    <a:pt x="14075" y="10746"/>
                    <a:pt x="14190" y="10668"/>
                    <a:pt x="14190" y="10511"/>
                  </a:cubicBezTo>
                  <a:lnTo>
                    <a:pt x="14190" y="8715"/>
                  </a:lnTo>
                  <a:cubicBezTo>
                    <a:pt x="14190" y="8558"/>
                    <a:pt x="14071" y="8480"/>
                    <a:pt x="13952" y="8480"/>
                  </a:cubicBezTo>
                  <a:close/>
                  <a:moveTo>
                    <a:pt x="58127" y="8031"/>
                  </a:moveTo>
                  <a:cubicBezTo>
                    <a:pt x="58014" y="8031"/>
                    <a:pt x="57898" y="8105"/>
                    <a:pt x="57882" y="8254"/>
                  </a:cubicBezTo>
                  <a:lnTo>
                    <a:pt x="57882" y="10989"/>
                  </a:lnTo>
                  <a:cubicBezTo>
                    <a:pt x="57898" y="11129"/>
                    <a:pt x="58014" y="11200"/>
                    <a:pt x="58127" y="11200"/>
                  </a:cubicBezTo>
                  <a:cubicBezTo>
                    <a:pt x="58240" y="11200"/>
                    <a:pt x="58352" y="11129"/>
                    <a:pt x="58360" y="10989"/>
                  </a:cubicBezTo>
                  <a:lnTo>
                    <a:pt x="58360" y="8254"/>
                  </a:lnTo>
                  <a:cubicBezTo>
                    <a:pt x="58352" y="8105"/>
                    <a:pt x="58240" y="8031"/>
                    <a:pt x="58127" y="8031"/>
                  </a:cubicBezTo>
                  <a:close/>
                  <a:moveTo>
                    <a:pt x="70317" y="8031"/>
                  </a:moveTo>
                  <a:cubicBezTo>
                    <a:pt x="70206" y="8031"/>
                    <a:pt x="70095" y="8105"/>
                    <a:pt x="70078" y="8254"/>
                  </a:cubicBezTo>
                  <a:lnTo>
                    <a:pt x="70078" y="10989"/>
                  </a:lnTo>
                  <a:cubicBezTo>
                    <a:pt x="70095" y="11129"/>
                    <a:pt x="70206" y="11200"/>
                    <a:pt x="70317" y="11200"/>
                  </a:cubicBezTo>
                  <a:cubicBezTo>
                    <a:pt x="70428" y="11200"/>
                    <a:pt x="70540" y="11129"/>
                    <a:pt x="70556" y="10989"/>
                  </a:cubicBezTo>
                  <a:lnTo>
                    <a:pt x="70556" y="8254"/>
                  </a:lnTo>
                  <a:cubicBezTo>
                    <a:pt x="70540" y="8105"/>
                    <a:pt x="70428" y="8031"/>
                    <a:pt x="70317" y="8031"/>
                  </a:cubicBezTo>
                  <a:close/>
                  <a:moveTo>
                    <a:pt x="73366" y="8031"/>
                  </a:moveTo>
                  <a:cubicBezTo>
                    <a:pt x="73255" y="8031"/>
                    <a:pt x="73144" y="8105"/>
                    <a:pt x="73127" y="8254"/>
                  </a:cubicBezTo>
                  <a:lnTo>
                    <a:pt x="73127" y="10989"/>
                  </a:lnTo>
                  <a:cubicBezTo>
                    <a:pt x="73144" y="11129"/>
                    <a:pt x="73255" y="11200"/>
                    <a:pt x="73366" y="11200"/>
                  </a:cubicBezTo>
                  <a:cubicBezTo>
                    <a:pt x="73477" y="11200"/>
                    <a:pt x="73589" y="11129"/>
                    <a:pt x="73605" y="10989"/>
                  </a:cubicBezTo>
                  <a:lnTo>
                    <a:pt x="73605" y="8254"/>
                  </a:lnTo>
                  <a:cubicBezTo>
                    <a:pt x="73589" y="8105"/>
                    <a:pt x="73477" y="8031"/>
                    <a:pt x="73366" y="8031"/>
                  </a:cubicBezTo>
                  <a:close/>
                  <a:moveTo>
                    <a:pt x="239" y="8031"/>
                  </a:moveTo>
                  <a:cubicBezTo>
                    <a:pt x="128" y="8031"/>
                    <a:pt x="17" y="8105"/>
                    <a:pt x="0" y="8254"/>
                  </a:cubicBezTo>
                  <a:lnTo>
                    <a:pt x="0" y="11006"/>
                  </a:lnTo>
                  <a:cubicBezTo>
                    <a:pt x="17" y="11146"/>
                    <a:pt x="128" y="11216"/>
                    <a:pt x="239" y="11216"/>
                  </a:cubicBezTo>
                  <a:cubicBezTo>
                    <a:pt x="350" y="11216"/>
                    <a:pt x="462" y="11146"/>
                    <a:pt x="478" y="11006"/>
                  </a:cubicBezTo>
                  <a:lnTo>
                    <a:pt x="478" y="10989"/>
                  </a:lnTo>
                  <a:lnTo>
                    <a:pt x="478" y="8254"/>
                  </a:lnTo>
                  <a:cubicBezTo>
                    <a:pt x="462" y="8105"/>
                    <a:pt x="350" y="8031"/>
                    <a:pt x="239" y="8031"/>
                  </a:cubicBezTo>
                  <a:close/>
                  <a:moveTo>
                    <a:pt x="12435" y="8031"/>
                  </a:moveTo>
                  <a:cubicBezTo>
                    <a:pt x="12324" y="8031"/>
                    <a:pt x="12213" y="8105"/>
                    <a:pt x="12196" y="8254"/>
                  </a:cubicBezTo>
                  <a:lnTo>
                    <a:pt x="12196" y="11006"/>
                  </a:lnTo>
                  <a:cubicBezTo>
                    <a:pt x="12213" y="11146"/>
                    <a:pt x="12324" y="11216"/>
                    <a:pt x="12435" y="11216"/>
                  </a:cubicBezTo>
                  <a:cubicBezTo>
                    <a:pt x="12546" y="11216"/>
                    <a:pt x="12658" y="11146"/>
                    <a:pt x="12674" y="11006"/>
                  </a:cubicBezTo>
                  <a:lnTo>
                    <a:pt x="12674" y="10989"/>
                  </a:lnTo>
                  <a:lnTo>
                    <a:pt x="12674" y="8254"/>
                  </a:lnTo>
                  <a:cubicBezTo>
                    <a:pt x="12658" y="8105"/>
                    <a:pt x="12546" y="8031"/>
                    <a:pt x="12435" y="8031"/>
                  </a:cubicBezTo>
                  <a:close/>
                  <a:moveTo>
                    <a:pt x="52033" y="8031"/>
                  </a:moveTo>
                  <a:cubicBezTo>
                    <a:pt x="51920" y="8031"/>
                    <a:pt x="51809" y="8105"/>
                    <a:pt x="51800" y="8254"/>
                  </a:cubicBezTo>
                  <a:lnTo>
                    <a:pt x="51800" y="11006"/>
                  </a:lnTo>
                  <a:cubicBezTo>
                    <a:pt x="51809" y="11146"/>
                    <a:pt x="51920" y="11216"/>
                    <a:pt x="52033" y="11216"/>
                  </a:cubicBezTo>
                  <a:cubicBezTo>
                    <a:pt x="52147" y="11216"/>
                    <a:pt x="52262" y="11146"/>
                    <a:pt x="52278" y="11006"/>
                  </a:cubicBezTo>
                  <a:lnTo>
                    <a:pt x="52278" y="8254"/>
                  </a:lnTo>
                  <a:cubicBezTo>
                    <a:pt x="52262" y="8105"/>
                    <a:pt x="52147" y="8031"/>
                    <a:pt x="52033" y="8031"/>
                  </a:cubicBezTo>
                  <a:close/>
                  <a:moveTo>
                    <a:pt x="85562" y="8019"/>
                  </a:moveTo>
                  <a:cubicBezTo>
                    <a:pt x="85443" y="8019"/>
                    <a:pt x="85323" y="8097"/>
                    <a:pt x="85323" y="8254"/>
                  </a:cubicBezTo>
                  <a:lnTo>
                    <a:pt x="85323" y="10989"/>
                  </a:lnTo>
                  <a:cubicBezTo>
                    <a:pt x="85323" y="11146"/>
                    <a:pt x="85443" y="11224"/>
                    <a:pt x="85562" y="11224"/>
                  </a:cubicBezTo>
                  <a:cubicBezTo>
                    <a:pt x="85682" y="11224"/>
                    <a:pt x="85801" y="11146"/>
                    <a:pt x="85801" y="10989"/>
                  </a:cubicBezTo>
                  <a:lnTo>
                    <a:pt x="85801" y="8254"/>
                  </a:lnTo>
                  <a:cubicBezTo>
                    <a:pt x="85801" y="8097"/>
                    <a:pt x="85682" y="8019"/>
                    <a:pt x="85562" y="8019"/>
                  </a:cubicBezTo>
                  <a:close/>
                  <a:moveTo>
                    <a:pt x="36796" y="8019"/>
                  </a:moveTo>
                  <a:cubicBezTo>
                    <a:pt x="36679" y="8019"/>
                    <a:pt x="36564" y="8097"/>
                    <a:pt x="36572" y="8254"/>
                  </a:cubicBezTo>
                  <a:lnTo>
                    <a:pt x="36572" y="11006"/>
                  </a:lnTo>
                  <a:cubicBezTo>
                    <a:pt x="36572" y="11162"/>
                    <a:pt x="36687" y="11241"/>
                    <a:pt x="36803" y="11241"/>
                  </a:cubicBezTo>
                  <a:cubicBezTo>
                    <a:pt x="36918" y="11241"/>
                    <a:pt x="37033" y="11162"/>
                    <a:pt x="37033" y="11006"/>
                  </a:cubicBezTo>
                  <a:lnTo>
                    <a:pt x="37033" y="8254"/>
                  </a:lnTo>
                  <a:cubicBezTo>
                    <a:pt x="37033" y="8097"/>
                    <a:pt x="36914" y="8019"/>
                    <a:pt x="36796" y="8019"/>
                  </a:cubicBezTo>
                  <a:close/>
                  <a:moveTo>
                    <a:pt x="39843" y="8019"/>
                  </a:moveTo>
                  <a:cubicBezTo>
                    <a:pt x="39724" y="8019"/>
                    <a:pt x="39604" y="8097"/>
                    <a:pt x="39604" y="8254"/>
                  </a:cubicBezTo>
                  <a:lnTo>
                    <a:pt x="39604" y="11006"/>
                  </a:lnTo>
                  <a:cubicBezTo>
                    <a:pt x="39604" y="11162"/>
                    <a:pt x="39724" y="11241"/>
                    <a:pt x="39843" y="11241"/>
                  </a:cubicBezTo>
                  <a:cubicBezTo>
                    <a:pt x="39963" y="11241"/>
                    <a:pt x="40082" y="11162"/>
                    <a:pt x="40082" y="11006"/>
                  </a:cubicBezTo>
                  <a:lnTo>
                    <a:pt x="40082" y="8254"/>
                  </a:lnTo>
                  <a:cubicBezTo>
                    <a:pt x="40082" y="8097"/>
                    <a:pt x="39963" y="8019"/>
                    <a:pt x="39843" y="8019"/>
                  </a:cubicBezTo>
                  <a:close/>
                  <a:moveTo>
                    <a:pt x="53562" y="7615"/>
                  </a:moveTo>
                  <a:cubicBezTo>
                    <a:pt x="53449" y="7615"/>
                    <a:pt x="53333" y="7685"/>
                    <a:pt x="53317" y="7825"/>
                  </a:cubicBezTo>
                  <a:lnTo>
                    <a:pt x="53317" y="11401"/>
                  </a:lnTo>
                  <a:cubicBezTo>
                    <a:pt x="53333" y="11550"/>
                    <a:pt x="53449" y="11624"/>
                    <a:pt x="53562" y="11624"/>
                  </a:cubicBezTo>
                  <a:cubicBezTo>
                    <a:pt x="53675" y="11624"/>
                    <a:pt x="53786" y="11550"/>
                    <a:pt x="53795" y="11401"/>
                  </a:cubicBezTo>
                  <a:lnTo>
                    <a:pt x="53795" y="7825"/>
                  </a:lnTo>
                  <a:cubicBezTo>
                    <a:pt x="53786" y="7685"/>
                    <a:pt x="53675" y="7615"/>
                    <a:pt x="53562" y="7615"/>
                  </a:cubicBezTo>
                  <a:close/>
                  <a:moveTo>
                    <a:pt x="56611" y="7615"/>
                  </a:moveTo>
                  <a:cubicBezTo>
                    <a:pt x="56498" y="7615"/>
                    <a:pt x="56382" y="7685"/>
                    <a:pt x="56366" y="7825"/>
                  </a:cubicBezTo>
                  <a:lnTo>
                    <a:pt x="56366" y="11401"/>
                  </a:lnTo>
                  <a:cubicBezTo>
                    <a:pt x="56382" y="11550"/>
                    <a:pt x="56498" y="11624"/>
                    <a:pt x="56611" y="11624"/>
                  </a:cubicBezTo>
                  <a:cubicBezTo>
                    <a:pt x="56724" y="11624"/>
                    <a:pt x="56835" y="11550"/>
                    <a:pt x="56844" y="11401"/>
                  </a:cubicBezTo>
                  <a:lnTo>
                    <a:pt x="56844" y="7825"/>
                  </a:lnTo>
                  <a:cubicBezTo>
                    <a:pt x="56835" y="7685"/>
                    <a:pt x="56724" y="7615"/>
                    <a:pt x="56611" y="7615"/>
                  </a:cubicBezTo>
                  <a:close/>
                  <a:moveTo>
                    <a:pt x="29180" y="7520"/>
                  </a:moveTo>
                  <a:cubicBezTo>
                    <a:pt x="29069" y="7520"/>
                    <a:pt x="28958" y="7594"/>
                    <a:pt x="28941" y="7743"/>
                  </a:cubicBezTo>
                  <a:lnTo>
                    <a:pt x="28941" y="11500"/>
                  </a:lnTo>
                  <a:cubicBezTo>
                    <a:pt x="28958" y="11649"/>
                    <a:pt x="29069" y="11723"/>
                    <a:pt x="29180" y="11723"/>
                  </a:cubicBezTo>
                  <a:cubicBezTo>
                    <a:pt x="29291" y="11723"/>
                    <a:pt x="29403" y="11649"/>
                    <a:pt x="29419" y="11500"/>
                  </a:cubicBezTo>
                  <a:lnTo>
                    <a:pt x="29419" y="7743"/>
                  </a:lnTo>
                  <a:cubicBezTo>
                    <a:pt x="29403" y="7594"/>
                    <a:pt x="29291" y="7520"/>
                    <a:pt x="29180" y="7520"/>
                  </a:cubicBezTo>
                  <a:close/>
                  <a:moveTo>
                    <a:pt x="35278" y="7520"/>
                  </a:moveTo>
                  <a:cubicBezTo>
                    <a:pt x="35167" y="7520"/>
                    <a:pt x="35056" y="7594"/>
                    <a:pt x="35039" y="7743"/>
                  </a:cubicBezTo>
                  <a:lnTo>
                    <a:pt x="35039" y="11500"/>
                  </a:lnTo>
                  <a:cubicBezTo>
                    <a:pt x="35056" y="11649"/>
                    <a:pt x="35167" y="11723"/>
                    <a:pt x="35278" y="11723"/>
                  </a:cubicBezTo>
                  <a:cubicBezTo>
                    <a:pt x="35389" y="11723"/>
                    <a:pt x="35501" y="11649"/>
                    <a:pt x="35517" y="11500"/>
                  </a:cubicBezTo>
                  <a:lnTo>
                    <a:pt x="35517" y="7743"/>
                  </a:lnTo>
                  <a:cubicBezTo>
                    <a:pt x="35501" y="7594"/>
                    <a:pt x="35389" y="7520"/>
                    <a:pt x="35278" y="7520"/>
                  </a:cubicBezTo>
                  <a:close/>
                  <a:moveTo>
                    <a:pt x="55088" y="7088"/>
                  </a:moveTo>
                  <a:cubicBezTo>
                    <a:pt x="54977" y="7088"/>
                    <a:pt x="54866" y="7158"/>
                    <a:pt x="54849" y="7298"/>
                  </a:cubicBezTo>
                  <a:lnTo>
                    <a:pt x="54849" y="11929"/>
                  </a:lnTo>
                  <a:cubicBezTo>
                    <a:pt x="54866" y="12077"/>
                    <a:pt x="54977" y="12151"/>
                    <a:pt x="55088" y="12151"/>
                  </a:cubicBezTo>
                  <a:cubicBezTo>
                    <a:pt x="55200" y="12151"/>
                    <a:pt x="55311" y="12077"/>
                    <a:pt x="55327" y="11929"/>
                  </a:cubicBezTo>
                  <a:lnTo>
                    <a:pt x="55327" y="7298"/>
                  </a:lnTo>
                  <a:cubicBezTo>
                    <a:pt x="55311" y="7158"/>
                    <a:pt x="55200" y="7088"/>
                    <a:pt x="55088" y="7088"/>
                  </a:cubicBezTo>
                  <a:close/>
                  <a:moveTo>
                    <a:pt x="15474" y="6910"/>
                  </a:moveTo>
                  <a:cubicBezTo>
                    <a:pt x="15361" y="6910"/>
                    <a:pt x="15245" y="6985"/>
                    <a:pt x="15229" y="7133"/>
                  </a:cubicBezTo>
                  <a:lnTo>
                    <a:pt x="15229" y="12110"/>
                  </a:lnTo>
                  <a:cubicBezTo>
                    <a:pt x="15245" y="12258"/>
                    <a:pt x="15361" y="12333"/>
                    <a:pt x="15474" y="12333"/>
                  </a:cubicBezTo>
                  <a:cubicBezTo>
                    <a:pt x="15587" y="12333"/>
                    <a:pt x="15699" y="12258"/>
                    <a:pt x="15707" y="12110"/>
                  </a:cubicBezTo>
                  <a:lnTo>
                    <a:pt x="15707" y="7133"/>
                  </a:lnTo>
                  <a:cubicBezTo>
                    <a:pt x="15699" y="6985"/>
                    <a:pt x="15587" y="6910"/>
                    <a:pt x="15474" y="6910"/>
                  </a:cubicBezTo>
                  <a:close/>
                  <a:moveTo>
                    <a:pt x="27664" y="6910"/>
                  </a:moveTo>
                  <a:cubicBezTo>
                    <a:pt x="27553" y="6910"/>
                    <a:pt x="27441" y="6985"/>
                    <a:pt x="27425" y="7133"/>
                  </a:cubicBezTo>
                  <a:lnTo>
                    <a:pt x="27425" y="12110"/>
                  </a:lnTo>
                  <a:cubicBezTo>
                    <a:pt x="27441" y="12258"/>
                    <a:pt x="27553" y="12333"/>
                    <a:pt x="27664" y="12333"/>
                  </a:cubicBezTo>
                  <a:cubicBezTo>
                    <a:pt x="27775" y="12333"/>
                    <a:pt x="27886" y="12258"/>
                    <a:pt x="27903" y="12110"/>
                  </a:cubicBezTo>
                  <a:lnTo>
                    <a:pt x="27903" y="7133"/>
                  </a:lnTo>
                  <a:cubicBezTo>
                    <a:pt x="27886" y="6985"/>
                    <a:pt x="27775" y="6910"/>
                    <a:pt x="27664" y="6910"/>
                  </a:cubicBezTo>
                  <a:close/>
                  <a:moveTo>
                    <a:pt x="68795" y="6449"/>
                  </a:moveTo>
                  <a:cubicBezTo>
                    <a:pt x="68681" y="6449"/>
                    <a:pt x="68570" y="6523"/>
                    <a:pt x="68562" y="6671"/>
                  </a:cubicBezTo>
                  <a:lnTo>
                    <a:pt x="68562" y="12572"/>
                  </a:lnTo>
                  <a:cubicBezTo>
                    <a:pt x="68570" y="12720"/>
                    <a:pt x="68681" y="12794"/>
                    <a:pt x="68795" y="12794"/>
                  </a:cubicBezTo>
                  <a:cubicBezTo>
                    <a:pt x="68908" y="12794"/>
                    <a:pt x="69023" y="12720"/>
                    <a:pt x="69040" y="12572"/>
                  </a:cubicBezTo>
                  <a:lnTo>
                    <a:pt x="69040" y="6671"/>
                  </a:lnTo>
                  <a:cubicBezTo>
                    <a:pt x="69023" y="6523"/>
                    <a:pt x="68908" y="6449"/>
                    <a:pt x="68795" y="6449"/>
                  </a:cubicBezTo>
                  <a:close/>
                  <a:moveTo>
                    <a:pt x="74888" y="6449"/>
                  </a:moveTo>
                  <a:cubicBezTo>
                    <a:pt x="74775" y="6449"/>
                    <a:pt x="74660" y="6523"/>
                    <a:pt x="74643" y="6671"/>
                  </a:cubicBezTo>
                  <a:lnTo>
                    <a:pt x="74643" y="12572"/>
                  </a:lnTo>
                  <a:cubicBezTo>
                    <a:pt x="74660" y="12720"/>
                    <a:pt x="74775" y="12794"/>
                    <a:pt x="74888" y="12794"/>
                  </a:cubicBezTo>
                  <a:cubicBezTo>
                    <a:pt x="75002" y="12794"/>
                    <a:pt x="75113" y="12720"/>
                    <a:pt x="75121" y="12572"/>
                  </a:cubicBezTo>
                  <a:lnTo>
                    <a:pt x="75121" y="6671"/>
                  </a:lnTo>
                  <a:cubicBezTo>
                    <a:pt x="75113" y="6523"/>
                    <a:pt x="75002" y="6449"/>
                    <a:pt x="74888" y="6449"/>
                  </a:cubicBezTo>
                  <a:close/>
                  <a:moveTo>
                    <a:pt x="84036" y="6449"/>
                  </a:moveTo>
                  <a:cubicBezTo>
                    <a:pt x="83922" y="6449"/>
                    <a:pt x="83807" y="6523"/>
                    <a:pt x="83790" y="6671"/>
                  </a:cubicBezTo>
                  <a:lnTo>
                    <a:pt x="83790" y="12572"/>
                  </a:lnTo>
                  <a:cubicBezTo>
                    <a:pt x="83807" y="12720"/>
                    <a:pt x="83922" y="12794"/>
                    <a:pt x="84036" y="12794"/>
                  </a:cubicBezTo>
                  <a:cubicBezTo>
                    <a:pt x="84149" y="12794"/>
                    <a:pt x="84260" y="12720"/>
                    <a:pt x="84268" y="12572"/>
                  </a:cubicBezTo>
                  <a:lnTo>
                    <a:pt x="84268" y="6671"/>
                  </a:lnTo>
                  <a:cubicBezTo>
                    <a:pt x="84260" y="6523"/>
                    <a:pt x="84149" y="6449"/>
                    <a:pt x="84036" y="6449"/>
                  </a:cubicBezTo>
                  <a:close/>
                  <a:moveTo>
                    <a:pt x="1766" y="6449"/>
                  </a:moveTo>
                  <a:cubicBezTo>
                    <a:pt x="1652" y="6449"/>
                    <a:pt x="1541" y="6523"/>
                    <a:pt x="1533" y="6671"/>
                  </a:cubicBezTo>
                  <a:lnTo>
                    <a:pt x="1533" y="12588"/>
                  </a:lnTo>
                  <a:cubicBezTo>
                    <a:pt x="1541" y="12728"/>
                    <a:pt x="1652" y="12798"/>
                    <a:pt x="1766" y="12798"/>
                  </a:cubicBezTo>
                  <a:cubicBezTo>
                    <a:pt x="1879" y="12798"/>
                    <a:pt x="1994" y="12728"/>
                    <a:pt x="2011" y="12588"/>
                  </a:cubicBezTo>
                  <a:lnTo>
                    <a:pt x="2011" y="12572"/>
                  </a:lnTo>
                  <a:lnTo>
                    <a:pt x="2011" y="6671"/>
                  </a:lnTo>
                  <a:cubicBezTo>
                    <a:pt x="1994" y="6523"/>
                    <a:pt x="1879" y="6449"/>
                    <a:pt x="1766" y="6449"/>
                  </a:cubicBezTo>
                  <a:close/>
                  <a:moveTo>
                    <a:pt x="41366" y="6449"/>
                  </a:moveTo>
                  <a:cubicBezTo>
                    <a:pt x="41253" y="6449"/>
                    <a:pt x="41137" y="6523"/>
                    <a:pt x="41121" y="6671"/>
                  </a:cubicBezTo>
                  <a:lnTo>
                    <a:pt x="41121" y="12588"/>
                  </a:lnTo>
                  <a:cubicBezTo>
                    <a:pt x="41137" y="12728"/>
                    <a:pt x="41253" y="12798"/>
                    <a:pt x="41366" y="12798"/>
                  </a:cubicBezTo>
                  <a:cubicBezTo>
                    <a:pt x="41479" y="12798"/>
                    <a:pt x="41590" y="12728"/>
                    <a:pt x="41599" y="12588"/>
                  </a:cubicBezTo>
                  <a:lnTo>
                    <a:pt x="41599" y="6671"/>
                  </a:lnTo>
                  <a:cubicBezTo>
                    <a:pt x="41590" y="6523"/>
                    <a:pt x="41479" y="6449"/>
                    <a:pt x="41366" y="6449"/>
                  </a:cubicBezTo>
                  <a:close/>
                  <a:moveTo>
                    <a:pt x="50515" y="6449"/>
                  </a:moveTo>
                  <a:cubicBezTo>
                    <a:pt x="50404" y="6449"/>
                    <a:pt x="50292" y="6523"/>
                    <a:pt x="50284" y="6671"/>
                  </a:cubicBezTo>
                  <a:lnTo>
                    <a:pt x="50284" y="12588"/>
                  </a:lnTo>
                  <a:cubicBezTo>
                    <a:pt x="50292" y="12728"/>
                    <a:pt x="50404" y="12798"/>
                    <a:pt x="50515" y="12798"/>
                  </a:cubicBezTo>
                  <a:cubicBezTo>
                    <a:pt x="50626" y="12798"/>
                    <a:pt x="50737" y="12728"/>
                    <a:pt x="50746" y="12588"/>
                  </a:cubicBezTo>
                  <a:lnTo>
                    <a:pt x="50746" y="6671"/>
                  </a:lnTo>
                  <a:cubicBezTo>
                    <a:pt x="50737" y="6523"/>
                    <a:pt x="50626" y="6449"/>
                    <a:pt x="50515" y="6449"/>
                  </a:cubicBezTo>
                  <a:close/>
                  <a:moveTo>
                    <a:pt x="59654" y="6424"/>
                  </a:moveTo>
                  <a:cubicBezTo>
                    <a:pt x="59534" y="6424"/>
                    <a:pt x="59415" y="6507"/>
                    <a:pt x="59415" y="6671"/>
                  </a:cubicBezTo>
                  <a:lnTo>
                    <a:pt x="59415" y="12572"/>
                  </a:lnTo>
                  <a:cubicBezTo>
                    <a:pt x="59415" y="12728"/>
                    <a:pt x="59534" y="12806"/>
                    <a:pt x="59654" y="12806"/>
                  </a:cubicBezTo>
                  <a:cubicBezTo>
                    <a:pt x="59773" y="12806"/>
                    <a:pt x="59893" y="12728"/>
                    <a:pt x="59893" y="12572"/>
                  </a:cubicBezTo>
                  <a:lnTo>
                    <a:pt x="59893" y="6671"/>
                  </a:lnTo>
                  <a:cubicBezTo>
                    <a:pt x="59893" y="6507"/>
                    <a:pt x="59773" y="6424"/>
                    <a:pt x="59654" y="6424"/>
                  </a:cubicBezTo>
                  <a:close/>
                  <a:moveTo>
                    <a:pt x="10911" y="6424"/>
                  </a:moveTo>
                  <a:cubicBezTo>
                    <a:pt x="10795" y="6424"/>
                    <a:pt x="10680" y="6507"/>
                    <a:pt x="10680" y="6671"/>
                  </a:cubicBezTo>
                  <a:lnTo>
                    <a:pt x="10680" y="12588"/>
                  </a:lnTo>
                  <a:cubicBezTo>
                    <a:pt x="10680" y="12745"/>
                    <a:pt x="10795" y="12823"/>
                    <a:pt x="10911" y="12823"/>
                  </a:cubicBezTo>
                  <a:cubicBezTo>
                    <a:pt x="11026" y="12823"/>
                    <a:pt x="11141" y="12745"/>
                    <a:pt x="11141" y="12588"/>
                  </a:cubicBezTo>
                  <a:lnTo>
                    <a:pt x="11141" y="12572"/>
                  </a:lnTo>
                  <a:lnTo>
                    <a:pt x="11141" y="6671"/>
                  </a:lnTo>
                  <a:cubicBezTo>
                    <a:pt x="11141" y="6507"/>
                    <a:pt x="11026" y="6424"/>
                    <a:pt x="10911" y="6424"/>
                  </a:cubicBezTo>
                  <a:close/>
                  <a:moveTo>
                    <a:pt x="30756" y="5823"/>
                  </a:moveTo>
                  <a:cubicBezTo>
                    <a:pt x="30643" y="5823"/>
                    <a:pt x="30532" y="5897"/>
                    <a:pt x="30523" y="6045"/>
                  </a:cubicBezTo>
                  <a:lnTo>
                    <a:pt x="30408" y="13198"/>
                  </a:lnTo>
                  <a:cubicBezTo>
                    <a:pt x="30424" y="13338"/>
                    <a:pt x="30540" y="13408"/>
                    <a:pt x="30653" y="13408"/>
                  </a:cubicBezTo>
                  <a:cubicBezTo>
                    <a:pt x="30766" y="13408"/>
                    <a:pt x="30878" y="13338"/>
                    <a:pt x="30886" y="13198"/>
                  </a:cubicBezTo>
                  <a:lnTo>
                    <a:pt x="31001" y="6045"/>
                  </a:lnTo>
                  <a:cubicBezTo>
                    <a:pt x="30985" y="5897"/>
                    <a:pt x="30869" y="5823"/>
                    <a:pt x="30756" y="5823"/>
                  </a:cubicBezTo>
                  <a:close/>
                  <a:moveTo>
                    <a:pt x="33803" y="5823"/>
                  </a:moveTo>
                  <a:cubicBezTo>
                    <a:pt x="33692" y="5823"/>
                    <a:pt x="33581" y="5897"/>
                    <a:pt x="33572" y="6045"/>
                  </a:cubicBezTo>
                  <a:lnTo>
                    <a:pt x="33457" y="13198"/>
                  </a:lnTo>
                  <a:cubicBezTo>
                    <a:pt x="33473" y="13338"/>
                    <a:pt x="33585" y="13408"/>
                    <a:pt x="33696" y="13408"/>
                  </a:cubicBezTo>
                  <a:cubicBezTo>
                    <a:pt x="33807" y="13408"/>
                    <a:pt x="33918" y="13338"/>
                    <a:pt x="33935" y="13198"/>
                  </a:cubicBezTo>
                  <a:lnTo>
                    <a:pt x="34034" y="6045"/>
                  </a:lnTo>
                  <a:cubicBezTo>
                    <a:pt x="34026" y="5897"/>
                    <a:pt x="33914" y="5823"/>
                    <a:pt x="33803" y="5823"/>
                  </a:cubicBezTo>
                  <a:close/>
                  <a:moveTo>
                    <a:pt x="61170" y="5604"/>
                  </a:moveTo>
                  <a:cubicBezTo>
                    <a:pt x="61059" y="5604"/>
                    <a:pt x="60947" y="5674"/>
                    <a:pt x="60931" y="5814"/>
                  </a:cubicBezTo>
                  <a:lnTo>
                    <a:pt x="60931" y="13412"/>
                  </a:lnTo>
                  <a:cubicBezTo>
                    <a:pt x="60947" y="13560"/>
                    <a:pt x="61059" y="13635"/>
                    <a:pt x="61170" y="13635"/>
                  </a:cubicBezTo>
                  <a:cubicBezTo>
                    <a:pt x="61281" y="13635"/>
                    <a:pt x="61392" y="13560"/>
                    <a:pt x="61409" y="13412"/>
                  </a:cubicBezTo>
                  <a:lnTo>
                    <a:pt x="61409" y="5814"/>
                  </a:lnTo>
                  <a:cubicBezTo>
                    <a:pt x="61392" y="5674"/>
                    <a:pt x="61281" y="5604"/>
                    <a:pt x="61170" y="5604"/>
                  </a:cubicBezTo>
                  <a:close/>
                  <a:moveTo>
                    <a:pt x="67274" y="5604"/>
                  </a:moveTo>
                  <a:cubicBezTo>
                    <a:pt x="67161" y="5604"/>
                    <a:pt x="67046" y="5674"/>
                    <a:pt x="67029" y="5814"/>
                  </a:cubicBezTo>
                  <a:lnTo>
                    <a:pt x="67029" y="13412"/>
                  </a:lnTo>
                  <a:cubicBezTo>
                    <a:pt x="67046" y="13560"/>
                    <a:pt x="67161" y="13635"/>
                    <a:pt x="67274" y="13635"/>
                  </a:cubicBezTo>
                  <a:cubicBezTo>
                    <a:pt x="67387" y="13635"/>
                    <a:pt x="67499" y="13560"/>
                    <a:pt x="67507" y="13412"/>
                  </a:cubicBezTo>
                  <a:lnTo>
                    <a:pt x="67507" y="5814"/>
                  </a:lnTo>
                  <a:cubicBezTo>
                    <a:pt x="67499" y="5674"/>
                    <a:pt x="67387" y="5604"/>
                    <a:pt x="67274" y="5604"/>
                  </a:cubicBezTo>
                  <a:close/>
                  <a:moveTo>
                    <a:pt x="76415" y="5604"/>
                  </a:moveTo>
                  <a:cubicBezTo>
                    <a:pt x="76304" y="5604"/>
                    <a:pt x="76193" y="5674"/>
                    <a:pt x="76176" y="5814"/>
                  </a:cubicBezTo>
                  <a:lnTo>
                    <a:pt x="76176" y="13412"/>
                  </a:lnTo>
                  <a:cubicBezTo>
                    <a:pt x="76193" y="13560"/>
                    <a:pt x="76304" y="13635"/>
                    <a:pt x="76415" y="13635"/>
                  </a:cubicBezTo>
                  <a:cubicBezTo>
                    <a:pt x="76526" y="13635"/>
                    <a:pt x="76638" y="13560"/>
                    <a:pt x="76654" y="13412"/>
                  </a:cubicBezTo>
                  <a:lnTo>
                    <a:pt x="76654" y="5814"/>
                  </a:lnTo>
                  <a:cubicBezTo>
                    <a:pt x="76638" y="5674"/>
                    <a:pt x="76526" y="5604"/>
                    <a:pt x="76415" y="5604"/>
                  </a:cubicBezTo>
                  <a:close/>
                  <a:moveTo>
                    <a:pt x="82513" y="5604"/>
                  </a:moveTo>
                  <a:cubicBezTo>
                    <a:pt x="82402" y="5604"/>
                    <a:pt x="82291" y="5674"/>
                    <a:pt x="82274" y="5814"/>
                  </a:cubicBezTo>
                  <a:lnTo>
                    <a:pt x="82274" y="13412"/>
                  </a:lnTo>
                  <a:cubicBezTo>
                    <a:pt x="82291" y="13560"/>
                    <a:pt x="82402" y="13635"/>
                    <a:pt x="82513" y="13635"/>
                  </a:cubicBezTo>
                  <a:cubicBezTo>
                    <a:pt x="82624" y="13635"/>
                    <a:pt x="82736" y="13560"/>
                    <a:pt x="82752" y="13412"/>
                  </a:cubicBezTo>
                  <a:lnTo>
                    <a:pt x="82752" y="5814"/>
                  </a:lnTo>
                  <a:cubicBezTo>
                    <a:pt x="82736" y="5674"/>
                    <a:pt x="82624" y="5604"/>
                    <a:pt x="82513" y="5604"/>
                  </a:cubicBezTo>
                  <a:close/>
                  <a:moveTo>
                    <a:pt x="3288" y="5604"/>
                  </a:moveTo>
                  <a:cubicBezTo>
                    <a:pt x="3177" y="5604"/>
                    <a:pt x="3066" y="5674"/>
                    <a:pt x="3049" y="5814"/>
                  </a:cubicBezTo>
                  <a:lnTo>
                    <a:pt x="3049" y="13429"/>
                  </a:lnTo>
                  <a:cubicBezTo>
                    <a:pt x="3066" y="13577"/>
                    <a:pt x="3177" y="13651"/>
                    <a:pt x="3288" y="13651"/>
                  </a:cubicBezTo>
                  <a:cubicBezTo>
                    <a:pt x="3399" y="13651"/>
                    <a:pt x="3511" y="13577"/>
                    <a:pt x="3527" y="13429"/>
                  </a:cubicBezTo>
                  <a:lnTo>
                    <a:pt x="3527" y="13412"/>
                  </a:lnTo>
                  <a:lnTo>
                    <a:pt x="3527" y="5814"/>
                  </a:lnTo>
                  <a:cubicBezTo>
                    <a:pt x="3511" y="5674"/>
                    <a:pt x="3399" y="5604"/>
                    <a:pt x="3288" y="5604"/>
                  </a:cubicBezTo>
                  <a:close/>
                  <a:moveTo>
                    <a:pt x="9386" y="5604"/>
                  </a:moveTo>
                  <a:cubicBezTo>
                    <a:pt x="9275" y="5604"/>
                    <a:pt x="9164" y="5674"/>
                    <a:pt x="9147" y="5814"/>
                  </a:cubicBezTo>
                  <a:lnTo>
                    <a:pt x="9147" y="13429"/>
                  </a:lnTo>
                  <a:cubicBezTo>
                    <a:pt x="9164" y="13577"/>
                    <a:pt x="9275" y="13651"/>
                    <a:pt x="9386" y="13651"/>
                  </a:cubicBezTo>
                  <a:cubicBezTo>
                    <a:pt x="9497" y="13651"/>
                    <a:pt x="9609" y="13577"/>
                    <a:pt x="9625" y="13429"/>
                  </a:cubicBezTo>
                  <a:lnTo>
                    <a:pt x="9625" y="13412"/>
                  </a:lnTo>
                  <a:lnTo>
                    <a:pt x="9625" y="5814"/>
                  </a:lnTo>
                  <a:cubicBezTo>
                    <a:pt x="9609" y="5674"/>
                    <a:pt x="9497" y="5604"/>
                    <a:pt x="9386" y="5604"/>
                  </a:cubicBezTo>
                  <a:close/>
                  <a:moveTo>
                    <a:pt x="42886" y="5604"/>
                  </a:moveTo>
                  <a:cubicBezTo>
                    <a:pt x="42773" y="5604"/>
                    <a:pt x="42662" y="5674"/>
                    <a:pt x="42653" y="5814"/>
                  </a:cubicBezTo>
                  <a:lnTo>
                    <a:pt x="42653" y="13429"/>
                  </a:lnTo>
                  <a:cubicBezTo>
                    <a:pt x="42662" y="13577"/>
                    <a:pt x="42773" y="13651"/>
                    <a:pt x="42886" y="13651"/>
                  </a:cubicBezTo>
                  <a:cubicBezTo>
                    <a:pt x="43000" y="13651"/>
                    <a:pt x="43115" y="13577"/>
                    <a:pt x="43131" y="13429"/>
                  </a:cubicBezTo>
                  <a:lnTo>
                    <a:pt x="43131" y="5814"/>
                  </a:lnTo>
                  <a:cubicBezTo>
                    <a:pt x="43115" y="5674"/>
                    <a:pt x="43000" y="5604"/>
                    <a:pt x="42886" y="5604"/>
                  </a:cubicBezTo>
                  <a:close/>
                  <a:moveTo>
                    <a:pt x="48990" y="5604"/>
                  </a:moveTo>
                  <a:cubicBezTo>
                    <a:pt x="48879" y="5604"/>
                    <a:pt x="48768" y="5674"/>
                    <a:pt x="48751" y="5814"/>
                  </a:cubicBezTo>
                  <a:lnTo>
                    <a:pt x="48751" y="13429"/>
                  </a:lnTo>
                  <a:cubicBezTo>
                    <a:pt x="48768" y="13577"/>
                    <a:pt x="48879" y="13651"/>
                    <a:pt x="48990" y="13651"/>
                  </a:cubicBezTo>
                  <a:cubicBezTo>
                    <a:pt x="49102" y="13651"/>
                    <a:pt x="49213" y="13577"/>
                    <a:pt x="49229" y="13429"/>
                  </a:cubicBezTo>
                  <a:lnTo>
                    <a:pt x="49229" y="5814"/>
                  </a:lnTo>
                  <a:cubicBezTo>
                    <a:pt x="49213" y="5674"/>
                    <a:pt x="49102" y="5604"/>
                    <a:pt x="48990" y="5604"/>
                  </a:cubicBezTo>
                  <a:close/>
                  <a:moveTo>
                    <a:pt x="65752" y="5077"/>
                  </a:moveTo>
                  <a:cubicBezTo>
                    <a:pt x="65640" y="5077"/>
                    <a:pt x="65529" y="5147"/>
                    <a:pt x="65513" y="5287"/>
                  </a:cubicBezTo>
                  <a:lnTo>
                    <a:pt x="65513" y="13940"/>
                  </a:lnTo>
                  <a:cubicBezTo>
                    <a:pt x="65529" y="14088"/>
                    <a:pt x="65640" y="14162"/>
                    <a:pt x="65752" y="14162"/>
                  </a:cubicBezTo>
                  <a:cubicBezTo>
                    <a:pt x="65863" y="14162"/>
                    <a:pt x="65974" y="14088"/>
                    <a:pt x="65991" y="13940"/>
                  </a:cubicBezTo>
                  <a:lnTo>
                    <a:pt x="65991" y="5287"/>
                  </a:lnTo>
                  <a:cubicBezTo>
                    <a:pt x="65974" y="5147"/>
                    <a:pt x="65863" y="5077"/>
                    <a:pt x="65752" y="5077"/>
                  </a:cubicBezTo>
                  <a:close/>
                  <a:moveTo>
                    <a:pt x="77937" y="5077"/>
                  </a:moveTo>
                  <a:cubicBezTo>
                    <a:pt x="77824" y="5077"/>
                    <a:pt x="77709" y="5147"/>
                    <a:pt x="77692" y="5287"/>
                  </a:cubicBezTo>
                  <a:lnTo>
                    <a:pt x="77692" y="13940"/>
                  </a:lnTo>
                  <a:cubicBezTo>
                    <a:pt x="77709" y="14088"/>
                    <a:pt x="77824" y="14162"/>
                    <a:pt x="77937" y="14162"/>
                  </a:cubicBezTo>
                  <a:cubicBezTo>
                    <a:pt x="78051" y="14162"/>
                    <a:pt x="78162" y="14088"/>
                    <a:pt x="78170" y="13940"/>
                  </a:cubicBezTo>
                  <a:lnTo>
                    <a:pt x="78170" y="5287"/>
                  </a:lnTo>
                  <a:cubicBezTo>
                    <a:pt x="78162" y="5147"/>
                    <a:pt x="78051" y="5077"/>
                    <a:pt x="77937" y="5077"/>
                  </a:cubicBezTo>
                  <a:close/>
                  <a:moveTo>
                    <a:pt x="80986" y="5077"/>
                  </a:moveTo>
                  <a:cubicBezTo>
                    <a:pt x="80873" y="5077"/>
                    <a:pt x="80758" y="5147"/>
                    <a:pt x="80741" y="5287"/>
                  </a:cubicBezTo>
                  <a:lnTo>
                    <a:pt x="80741" y="13940"/>
                  </a:lnTo>
                  <a:cubicBezTo>
                    <a:pt x="80758" y="14088"/>
                    <a:pt x="80873" y="14162"/>
                    <a:pt x="80986" y="14162"/>
                  </a:cubicBezTo>
                  <a:cubicBezTo>
                    <a:pt x="81100" y="14162"/>
                    <a:pt x="81211" y="14088"/>
                    <a:pt x="81219" y="13940"/>
                  </a:cubicBezTo>
                  <a:lnTo>
                    <a:pt x="81219" y="5287"/>
                  </a:lnTo>
                  <a:cubicBezTo>
                    <a:pt x="81211" y="5147"/>
                    <a:pt x="81100" y="5077"/>
                    <a:pt x="80986" y="5077"/>
                  </a:cubicBezTo>
                  <a:close/>
                  <a:moveTo>
                    <a:pt x="62694" y="5052"/>
                  </a:moveTo>
                  <a:cubicBezTo>
                    <a:pt x="62579" y="5052"/>
                    <a:pt x="62464" y="5130"/>
                    <a:pt x="62464" y="5287"/>
                  </a:cubicBezTo>
                  <a:lnTo>
                    <a:pt x="62464" y="13940"/>
                  </a:lnTo>
                  <a:cubicBezTo>
                    <a:pt x="62464" y="14096"/>
                    <a:pt x="62583" y="14174"/>
                    <a:pt x="62701" y="14174"/>
                  </a:cubicBezTo>
                  <a:cubicBezTo>
                    <a:pt x="62818" y="14174"/>
                    <a:pt x="62933" y="14096"/>
                    <a:pt x="62925" y="13940"/>
                  </a:cubicBezTo>
                  <a:lnTo>
                    <a:pt x="62925" y="5287"/>
                  </a:lnTo>
                  <a:cubicBezTo>
                    <a:pt x="62925" y="5130"/>
                    <a:pt x="62810" y="5052"/>
                    <a:pt x="62694" y="5052"/>
                  </a:cubicBezTo>
                  <a:close/>
                  <a:moveTo>
                    <a:pt x="4813" y="5077"/>
                  </a:moveTo>
                  <a:cubicBezTo>
                    <a:pt x="4701" y="5077"/>
                    <a:pt x="4590" y="5147"/>
                    <a:pt x="4582" y="5287"/>
                  </a:cubicBezTo>
                  <a:lnTo>
                    <a:pt x="4582" y="13956"/>
                  </a:lnTo>
                  <a:cubicBezTo>
                    <a:pt x="4590" y="14104"/>
                    <a:pt x="4701" y="14178"/>
                    <a:pt x="4813" y="14178"/>
                  </a:cubicBezTo>
                  <a:cubicBezTo>
                    <a:pt x="4924" y="14178"/>
                    <a:pt x="5035" y="14104"/>
                    <a:pt x="5043" y="13956"/>
                  </a:cubicBezTo>
                  <a:lnTo>
                    <a:pt x="5043" y="13940"/>
                  </a:lnTo>
                  <a:lnTo>
                    <a:pt x="5043" y="5287"/>
                  </a:lnTo>
                  <a:cubicBezTo>
                    <a:pt x="5035" y="5147"/>
                    <a:pt x="4924" y="5077"/>
                    <a:pt x="4813" y="5077"/>
                  </a:cubicBezTo>
                  <a:close/>
                  <a:moveTo>
                    <a:pt x="7864" y="5077"/>
                  </a:moveTo>
                  <a:cubicBezTo>
                    <a:pt x="7750" y="5077"/>
                    <a:pt x="7639" y="5147"/>
                    <a:pt x="7631" y="5287"/>
                  </a:cubicBezTo>
                  <a:lnTo>
                    <a:pt x="7631" y="13956"/>
                  </a:lnTo>
                  <a:cubicBezTo>
                    <a:pt x="7639" y="14104"/>
                    <a:pt x="7750" y="14178"/>
                    <a:pt x="7864" y="14178"/>
                  </a:cubicBezTo>
                  <a:cubicBezTo>
                    <a:pt x="7977" y="14178"/>
                    <a:pt x="8092" y="14104"/>
                    <a:pt x="8109" y="13956"/>
                  </a:cubicBezTo>
                  <a:lnTo>
                    <a:pt x="8109" y="13940"/>
                  </a:lnTo>
                  <a:lnTo>
                    <a:pt x="8109" y="5287"/>
                  </a:lnTo>
                  <a:cubicBezTo>
                    <a:pt x="8092" y="5147"/>
                    <a:pt x="7977" y="5077"/>
                    <a:pt x="7864" y="5077"/>
                  </a:cubicBezTo>
                  <a:close/>
                  <a:moveTo>
                    <a:pt x="44409" y="5077"/>
                  </a:moveTo>
                  <a:cubicBezTo>
                    <a:pt x="44297" y="5077"/>
                    <a:pt x="44186" y="5147"/>
                    <a:pt x="44170" y="5287"/>
                  </a:cubicBezTo>
                  <a:lnTo>
                    <a:pt x="44170" y="13956"/>
                  </a:lnTo>
                  <a:cubicBezTo>
                    <a:pt x="44186" y="14104"/>
                    <a:pt x="44297" y="14178"/>
                    <a:pt x="44409" y="14178"/>
                  </a:cubicBezTo>
                  <a:cubicBezTo>
                    <a:pt x="44520" y="14178"/>
                    <a:pt x="44631" y="14104"/>
                    <a:pt x="44648" y="13956"/>
                  </a:cubicBezTo>
                  <a:lnTo>
                    <a:pt x="44648" y="5287"/>
                  </a:lnTo>
                  <a:cubicBezTo>
                    <a:pt x="44631" y="5147"/>
                    <a:pt x="44520" y="5077"/>
                    <a:pt x="44409" y="5077"/>
                  </a:cubicBezTo>
                  <a:close/>
                  <a:moveTo>
                    <a:pt x="47466" y="5077"/>
                  </a:moveTo>
                  <a:cubicBezTo>
                    <a:pt x="47355" y="5077"/>
                    <a:pt x="47243" y="5147"/>
                    <a:pt x="47235" y="5287"/>
                  </a:cubicBezTo>
                  <a:lnTo>
                    <a:pt x="47235" y="13956"/>
                  </a:lnTo>
                  <a:cubicBezTo>
                    <a:pt x="47243" y="14104"/>
                    <a:pt x="47355" y="14178"/>
                    <a:pt x="47466" y="14178"/>
                  </a:cubicBezTo>
                  <a:cubicBezTo>
                    <a:pt x="47577" y="14178"/>
                    <a:pt x="47688" y="14104"/>
                    <a:pt x="47697" y="13956"/>
                  </a:cubicBezTo>
                  <a:lnTo>
                    <a:pt x="47697" y="5287"/>
                  </a:lnTo>
                  <a:cubicBezTo>
                    <a:pt x="47688" y="5147"/>
                    <a:pt x="47577" y="5077"/>
                    <a:pt x="47466" y="5077"/>
                  </a:cubicBezTo>
                  <a:close/>
                  <a:moveTo>
                    <a:pt x="32229" y="4982"/>
                  </a:moveTo>
                  <a:cubicBezTo>
                    <a:pt x="32118" y="4982"/>
                    <a:pt x="32007" y="5056"/>
                    <a:pt x="31990" y="5205"/>
                  </a:cubicBezTo>
                  <a:lnTo>
                    <a:pt x="31990" y="14038"/>
                  </a:lnTo>
                  <a:cubicBezTo>
                    <a:pt x="32007" y="14178"/>
                    <a:pt x="32118" y="14249"/>
                    <a:pt x="32229" y="14249"/>
                  </a:cubicBezTo>
                  <a:cubicBezTo>
                    <a:pt x="32340" y="14249"/>
                    <a:pt x="32452" y="14178"/>
                    <a:pt x="32468" y="14038"/>
                  </a:cubicBezTo>
                  <a:lnTo>
                    <a:pt x="32468" y="5205"/>
                  </a:lnTo>
                  <a:cubicBezTo>
                    <a:pt x="32452" y="5056"/>
                    <a:pt x="32340" y="4982"/>
                    <a:pt x="32229" y="4982"/>
                  </a:cubicBezTo>
                  <a:close/>
                  <a:moveTo>
                    <a:pt x="64225" y="4224"/>
                  </a:moveTo>
                  <a:cubicBezTo>
                    <a:pt x="64112" y="4224"/>
                    <a:pt x="63997" y="4298"/>
                    <a:pt x="63980" y="4446"/>
                  </a:cubicBezTo>
                  <a:lnTo>
                    <a:pt x="63980" y="14797"/>
                  </a:lnTo>
                  <a:cubicBezTo>
                    <a:pt x="63997" y="14937"/>
                    <a:pt x="64112" y="15007"/>
                    <a:pt x="64225" y="15007"/>
                  </a:cubicBezTo>
                  <a:cubicBezTo>
                    <a:pt x="64338" y="15007"/>
                    <a:pt x="64450" y="14937"/>
                    <a:pt x="64458" y="14797"/>
                  </a:cubicBezTo>
                  <a:lnTo>
                    <a:pt x="64458" y="4446"/>
                  </a:lnTo>
                  <a:cubicBezTo>
                    <a:pt x="64450" y="4298"/>
                    <a:pt x="64338" y="4224"/>
                    <a:pt x="64225" y="4224"/>
                  </a:cubicBezTo>
                  <a:close/>
                  <a:moveTo>
                    <a:pt x="79464" y="4224"/>
                  </a:moveTo>
                  <a:cubicBezTo>
                    <a:pt x="79353" y="4224"/>
                    <a:pt x="79242" y="4298"/>
                    <a:pt x="79225" y="4446"/>
                  </a:cubicBezTo>
                  <a:lnTo>
                    <a:pt x="79225" y="14797"/>
                  </a:lnTo>
                  <a:cubicBezTo>
                    <a:pt x="79242" y="14937"/>
                    <a:pt x="79353" y="15007"/>
                    <a:pt x="79464" y="15007"/>
                  </a:cubicBezTo>
                  <a:cubicBezTo>
                    <a:pt x="79575" y="15007"/>
                    <a:pt x="79687" y="14937"/>
                    <a:pt x="79703" y="14797"/>
                  </a:cubicBezTo>
                  <a:lnTo>
                    <a:pt x="79703" y="4446"/>
                  </a:lnTo>
                  <a:cubicBezTo>
                    <a:pt x="79687" y="4298"/>
                    <a:pt x="79575" y="4224"/>
                    <a:pt x="79464" y="4224"/>
                  </a:cubicBezTo>
                  <a:close/>
                  <a:moveTo>
                    <a:pt x="6337" y="4224"/>
                  </a:moveTo>
                  <a:cubicBezTo>
                    <a:pt x="6226" y="4224"/>
                    <a:pt x="6115" y="4298"/>
                    <a:pt x="6098" y="4446"/>
                  </a:cubicBezTo>
                  <a:lnTo>
                    <a:pt x="6098" y="14813"/>
                  </a:lnTo>
                  <a:cubicBezTo>
                    <a:pt x="6115" y="14953"/>
                    <a:pt x="6226" y="15023"/>
                    <a:pt x="6337" y="15023"/>
                  </a:cubicBezTo>
                  <a:cubicBezTo>
                    <a:pt x="6448" y="15023"/>
                    <a:pt x="6560" y="14953"/>
                    <a:pt x="6576" y="14813"/>
                  </a:cubicBezTo>
                  <a:lnTo>
                    <a:pt x="6576" y="14797"/>
                  </a:lnTo>
                  <a:lnTo>
                    <a:pt x="6576" y="4446"/>
                  </a:lnTo>
                  <a:cubicBezTo>
                    <a:pt x="6560" y="4298"/>
                    <a:pt x="6448" y="4224"/>
                    <a:pt x="6337" y="4224"/>
                  </a:cubicBezTo>
                  <a:close/>
                  <a:moveTo>
                    <a:pt x="45941" y="4224"/>
                  </a:moveTo>
                  <a:cubicBezTo>
                    <a:pt x="45830" y="4224"/>
                    <a:pt x="45719" y="4298"/>
                    <a:pt x="45702" y="4446"/>
                  </a:cubicBezTo>
                  <a:lnTo>
                    <a:pt x="45702" y="14813"/>
                  </a:lnTo>
                  <a:cubicBezTo>
                    <a:pt x="45719" y="14953"/>
                    <a:pt x="45830" y="15023"/>
                    <a:pt x="45941" y="15023"/>
                  </a:cubicBezTo>
                  <a:cubicBezTo>
                    <a:pt x="46053" y="15023"/>
                    <a:pt x="46164" y="14953"/>
                    <a:pt x="46180" y="14813"/>
                  </a:cubicBezTo>
                  <a:lnTo>
                    <a:pt x="46180" y="4446"/>
                  </a:lnTo>
                  <a:cubicBezTo>
                    <a:pt x="46164" y="4298"/>
                    <a:pt x="46053" y="4224"/>
                    <a:pt x="45941" y="4224"/>
                  </a:cubicBezTo>
                  <a:close/>
                  <a:moveTo>
                    <a:pt x="26131" y="4010"/>
                  </a:moveTo>
                  <a:cubicBezTo>
                    <a:pt x="26020" y="4010"/>
                    <a:pt x="25909" y="4084"/>
                    <a:pt x="25892" y="4232"/>
                  </a:cubicBezTo>
                  <a:lnTo>
                    <a:pt x="25892" y="14978"/>
                  </a:lnTo>
                  <a:cubicBezTo>
                    <a:pt x="25909" y="15126"/>
                    <a:pt x="26020" y="15200"/>
                    <a:pt x="26131" y="15200"/>
                  </a:cubicBezTo>
                  <a:cubicBezTo>
                    <a:pt x="26242" y="15200"/>
                    <a:pt x="26354" y="15126"/>
                    <a:pt x="26370" y="14978"/>
                  </a:cubicBezTo>
                  <a:lnTo>
                    <a:pt x="26370" y="4232"/>
                  </a:lnTo>
                  <a:cubicBezTo>
                    <a:pt x="26354" y="4084"/>
                    <a:pt x="26242" y="4010"/>
                    <a:pt x="26131" y="4010"/>
                  </a:cubicBezTo>
                  <a:close/>
                  <a:moveTo>
                    <a:pt x="17001" y="4026"/>
                  </a:moveTo>
                  <a:cubicBezTo>
                    <a:pt x="16889" y="4026"/>
                    <a:pt x="16778" y="4100"/>
                    <a:pt x="16762" y="4249"/>
                  </a:cubicBezTo>
                  <a:lnTo>
                    <a:pt x="16762" y="14994"/>
                  </a:lnTo>
                  <a:cubicBezTo>
                    <a:pt x="16778" y="15143"/>
                    <a:pt x="16889" y="15217"/>
                    <a:pt x="17001" y="15217"/>
                  </a:cubicBezTo>
                  <a:cubicBezTo>
                    <a:pt x="17112" y="15217"/>
                    <a:pt x="17223" y="15143"/>
                    <a:pt x="17240" y="14994"/>
                  </a:cubicBezTo>
                  <a:lnTo>
                    <a:pt x="17240" y="4249"/>
                  </a:lnTo>
                  <a:cubicBezTo>
                    <a:pt x="17223" y="4100"/>
                    <a:pt x="17112" y="4026"/>
                    <a:pt x="17001" y="4026"/>
                  </a:cubicBezTo>
                  <a:close/>
                  <a:moveTo>
                    <a:pt x="24615" y="2477"/>
                  </a:moveTo>
                  <a:cubicBezTo>
                    <a:pt x="24504" y="2477"/>
                    <a:pt x="24392" y="2551"/>
                    <a:pt x="24376" y="2699"/>
                  </a:cubicBezTo>
                  <a:lnTo>
                    <a:pt x="24376" y="16527"/>
                  </a:lnTo>
                  <a:cubicBezTo>
                    <a:pt x="24392" y="16667"/>
                    <a:pt x="24504" y="16737"/>
                    <a:pt x="24615" y="16737"/>
                  </a:cubicBezTo>
                  <a:cubicBezTo>
                    <a:pt x="24726" y="16737"/>
                    <a:pt x="24837" y="16667"/>
                    <a:pt x="24854" y="16527"/>
                  </a:cubicBezTo>
                  <a:lnTo>
                    <a:pt x="24854" y="2699"/>
                  </a:lnTo>
                  <a:cubicBezTo>
                    <a:pt x="24837" y="2551"/>
                    <a:pt x="24726" y="2477"/>
                    <a:pt x="24615" y="2477"/>
                  </a:cubicBezTo>
                  <a:close/>
                  <a:moveTo>
                    <a:pt x="18523" y="2489"/>
                  </a:moveTo>
                  <a:cubicBezTo>
                    <a:pt x="18410" y="2489"/>
                    <a:pt x="18294" y="2559"/>
                    <a:pt x="18278" y="2699"/>
                  </a:cubicBezTo>
                  <a:lnTo>
                    <a:pt x="18278" y="16527"/>
                  </a:lnTo>
                  <a:cubicBezTo>
                    <a:pt x="18294" y="16675"/>
                    <a:pt x="18410" y="16750"/>
                    <a:pt x="18523" y="16750"/>
                  </a:cubicBezTo>
                  <a:cubicBezTo>
                    <a:pt x="18636" y="16750"/>
                    <a:pt x="18748" y="16675"/>
                    <a:pt x="18756" y="16527"/>
                  </a:cubicBezTo>
                  <a:lnTo>
                    <a:pt x="18756" y="2699"/>
                  </a:lnTo>
                  <a:cubicBezTo>
                    <a:pt x="18748" y="2559"/>
                    <a:pt x="18636" y="2489"/>
                    <a:pt x="18523" y="2489"/>
                  </a:cubicBezTo>
                  <a:close/>
                  <a:moveTo>
                    <a:pt x="23088" y="1538"/>
                  </a:moveTo>
                  <a:cubicBezTo>
                    <a:pt x="22975" y="1538"/>
                    <a:pt x="22860" y="1612"/>
                    <a:pt x="22843" y="1760"/>
                  </a:cubicBezTo>
                  <a:lnTo>
                    <a:pt x="22843" y="17483"/>
                  </a:lnTo>
                  <a:cubicBezTo>
                    <a:pt x="22860" y="17623"/>
                    <a:pt x="22975" y="17693"/>
                    <a:pt x="23088" y="17693"/>
                  </a:cubicBezTo>
                  <a:cubicBezTo>
                    <a:pt x="23202" y="17693"/>
                    <a:pt x="23313" y="17623"/>
                    <a:pt x="23321" y="17483"/>
                  </a:cubicBezTo>
                  <a:lnTo>
                    <a:pt x="23321" y="1760"/>
                  </a:lnTo>
                  <a:cubicBezTo>
                    <a:pt x="23313" y="1612"/>
                    <a:pt x="23202" y="1538"/>
                    <a:pt x="23088" y="1538"/>
                  </a:cubicBezTo>
                  <a:close/>
                  <a:moveTo>
                    <a:pt x="20043" y="1538"/>
                  </a:moveTo>
                  <a:cubicBezTo>
                    <a:pt x="19930" y="1538"/>
                    <a:pt x="19819" y="1612"/>
                    <a:pt x="19811" y="1760"/>
                  </a:cubicBezTo>
                  <a:lnTo>
                    <a:pt x="19811" y="17483"/>
                  </a:lnTo>
                  <a:cubicBezTo>
                    <a:pt x="19819" y="17631"/>
                    <a:pt x="19930" y="17705"/>
                    <a:pt x="20043" y="17705"/>
                  </a:cubicBezTo>
                  <a:cubicBezTo>
                    <a:pt x="20157" y="17705"/>
                    <a:pt x="20272" y="17631"/>
                    <a:pt x="20289" y="17483"/>
                  </a:cubicBezTo>
                  <a:lnTo>
                    <a:pt x="20289" y="1760"/>
                  </a:lnTo>
                  <a:cubicBezTo>
                    <a:pt x="20272" y="1612"/>
                    <a:pt x="20157" y="1538"/>
                    <a:pt x="20043" y="1538"/>
                  </a:cubicBezTo>
                  <a:close/>
                  <a:moveTo>
                    <a:pt x="21566" y="1"/>
                  </a:moveTo>
                  <a:cubicBezTo>
                    <a:pt x="21455" y="1"/>
                    <a:pt x="21343" y="71"/>
                    <a:pt x="21327" y="211"/>
                  </a:cubicBezTo>
                  <a:lnTo>
                    <a:pt x="21327" y="19016"/>
                  </a:lnTo>
                  <a:cubicBezTo>
                    <a:pt x="21343" y="19164"/>
                    <a:pt x="21455" y="19238"/>
                    <a:pt x="21566" y="19238"/>
                  </a:cubicBezTo>
                  <a:cubicBezTo>
                    <a:pt x="21677" y="19238"/>
                    <a:pt x="21788" y="19164"/>
                    <a:pt x="21805" y="19016"/>
                  </a:cubicBezTo>
                  <a:lnTo>
                    <a:pt x="21805" y="211"/>
                  </a:lnTo>
                  <a:cubicBezTo>
                    <a:pt x="21788" y="71"/>
                    <a:pt x="21677" y="1"/>
                    <a:pt x="215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1" name="Google Shape;1561;p48"/>
          <p:cNvGrpSpPr/>
          <p:nvPr/>
        </p:nvGrpSpPr>
        <p:grpSpPr>
          <a:xfrm>
            <a:off x="6044762" y="3020260"/>
            <a:ext cx="2069811" cy="1553187"/>
            <a:chOff x="6044762" y="3020260"/>
            <a:chExt cx="2069811" cy="1553187"/>
          </a:xfrm>
        </p:grpSpPr>
        <p:sp>
          <p:nvSpPr>
            <p:cNvPr id="1562" name="Google Shape;1562;p48"/>
            <p:cNvSpPr/>
            <p:nvPr/>
          </p:nvSpPr>
          <p:spPr>
            <a:xfrm>
              <a:off x="6310417" y="3729166"/>
              <a:ext cx="623420" cy="152926"/>
            </a:xfrm>
            <a:custGeom>
              <a:avLst/>
              <a:gdLst/>
              <a:ahLst/>
              <a:cxnLst/>
              <a:rect l="l" t="t" r="r" b="b"/>
              <a:pathLst>
                <a:path w="12609" h="3093" extrusionOk="0">
                  <a:moveTo>
                    <a:pt x="2061" y="1"/>
                  </a:moveTo>
                  <a:cubicBezTo>
                    <a:pt x="693" y="1"/>
                    <a:pt x="1" y="1665"/>
                    <a:pt x="973" y="2638"/>
                  </a:cubicBezTo>
                  <a:cubicBezTo>
                    <a:pt x="1287" y="2952"/>
                    <a:pt x="1672" y="3092"/>
                    <a:pt x="2049" y="3092"/>
                  </a:cubicBezTo>
                  <a:cubicBezTo>
                    <a:pt x="2840" y="3092"/>
                    <a:pt x="3599" y="2476"/>
                    <a:pt x="3610" y="1550"/>
                  </a:cubicBezTo>
                  <a:cubicBezTo>
                    <a:pt x="3610" y="693"/>
                    <a:pt x="2918" y="1"/>
                    <a:pt x="2061" y="1"/>
                  </a:cubicBezTo>
                  <a:close/>
                  <a:moveTo>
                    <a:pt x="6560" y="1"/>
                  </a:moveTo>
                  <a:cubicBezTo>
                    <a:pt x="5192" y="1"/>
                    <a:pt x="4500" y="1665"/>
                    <a:pt x="5472" y="2638"/>
                  </a:cubicBezTo>
                  <a:cubicBezTo>
                    <a:pt x="5786" y="2952"/>
                    <a:pt x="6173" y="3092"/>
                    <a:pt x="6552" y="3092"/>
                  </a:cubicBezTo>
                  <a:cubicBezTo>
                    <a:pt x="7347" y="3092"/>
                    <a:pt x="8109" y="2476"/>
                    <a:pt x="8109" y="1550"/>
                  </a:cubicBezTo>
                  <a:cubicBezTo>
                    <a:pt x="8109" y="693"/>
                    <a:pt x="7417" y="1"/>
                    <a:pt x="6560" y="1"/>
                  </a:cubicBezTo>
                  <a:close/>
                  <a:moveTo>
                    <a:pt x="11076" y="1"/>
                  </a:moveTo>
                  <a:cubicBezTo>
                    <a:pt x="9691" y="1"/>
                    <a:pt x="9016" y="1665"/>
                    <a:pt x="9988" y="2638"/>
                  </a:cubicBezTo>
                  <a:cubicBezTo>
                    <a:pt x="10297" y="2952"/>
                    <a:pt x="10680" y="3092"/>
                    <a:pt x="11057" y="3092"/>
                  </a:cubicBezTo>
                  <a:cubicBezTo>
                    <a:pt x="11846" y="3092"/>
                    <a:pt x="12609" y="2476"/>
                    <a:pt x="12609" y="1550"/>
                  </a:cubicBezTo>
                  <a:cubicBezTo>
                    <a:pt x="12609" y="693"/>
                    <a:pt x="11933" y="1"/>
                    <a:pt x="110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8"/>
            <p:cNvSpPr/>
            <p:nvPr/>
          </p:nvSpPr>
          <p:spPr>
            <a:xfrm>
              <a:off x="6310417" y="3213382"/>
              <a:ext cx="1292427" cy="152876"/>
            </a:xfrm>
            <a:custGeom>
              <a:avLst/>
              <a:gdLst/>
              <a:ahLst/>
              <a:cxnLst/>
              <a:rect l="l" t="t" r="r" b="b"/>
              <a:pathLst>
                <a:path w="26140" h="3092" extrusionOk="0">
                  <a:moveTo>
                    <a:pt x="2061" y="0"/>
                  </a:moveTo>
                  <a:cubicBezTo>
                    <a:pt x="693" y="0"/>
                    <a:pt x="1" y="1665"/>
                    <a:pt x="973" y="2637"/>
                  </a:cubicBezTo>
                  <a:cubicBezTo>
                    <a:pt x="1287" y="2951"/>
                    <a:pt x="1674" y="3092"/>
                    <a:pt x="2053" y="3092"/>
                  </a:cubicBezTo>
                  <a:cubicBezTo>
                    <a:pt x="2847" y="3092"/>
                    <a:pt x="3610" y="2475"/>
                    <a:pt x="3610" y="1549"/>
                  </a:cubicBezTo>
                  <a:cubicBezTo>
                    <a:pt x="3610" y="692"/>
                    <a:pt x="2918" y="0"/>
                    <a:pt x="2061" y="0"/>
                  </a:cubicBezTo>
                  <a:close/>
                  <a:moveTo>
                    <a:pt x="6560" y="0"/>
                  </a:moveTo>
                  <a:cubicBezTo>
                    <a:pt x="5192" y="0"/>
                    <a:pt x="4500" y="1665"/>
                    <a:pt x="5472" y="2637"/>
                  </a:cubicBezTo>
                  <a:cubicBezTo>
                    <a:pt x="5786" y="2951"/>
                    <a:pt x="6173" y="3092"/>
                    <a:pt x="6552" y="3092"/>
                  </a:cubicBezTo>
                  <a:cubicBezTo>
                    <a:pt x="7347" y="3092"/>
                    <a:pt x="8109" y="2475"/>
                    <a:pt x="8109" y="1549"/>
                  </a:cubicBezTo>
                  <a:cubicBezTo>
                    <a:pt x="8109" y="692"/>
                    <a:pt x="7417" y="0"/>
                    <a:pt x="6560" y="0"/>
                  </a:cubicBezTo>
                  <a:close/>
                  <a:moveTo>
                    <a:pt x="11076" y="0"/>
                  </a:moveTo>
                  <a:cubicBezTo>
                    <a:pt x="9691" y="0"/>
                    <a:pt x="9016" y="1665"/>
                    <a:pt x="9988" y="2637"/>
                  </a:cubicBezTo>
                  <a:cubicBezTo>
                    <a:pt x="10302" y="2951"/>
                    <a:pt x="10687" y="3092"/>
                    <a:pt x="11064" y="3092"/>
                  </a:cubicBezTo>
                  <a:cubicBezTo>
                    <a:pt x="11853" y="3092"/>
                    <a:pt x="12609" y="2475"/>
                    <a:pt x="12609" y="1549"/>
                  </a:cubicBezTo>
                  <a:cubicBezTo>
                    <a:pt x="12609" y="692"/>
                    <a:pt x="11933" y="0"/>
                    <a:pt x="11076" y="0"/>
                  </a:cubicBezTo>
                  <a:close/>
                  <a:moveTo>
                    <a:pt x="15575" y="0"/>
                  </a:moveTo>
                  <a:cubicBezTo>
                    <a:pt x="14207" y="0"/>
                    <a:pt x="13515" y="1665"/>
                    <a:pt x="14487" y="2637"/>
                  </a:cubicBezTo>
                  <a:cubicBezTo>
                    <a:pt x="14802" y="2951"/>
                    <a:pt x="15188" y="3092"/>
                    <a:pt x="15567" y="3092"/>
                  </a:cubicBezTo>
                  <a:cubicBezTo>
                    <a:pt x="16362" y="3092"/>
                    <a:pt x="17124" y="2475"/>
                    <a:pt x="17124" y="1549"/>
                  </a:cubicBezTo>
                  <a:cubicBezTo>
                    <a:pt x="17124" y="692"/>
                    <a:pt x="16432" y="0"/>
                    <a:pt x="15592" y="0"/>
                  </a:cubicBezTo>
                  <a:close/>
                  <a:moveTo>
                    <a:pt x="20091" y="0"/>
                  </a:moveTo>
                  <a:cubicBezTo>
                    <a:pt x="18707" y="0"/>
                    <a:pt x="18031" y="1665"/>
                    <a:pt x="19003" y="2637"/>
                  </a:cubicBezTo>
                  <a:cubicBezTo>
                    <a:pt x="19317" y="2951"/>
                    <a:pt x="19702" y="3092"/>
                    <a:pt x="20079" y="3092"/>
                  </a:cubicBezTo>
                  <a:cubicBezTo>
                    <a:pt x="20869" y="3092"/>
                    <a:pt x="21624" y="2475"/>
                    <a:pt x="21624" y="1549"/>
                  </a:cubicBezTo>
                  <a:cubicBezTo>
                    <a:pt x="21624" y="692"/>
                    <a:pt x="20948" y="0"/>
                    <a:pt x="20091" y="0"/>
                  </a:cubicBezTo>
                  <a:close/>
                  <a:moveTo>
                    <a:pt x="24590" y="0"/>
                  </a:moveTo>
                  <a:cubicBezTo>
                    <a:pt x="23222" y="0"/>
                    <a:pt x="22530" y="1665"/>
                    <a:pt x="23503" y="2637"/>
                  </a:cubicBezTo>
                  <a:cubicBezTo>
                    <a:pt x="23817" y="2951"/>
                    <a:pt x="24203" y="3092"/>
                    <a:pt x="24582" y="3092"/>
                  </a:cubicBezTo>
                  <a:cubicBezTo>
                    <a:pt x="25377" y="3092"/>
                    <a:pt x="26140" y="2475"/>
                    <a:pt x="26140" y="1549"/>
                  </a:cubicBezTo>
                  <a:cubicBezTo>
                    <a:pt x="26140" y="692"/>
                    <a:pt x="25447" y="0"/>
                    <a:pt x="245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a:off x="6310417" y="4022509"/>
              <a:ext cx="1069145" cy="152926"/>
            </a:xfrm>
            <a:custGeom>
              <a:avLst/>
              <a:gdLst/>
              <a:ahLst/>
              <a:cxnLst/>
              <a:rect l="l" t="t" r="r" b="b"/>
              <a:pathLst>
                <a:path w="21624" h="3093" extrusionOk="0">
                  <a:moveTo>
                    <a:pt x="2061" y="1"/>
                  </a:moveTo>
                  <a:cubicBezTo>
                    <a:pt x="693" y="1"/>
                    <a:pt x="1" y="1665"/>
                    <a:pt x="973" y="2638"/>
                  </a:cubicBezTo>
                  <a:cubicBezTo>
                    <a:pt x="1287" y="2952"/>
                    <a:pt x="1674" y="3092"/>
                    <a:pt x="2053" y="3092"/>
                  </a:cubicBezTo>
                  <a:cubicBezTo>
                    <a:pt x="2847" y="3092"/>
                    <a:pt x="3610" y="2476"/>
                    <a:pt x="3610" y="1550"/>
                  </a:cubicBezTo>
                  <a:cubicBezTo>
                    <a:pt x="3610" y="693"/>
                    <a:pt x="2918" y="1"/>
                    <a:pt x="2061" y="1"/>
                  </a:cubicBezTo>
                  <a:close/>
                  <a:moveTo>
                    <a:pt x="6560" y="1"/>
                  </a:moveTo>
                  <a:cubicBezTo>
                    <a:pt x="5192" y="1"/>
                    <a:pt x="4500" y="1665"/>
                    <a:pt x="5472" y="2638"/>
                  </a:cubicBezTo>
                  <a:cubicBezTo>
                    <a:pt x="5786" y="2952"/>
                    <a:pt x="6173" y="3092"/>
                    <a:pt x="6552" y="3092"/>
                  </a:cubicBezTo>
                  <a:cubicBezTo>
                    <a:pt x="7347" y="3092"/>
                    <a:pt x="8109" y="2476"/>
                    <a:pt x="8109" y="1550"/>
                  </a:cubicBezTo>
                  <a:cubicBezTo>
                    <a:pt x="8109" y="693"/>
                    <a:pt x="7417" y="1"/>
                    <a:pt x="6560" y="1"/>
                  </a:cubicBezTo>
                  <a:close/>
                  <a:moveTo>
                    <a:pt x="11076" y="1"/>
                  </a:moveTo>
                  <a:cubicBezTo>
                    <a:pt x="9691" y="1"/>
                    <a:pt x="9016" y="1665"/>
                    <a:pt x="9988" y="2638"/>
                  </a:cubicBezTo>
                  <a:cubicBezTo>
                    <a:pt x="10302" y="2952"/>
                    <a:pt x="10687" y="3092"/>
                    <a:pt x="11064" y="3092"/>
                  </a:cubicBezTo>
                  <a:cubicBezTo>
                    <a:pt x="11853" y="3092"/>
                    <a:pt x="12609" y="2476"/>
                    <a:pt x="12609" y="1550"/>
                  </a:cubicBezTo>
                  <a:cubicBezTo>
                    <a:pt x="12609" y="693"/>
                    <a:pt x="11933" y="1"/>
                    <a:pt x="11076" y="1"/>
                  </a:cubicBezTo>
                  <a:close/>
                  <a:moveTo>
                    <a:pt x="15575" y="1"/>
                  </a:moveTo>
                  <a:cubicBezTo>
                    <a:pt x="14207" y="1"/>
                    <a:pt x="13515" y="1665"/>
                    <a:pt x="14487" y="2638"/>
                  </a:cubicBezTo>
                  <a:cubicBezTo>
                    <a:pt x="14802" y="2952"/>
                    <a:pt x="15188" y="3092"/>
                    <a:pt x="15567" y="3092"/>
                  </a:cubicBezTo>
                  <a:cubicBezTo>
                    <a:pt x="16362" y="3092"/>
                    <a:pt x="17124" y="2476"/>
                    <a:pt x="17124" y="1550"/>
                  </a:cubicBezTo>
                  <a:cubicBezTo>
                    <a:pt x="17124" y="693"/>
                    <a:pt x="16432" y="1"/>
                    <a:pt x="15592" y="1"/>
                  </a:cubicBezTo>
                  <a:close/>
                  <a:moveTo>
                    <a:pt x="20091" y="1"/>
                  </a:moveTo>
                  <a:cubicBezTo>
                    <a:pt x="18707" y="1"/>
                    <a:pt x="18031" y="1665"/>
                    <a:pt x="19003" y="2638"/>
                  </a:cubicBezTo>
                  <a:cubicBezTo>
                    <a:pt x="19317" y="2952"/>
                    <a:pt x="19702" y="3092"/>
                    <a:pt x="20079" y="3092"/>
                  </a:cubicBezTo>
                  <a:cubicBezTo>
                    <a:pt x="20869" y="3092"/>
                    <a:pt x="21624" y="2476"/>
                    <a:pt x="21624" y="1550"/>
                  </a:cubicBezTo>
                  <a:cubicBezTo>
                    <a:pt x="21624" y="693"/>
                    <a:pt x="20948" y="1"/>
                    <a:pt x="200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a:off x="6310417" y="3471670"/>
              <a:ext cx="1784627" cy="152876"/>
            </a:xfrm>
            <a:custGeom>
              <a:avLst/>
              <a:gdLst/>
              <a:ahLst/>
              <a:cxnLst/>
              <a:rect l="l" t="t" r="r" b="b"/>
              <a:pathLst>
                <a:path w="36095" h="3092" extrusionOk="0">
                  <a:moveTo>
                    <a:pt x="2061" y="1"/>
                  </a:moveTo>
                  <a:cubicBezTo>
                    <a:pt x="693" y="1"/>
                    <a:pt x="1" y="1649"/>
                    <a:pt x="973" y="2638"/>
                  </a:cubicBezTo>
                  <a:cubicBezTo>
                    <a:pt x="1286" y="2951"/>
                    <a:pt x="1670" y="3092"/>
                    <a:pt x="2047" y="3092"/>
                  </a:cubicBezTo>
                  <a:cubicBezTo>
                    <a:pt x="2839" y="3092"/>
                    <a:pt x="3599" y="2471"/>
                    <a:pt x="3610" y="1533"/>
                  </a:cubicBezTo>
                  <a:cubicBezTo>
                    <a:pt x="3610" y="693"/>
                    <a:pt x="2918" y="1"/>
                    <a:pt x="2061" y="1"/>
                  </a:cubicBezTo>
                  <a:close/>
                  <a:moveTo>
                    <a:pt x="6692" y="1"/>
                  </a:moveTo>
                  <a:cubicBezTo>
                    <a:pt x="5324" y="1"/>
                    <a:pt x="4632" y="1665"/>
                    <a:pt x="5604" y="2638"/>
                  </a:cubicBezTo>
                  <a:cubicBezTo>
                    <a:pt x="5918" y="2951"/>
                    <a:pt x="6303" y="3092"/>
                    <a:pt x="6682" y="3092"/>
                  </a:cubicBezTo>
                  <a:cubicBezTo>
                    <a:pt x="7477" y="3092"/>
                    <a:pt x="8241" y="2471"/>
                    <a:pt x="8241" y="1533"/>
                  </a:cubicBezTo>
                  <a:cubicBezTo>
                    <a:pt x="8241" y="693"/>
                    <a:pt x="7549" y="1"/>
                    <a:pt x="6708" y="1"/>
                  </a:cubicBezTo>
                  <a:close/>
                  <a:moveTo>
                    <a:pt x="11340" y="1"/>
                  </a:moveTo>
                  <a:cubicBezTo>
                    <a:pt x="9955" y="1"/>
                    <a:pt x="9263" y="1649"/>
                    <a:pt x="10235" y="2638"/>
                  </a:cubicBezTo>
                  <a:cubicBezTo>
                    <a:pt x="10549" y="2951"/>
                    <a:pt x="10934" y="3092"/>
                    <a:pt x="11313" y="3092"/>
                  </a:cubicBezTo>
                  <a:cubicBezTo>
                    <a:pt x="12108" y="3092"/>
                    <a:pt x="12872" y="2471"/>
                    <a:pt x="12872" y="1533"/>
                  </a:cubicBezTo>
                  <a:cubicBezTo>
                    <a:pt x="12872" y="693"/>
                    <a:pt x="12197" y="1"/>
                    <a:pt x="11340" y="1"/>
                  </a:cubicBezTo>
                  <a:close/>
                  <a:moveTo>
                    <a:pt x="15971" y="1"/>
                  </a:moveTo>
                  <a:cubicBezTo>
                    <a:pt x="14603" y="1"/>
                    <a:pt x="13911" y="1665"/>
                    <a:pt x="14883" y="2638"/>
                  </a:cubicBezTo>
                  <a:cubicBezTo>
                    <a:pt x="15197" y="2951"/>
                    <a:pt x="15582" y="3092"/>
                    <a:pt x="15961" y="3092"/>
                  </a:cubicBezTo>
                  <a:cubicBezTo>
                    <a:pt x="16756" y="3092"/>
                    <a:pt x="17520" y="2471"/>
                    <a:pt x="17520" y="1533"/>
                  </a:cubicBezTo>
                  <a:cubicBezTo>
                    <a:pt x="17520" y="693"/>
                    <a:pt x="16844" y="1"/>
                    <a:pt x="16004" y="1"/>
                  </a:cubicBezTo>
                  <a:close/>
                  <a:moveTo>
                    <a:pt x="20618" y="1"/>
                  </a:moveTo>
                  <a:cubicBezTo>
                    <a:pt x="19251" y="1"/>
                    <a:pt x="18558" y="1649"/>
                    <a:pt x="19531" y="2638"/>
                  </a:cubicBezTo>
                  <a:cubicBezTo>
                    <a:pt x="19844" y="2951"/>
                    <a:pt x="20230" y="3092"/>
                    <a:pt x="20608" y="3092"/>
                  </a:cubicBezTo>
                  <a:cubicBezTo>
                    <a:pt x="21404" y="3092"/>
                    <a:pt x="22168" y="2471"/>
                    <a:pt x="22168" y="1533"/>
                  </a:cubicBezTo>
                  <a:cubicBezTo>
                    <a:pt x="22168" y="693"/>
                    <a:pt x="21475" y="1"/>
                    <a:pt x="20635" y="1"/>
                  </a:cubicBezTo>
                  <a:close/>
                  <a:moveTo>
                    <a:pt x="25266" y="1"/>
                  </a:moveTo>
                  <a:cubicBezTo>
                    <a:pt x="23882" y="1"/>
                    <a:pt x="23206" y="1665"/>
                    <a:pt x="24178" y="2638"/>
                  </a:cubicBezTo>
                  <a:cubicBezTo>
                    <a:pt x="24492" y="2951"/>
                    <a:pt x="24876" y="3092"/>
                    <a:pt x="25252" y="3092"/>
                  </a:cubicBezTo>
                  <a:cubicBezTo>
                    <a:pt x="26042" y="3092"/>
                    <a:pt x="26799" y="2471"/>
                    <a:pt x="26799" y="1533"/>
                  </a:cubicBezTo>
                  <a:cubicBezTo>
                    <a:pt x="26799" y="693"/>
                    <a:pt x="26123" y="1"/>
                    <a:pt x="25266" y="1"/>
                  </a:cubicBezTo>
                  <a:close/>
                  <a:moveTo>
                    <a:pt x="29897" y="1"/>
                  </a:moveTo>
                  <a:cubicBezTo>
                    <a:pt x="28529" y="1"/>
                    <a:pt x="27837" y="1649"/>
                    <a:pt x="28810" y="2638"/>
                  </a:cubicBezTo>
                  <a:cubicBezTo>
                    <a:pt x="29123" y="2951"/>
                    <a:pt x="29509" y="3092"/>
                    <a:pt x="29887" y="3092"/>
                  </a:cubicBezTo>
                  <a:cubicBezTo>
                    <a:pt x="30682" y="3092"/>
                    <a:pt x="31447" y="2471"/>
                    <a:pt x="31447" y="1533"/>
                  </a:cubicBezTo>
                  <a:cubicBezTo>
                    <a:pt x="31447" y="693"/>
                    <a:pt x="30771" y="1"/>
                    <a:pt x="29914" y="1"/>
                  </a:cubicBezTo>
                  <a:close/>
                  <a:moveTo>
                    <a:pt x="34545" y="1"/>
                  </a:moveTo>
                  <a:cubicBezTo>
                    <a:pt x="33177" y="1"/>
                    <a:pt x="32485" y="1665"/>
                    <a:pt x="33457" y="2638"/>
                  </a:cubicBezTo>
                  <a:cubicBezTo>
                    <a:pt x="33771" y="2951"/>
                    <a:pt x="34156" y="3092"/>
                    <a:pt x="34535" y="3092"/>
                  </a:cubicBezTo>
                  <a:cubicBezTo>
                    <a:pt x="35330" y="3092"/>
                    <a:pt x="36094" y="2471"/>
                    <a:pt x="36094" y="1533"/>
                  </a:cubicBezTo>
                  <a:cubicBezTo>
                    <a:pt x="36094" y="693"/>
                    <a:pt x="35402" y="1"/>
                    <a:pt x="345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a:off x="6044762" y="4338693"/>
              <a:ext cx="2069811" cy="7367"/>
            </a:xfrm>
            <a:custGeom>
              <a:avLst/>
              <a:gdLst/>
              <a:ahLst/>
              <a:cxnLst/>
              <a:rect l="l" t="t" r="r" b="b"/>
              <a:pathLst>
                <a:path w="41863" h="149" extrusionOk="0">
                  <a:moveTo>
                    <a:pt x="1" y="1"/>
                  </a:moveTo>
                  <a:lnTo>
                    <a:pt x="1" y="149"/>
                  </a:lnTo>
                  <a:lnTo>
                    <a:pt x="41863" y="149"/>
                  </a:lnTo>
                  <a:lnTo>
                    <a:pt x="418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6129507" y="3020260"/>
              <a:ext cx="8207" cy="1426861"/>
            </a:xfrm>
            <a:custGeom>
              <a:avLst/>
              <a:gdLst/>
              <a:ahLst/>
              <a:cxnLst/>
              <a:rect l="l" t="t" r="r" b="b"/>
              <a:pathLst>
                <a:path w="166" h="28859" extrusionOk="0">
                  <a:moveTo>
                    <a:pt x="1" y="0"/>
                  </a:moveTo>
                  <a:lnTo>
                    <a:pt x="1" y="28859"/>
                  </a:lnTo>
                  <a:lnTo>
                    <a:pt x="166" y="28859"/>
                  </a:lnTo>
                  <a:lnTo>
                    <a:pt x="1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6349526" y="4505759"/>
              <a:ext cx="44894" cy="67687"/>
            </a:xfrm>
            <a:custGeom>
              <a:avLst/>
              <a:gdLst/>
              <a:ahLst/>
              <a:cxnLst/>
              <a:rect l="l" t="t" r="r" b="b"/>
              <a:pathLst>
                <a:path w="908" h="1369" extrusionOk="0">
                  <a:moveTo>
                    <a:pt x="462" y="132"/>
                  </a:moveTo>
                  <a:cubicBezTo>
                    <a:pt x="545" y="132"/>
                    <a:pt x="627" y="181"/>
                    <a:pt x="660" y="280"/>
                  </a:cubicBezTo>
                  <a:cubicBezTo>
                    <a:pt x="709" y="363"/>
                    <a:pt x="742" y="495"/>
                    <a:pt x="742" y="676"/>
                  </a:cubicBezTo>
                  <a:cubicBezTo>
                    <a:pt x="742" y="857"/>
                    <a:pt x="709" y="1006"/>
                    <a:pt x="660" y="1088"/>
                  </a:cubicBezTo>
                  <a:cubicBezTo>
                    <a:pt x="627" y="1187"/>
                    <a:pt x="545" y="1220"/>
                    <a:pt x="462" y="1220"/>
                  </a:cubicBezTo>
                  <a:cubicBezTo>
                    <a:pt x="363" y="1220"/>
                    <a:pt x="297" y="1187"/>
                    <a:pt x="248" y="1088"/>
                  </a:cubicBezTo>
                  <a:cubicBezTo>
                    <a:pt x="198" y="1006"/>
                    <a:pt x="182" y="857"/>
                    <a:pt x="182" y="676"/>
                  </a:cubicBezTo>
                  <a:cubicBezTo>
                    <a:pt x="182" y="495"/>
                    <a:pt x="198" y="363"/>
                    <a:pt x="248" y="280"/>
                  </a:cubicBezTo>
                  <a:cubicBezTo>
                    <a:pt x="297" y="181"/>
                    <a:pt x="363" y="132"/>
                    <a:pt x="462" y="132"/>
                  </a:cubicBezTo>
                  <a:close/>
                  <a:moveTo>
                    <a:pt x="462" y="0"/>
                  </a:moveTo>
                  <a:cubicBezTo>
                    <a:pt x="314" y="0"/>
                    <a:pt x="198" y="50"/>
                    <a:pt x="116" y="181"/>
                  </a:cubicBezTo>
                  <a:cubicBezTo>
                    <a:pt x="34" y="297"/>
                    <a:pt x="1" y="462"/>
                    <a:pt x="1" y="676"/>
                  </a:cubicBezTo>
                  <a:cubicBezTo>
                    <a:pt x="1" y="907"/>
                    <a:pt x="34" y="1071"/>
                    <a:pt x="116" y="1187"/>
                  </a:cubicBezTo>
                  <a:cubicBezTo>
                    <a:pt x="198" y="1319"/>
                    <a:pt x="314" y="1368"/>
                    <a:pt x="462" y="1368"/>
                  </a:cubicBezTo>
                  <a:cubicBezTo>
                    <a:pt x="610" y="1368"/>
                    <a:pt x="726" y="1319"/>
                    <a:pt x="792" y="1187"/>
                  </a:cubicBezTo>
                  <a:cubicBezTo>
                    <a:pt x="874" y="1071"/>
                    <a:pt x="907" y="907"/>
                    <a:pt x="907" y="676"/>
                  </a:cubicBezTo>
                  <a:cubicBezTo>
                    <a:pt x="907" y="462"/>
                    <a:pt x="874" y="297"/>
                    <a:pt x="792" y="181"/>
                  </a:cubicBezTo>
                  <a:cubicBezTo>
                    <a:pt x="726" y="50"/>
                    <a:pt x="610" y="0"/>
                    <a:pt x="4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6410637" y="4506551"/>
              <a:ext cx="39158" cy="66055"/>
            </a:xfrm>
            <a:custGeom>
              <a:avLst/>
              <a:gdLst/>
              <a:ahLst/>
              <a:cxnLst/>
              <a:rect l="l" t="t" r="r" b="b"/>
              <a:pathLst>
                <a:path w="792" h="1336" extrusionOk="0">
                  <a:moveTo>
                    <a:pt x="314" y="1"/>
                  </a:moveTo>
                  <a:lnTo>
                    <a:pt x="1" y="67"/>
                  </a:lnTo>
                  <a:lnTo>
                    <a:pt x="1" y="231"/>
                  </a:lnTo>
                  <a:lnTo>
                    <a:pt x="314" y="165"/>
                  </a:lnTo>
                  <a:lnTo>
                    <a:pt x="314" y="1171"/>
                  </a:lnTo>
                  <a:lnTo>
                    <a:pt x="17" y="1171"/>
                  </a:lnTo>
                  <a:lnTo>
                    <a:pt x="17" y="1336"/>
                  </a:lnTo>
                  <a:lnTo>
                    <a:pt x="792" y="1336"/>
                  </a:lnTo>
                  <a:lnTo>
                    <a:pt x="792" y="1171"/>
                  </a:lnTo>
                  <a:lnTo>
                    <a:pt x="495" y="1171"/>
                  </a:lnTo>
                  <a:lnTo>
                    <a:pt x="4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6828673" y="4505759"/>
              <a:ext cx="45685" cy="67687"/>
            </a:xfrm>
            <a:custGeom>
              <a:avLst/>
              <a:gdLst/>
              <a:ahLst/>
              <a:cxnLst/>
              <a:rect l="l" t="t" r="r" b="b"/>
              <a:pathLst>
                <a:path w="924" h="1369" extrusionOk="0">
                  <a:moveTo>
                    <a:pt x="462" y="132"/>
                  </a:moveTo>
                  <a:cubicBezTo>
                    <a:pt x="561" y="132"/>
                    <a:pt x="627" y="181"/>
                    <a:pt x="676" y="280"/>
                  </a:cubicBezTo>
                  <a:cubicBezTo>
                    <a:pt x="726" y="363"/>
                    <a:pt x="742" y="495"/>
                    <a:pt x="742" y="676"/>
                  </a:cubicBezTo>
                  <a:cubicBezTo>
                    <a:pt x="742" y="857"/>
                    <a:pt x="726" y="1006"/>
                    <a:pt x="676" y="1088"/>
                  </a:cubicBezTo>
                  <a:cubicBezTo>
                    <a:pt x="627" y="1187"/>
                    <a:pt x="561" y="1220"/>
                    <a:pt x="462" y="1220"/>
                  </a:cubicBezTo>
                  <a:cubicBezTo>
                    <a:pt x="380" y="1220"/>
                    <a:pt x="297" y="1187"/>
                    <a:pt x="248" y="1088"/>
                  </a:cubicBezTo>
                  <a:cubicBezTo>
                    <a:pt x="215" y="1006"/>
                    <a:pt x="182" y="857"/>
                    <a:pt x="182" y="676"/>
                  </a:cubicBezTo>
                  <a:cubicBezTo>
                    <a:pt x="182" y="495"/>
                    <a:pt x="215" y="363"/>
                    <a:pt x="248" y="280"/>
                  </a:cubicBezTo>
                  <a:cubicBezTo>
                    <a:pt x="297" y="181"/>
                    <a:pt x="380" y="132"/>
                    <a:pt x="462" y="132"/>
                  </a:cubicBezTo>
                  <a:close/>
                  <a:moveTo>
                    <a:pt x="462" y="0"/>
                  </a:moveTo>
                  <a:cubicBezTo>
                    <a:pt x="314" y="0"/>
                    <a:pt x="198" y="50"/>
                    <a:pt x="116" y="181"/>
                  </a:cubicBezTo>
                  <a:cubicBezTo>
                    <a:pt x="50" y="297"/>
                    <a:pt x="1" y="462"/>
                    <a:pt x="1" y="676"/>
                  </a:cubicBezTo>
                  <a:cubicBezTo>
                    <a:pt x="1" y="907"/>
                    <a:pt x="50" y="1071"/>
                    <a:pt x="116" y="1187"/>
                  </a:cubicBezTo>
                  <a:cubicBezTo>
                    <a:pt x="198" y="1319"/>
                    <a:pt x="314" y="1368"/>
                    <a:pt x="462" y="1368"/>
                  </a:cubicBezTo>
                  <a:cubicBezTo>
                    <a:pt x="610" y="1368"/>
                    <a:pt x="726" y="1319"/>
                    <a:pt x="808" y="1187"/>
                  </a:cubicBezTo>
                  <a:cubicBezTo>
                    <a:pt x="874" y="1071"/>
                    <a:pt x="924" y="907"/>
                    <a:pt x="924" y="676"/>
                  </a:cubicBezTo>
                  <a:cubicBezTo>
                    <a:pt x="924" y="462"/>
                    <a:pt x="874" y="297"/>
                    <a:pt x="808" y="181"/>
                  </a:cubicBezTo>
                  <a:cubicBezTo>
                    <a:pt x="726" y="50"/>
                    <a:pt x="610" y="0"/>
                    <a:pt x="4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8"/>
            <p:cNvSpPr/>
            <p:nvPr/>
          </p:nvSpPr>
          <p:spPr>
            <a:xfrm>
              <a:off x="6886521" y="4505759"/>
              <a:ext cx="41631" cy="66846"/>
            </a:xfrm>
            <a:custGeom>
              <a:avLst/>
              <a:gdLst/>
              <a:ahLst/>
              <a:cxnLst/>
              <a:rect l="l" t="t" r="r" b="b"/>
              <a:pathLst>
                <a:path w="842" h="1352" extrusionOk="0">
                  <a:moveTo>
                    <a:pt x="380" y="0"/>
                  </a:moveTo>
                  <a:cubicBezTo>
                    <a:pt x="330" y="0"/>
                    <a:pt x="281" y="0"/>
                    <a:pt x="215" y="17"/>
                  </a:cubicBezTo>
                  <a:cubicBezTo>
                    <a:pt x="149" y="33"/>
                    <a:pt x="83" y="50"/>
                    <a:pt x="17" y="83"/>
                  </a:cubicBezTo>
                  <a:lnTo>
                    <a:pt x="17" y="264"/>
                  </a:lnTo>
                  <a:cubicBezTo>
                    <a:pt x="83" y="231"/>
                    <a:pt x="149" y="198"/>
                    <a:pt x="215" y="181"/>
                  </a:cubicBezTo>
                  <a:cubicBezTo>
                    <a:pt x="281" y="165"/>
                    <a:pt x="330" y="149"/>
                    <a:pt x="396" y="149"/>
                  </a:cubicBezTo>
                  <a:cubicBezTo>
                    <a:pt x="462" y="149"/>
                    <a:pt x="528" y="165"/>
                    <a:pt x="578" y="214"/>
                  </a:cubicBezTo>
                  <a:cubicBezTo>
                    <a:pt x="627" y="264"/>
                    <a:pt x="660" y="313"/>
                    <a:pt x="660" y="379"/>
                  </a:cubicBezTo>
                  <a:cubicBezTo>
                    <a:pt x="660" y="429"/>
                    <a:pt x="643" y="478"/>
                    <a:pt x="627" y="511"/>
                  </a:cubicBezTo>
                  <a:cubicBezTo>
                    <a:pt x="594" y="561"/>
                    <a:pt x="561" y="610"/>
                    <a:pt x="495" y="676"/>
                  </a:cubicBezTo>
                  <a:cubicBezTo>
                    <a:pt x="479" y="709"/>
                    <a:pt x="396" y="791"/>
                    <a:pt x="281" y="907"/>
                  </a:cubicBezTo>
                  <a:cubicBezTo>
                    <a:pt x="166" y="1022"/>
                    <a:pt x="67" y="1121"/>
                    <a:pt x="1" y="1187"/>
                  </a:cubicBezTo>
                  <a:lnTo>
                    <a:pt x="1" y="1352"/>
                  </a:lnTo>
                  <a:lnTo>
                    <a:pt x="841" y="1352"/>
                  </a:lnTo>
                  <a:lnTo>
                    <a:pt x="841" y="1187"/>
                  </a:lnTo>
                  <a:lnTo>
                    <a:pt x="215" y="1187"/>
                  </a:lnTo>
                  <a:cubicBezTo>
                    <a:pt x="363" y="1038"/>
                    <a:pt x="479" y="940"/>
                    <a:pt x="561" y="857"/>
                  </a:cubicBezTo>
                  <a:cubicBezTo>
                    <a:pt x="627" y="775"/>
                    <a:pt x="676" y="725"/>
                    <a:pt x="693" y="709"/>
                  </a:cubicBezTo>
                  <a:cubicBezTo>
                    <a:pt x="742" y="643"/>
                    <a:pt x="792" y="577"/>
                    <a:pt x="808" y="528"/>
                  </a:cubicBezTo>
                  <a:cubicBezTo>
                    <a:pt x="825" y="478"/>
                    <a:pt x="841" y="429"/>
                    <a:pt x="841" y="379"/>
                  </a:cubicBezTo>
                  <a:cubicBezTo>
                    <a:pt x="841" y="264"/>
                    <a:pt x="792" y="165"/>
                    <a:pt x="709" y="99"/>
                  </a:cubicBezTo>
                  <a:cubicBezTo>
                    <a:pt x="627" y="33"/>
                    <a:pt x="528" y="0"/>
                    <a:pt x="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8"/>
            <p:cNvSpPr/>
            <p:nvPr/>
          </p:nvSpPr>
          <p:spPr>
            <a:xfrm>
              <a:off x="7308612" y="4505759"/>
              <a:ext cx="44894" cy="67687"/>
            </a:xfrm>
            <a:custGeom>
              <a:avLst/>
              <a:gdLst/>
              <a:ahLst/>
              <a:cxnLst/>
              <a:rect l="l" t="t" r="r" b="b"/>
              <a:pathLst>
                <a:path w="908" h="1369" extrusionOk="0">
                  <a:moveTo>
                    <a:pt x="446" y="132"/>
                  </a:moveTo>
                  <a:cubicBezTo>
                    <a:pt x="545" y="132"/>
                    <a:pt x="611" y="181"/>
                    <a:pt x="660" y="280"/>
                  </a:cubicBezTo>
                  <a:cubicBezTo>
                    <a:pt x="710" y="363"/>
                    <a:pt x="726" y="495"/>
                    <a:pt x="726" y="676"/>
                  </a:cubicBezTo>
                  <a:cubicBezTo>
                    <a:pt x="726" y="857"/>
                    <a:pt x="710" y="1006"/>
                    <a:pt x="660" y="1088"/>
                  </a:cubicBezTo>
                  <a:cubicBezTo>
                    <a:pt x="611" y="1187"/>
                    <a:pt x="545" y="1220"/>
                    <a:pt x="446" y="1220"/>
                  </a:cubicBezTo>
                  <a:cubicBezTo>
                    <a:pt x="364" y="1220"/>
                    <a:pt x="298" y="1187"/>
                    <a:pt x="248" y="1088"/>
                  </a:cubicBezTo>
                  <a:cubicBezTo>
                    <a:pt x="199" y="1006"/>
                    <a:pt x="182" y="857"/>
                    <a:pt x="182" y="676"/>
                  </a:cubicBezTo>
                  <a:cubicBezTo>
                    <a:pt x="182" y="495"/>
                    <a:pt x="199" y="363"/>
                    <a:pt x="248" y="280"/>
                  </a:cubicBezTo>
                  <a:cubicBezTo>
                    <a:pt x="298" y="181"/>
                    <a:pt x="364" y="132"/>
                    <a:pt x="446" y="132"/>
                  </a:cubicBezTo>
                  <a:close/>
                  <a:moveTo>
                    <a:pt x="446" y="0"/>
                  </a:moveTo>
                  <a:cubicBezTo>
                    <a:pt x="298" y="0"/>
                    <a:pt x="199" y="50"/>
                    <a:pt x="116" y="181"/>
                  </a:cubicBezTo>
                  <a:cubicBezTo>
                    <a:pt x="34" y="297"/>
                    <a:pt x="1" y="462"/>
                    <a:pt x="1" y="676"/>
                  </a:cubicBezTo>
                  <a:cubicBezTo>
                    <a:pt x="1" y="907"/>
                    <a:pt x="34" y="1071"/>
                    <a:pt x="116" y="1187"/>
                  </a:cubicBezTo>
                  <a:cubicBezTo>
                    <a:pt x="199" y="1319"/>
                    <a:pt x="298" y="1368"/>
                    <a:pt x="446" y="1368"/>
                  </a:cubicBezTo>
                  <a:cubicBezTo>
                    <a:pt x="594" y="1368"/>
                    <a:pt x="710" y="1319"/>
                    <a:pt x="792" y="1187"/>
                  </a:cubicBezTo>
                  <a:cubicBezTo>
                    <a:pt x="874" y="1071"/>
                    <a:pt x="907" y="907"/>
                    <a:pt x="907" y="676"/>
                  </a:cubicBezTo>
                  <a:cubicBezTo>
                    <a:pt x="907" y="462"/>
                    <a:pt x="874" y="297"/>
                    <a:pt x="792" y="181"/>
                  </a:cubicBezTo>
                  <a:cubicBezTo>
                    <a:pt x="710" y="50"/>
                    <a:pt x="594" y="0"/>
                    <a:pt x="4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8"/>
            <p:cNvSpPr/>
            <p:nvPr/>
          </p:nvSpPr>
          <p:spPr>
            <a:xfrm>
              <a:off x="7366509" y="4505759"/>
              <a:ext cx="43213" cy="67687"/>
            </a:xfrm>
            <a:custGeom>
              <a:avLst/>
              <a:gdLst/>
              <a:ahLst/>
              <a:cxnLst/>
              <a:rect l="l" t="t" r="r" b="b"/>
              <a:pathLst>
                <a:path w="874" h="1369" extrusionOk="0">
                  <a:moveTo>
                    <a:pt x="396" y="0"/>
                  </a:moveTo>
                  <a:cubicBezTo>
                    <a:pt x="346" y="0"/>
                    <a:pt x="280" y="0"/>
                    <a:pt x="231" y="17"/>
                  </a:cubicBezTo>
                  <a:cubicBezTo>
                    <a:pt x="165" y="17"/>
                    <a:pt x="99" y="33"/>
                    <a:pt x="33" y="50"/>
                  </a:cubicBezTo>
                  <a:lnTo>
                    <a:pt x="33" y="214"/>
                  </a:lnTo>
                  <a:cubicBezTo>
                    <a:pt x="99" y="198"/>
                    <a:pt x="165" y="181"/>
                    <a:pt x="231" y="165"/>
                  </a:cubicBezTo>
                  <a:cubicBezTo>
                    <a:pt x="280" y="149"/>
                    <a:pt x="330" y="149"/>
                    <a:pt x="379" y="149"/>
                  </a:cubicBezTo>
                  <a:cubicBezTo>
                    <a:pt x="478" y="149"/>
                    <a:pt x="544" y="165"/>
                    <a:pt x="593" y="198"/>
                  </a:cubicBezTo>
                  <a:cubicBezTo>
                    <a:pt x="643" y="247"/>
                    <a:pt x="659" y="297"/>
                    <a:pt x="659" y="363"/>
                  </a:cubicBezTo>
                  <a:cubicBezTo>
                    <a:pt x="659" y="429"/>
                    <a:pt x="643" y="478"/>
                    <a:pt x="593" y="511"/>
                  </a:cubicBezTo>
                  <a:cubicBezTo>
                    <a:pt x="544" y="544"/>
                    <a:pt x="478" y="561"/>
                    <a:pt x="396" y="561"/>
                  </a:cubicBezTo>
                  <a:lnTo>
                    <a:pt x="231" y="561"/>
                  </a:lnTo>
                  <a:lnTo>
                    <a:pt x="231" y="709"/>
                  </a:lnTo>
                  <a:lnTo>
                    <a:pt x="379" y="709"/>
                  </a:lnTo>
                  <a:cubicBezTo>
                    <a:pt x="478" y="709"/>
                    <a:pt x="560" y="725"/>
                    <a:pt x="610" y="775"/>
                  </a:cubicBezTo>
                  <a:cubicBezTo>
                    <a:pt x="659" y="824"/>
                    <a:pt x="692" y="874"/>
                    <a:pt x="692" y="956"/>
                  </a:cubicBezTo>
                  <a:cubicBezTo>
                    <a:pt x="692" y="1038"/>
                    <a:pt x="659" y="1104"/>
                    <a:pt x="610" y="1154"/>
                  </a:cubicBezTo>
                  <a:cubicBezTo>
                    <a:pt x="544" y="1203"/>
                    <a:pt x="462" y="1220"/>
                    <a:pt x="346" y="1220"/>
                  </a:cubicBezTo>
                  <a:cubicBezTo>
                    <a:pt x="280" y="1220"/>
                    <a:pt x="214" y="1203"/>
                    <a:pt x="165" y="1203"/>
                  </a:cubicBezTo>
                  <a:cubicBezTo>
                    <a:pt x="99" y="1187"/>
                    <a:pt x="50" y="1154"/>
                    <a:pt x="0" y="1137"/>
                  </a:cubicBezTo>
                  <a:lnTo>
                    <a:pt x="0" y="1302"/>
                  </a:lnTo>
                  <a:cubicBezTo>
                    <a:pt x="66" y="1319"/>
                    <a:pt x="115" y="1335"/>
                    <a:pt x="181" y="1352"/>
                  </a:cubicBezTo>
                  <a:cubicBezTo>
                    <a:pt x="247" y="1368"/>
                    <a:pt x="297" y="1368"/>
                    <a:pt x="346" y="1368"/>
                  </a:cubicBezTo>
                  <a:cubicBezTo>
                    <a:pt x="511" y="1368"/>
                    <a:pt x="643" y="1335"/>
                    <a:pt x="742" y="1269"/>
                  </a:cubicBezTo>
                  <a:cubicBezTo>
                    <a:pt x="824" y="1187"/>
                    <a:pt x="874" y="1088"/>
                    <a:pt x="874" y="956"/>
                  </a:cubicBezTo>
                  <a:cubicBezTo>
                    <a:pt x="874" y="874"/>
                    <a:pt x="841" y="808"/>
                    <a:pt x="791" y="742"/>
                  </a:cubicBezTo>
                  <a:cubicBezTo>
                    <a:pt x="742" y="692"/>
                    <a:pt x="676" y="643"/>
                    <a:pt x="593" y="626"/>
                  </a:cubicBezTo>
                  <a:cubicBezTo>
                    <a:pt x="676" y="610"/>
                    <a:pt x="725" y="577"/>
                    <a:pt x="775" y="528"/>
                  </a:cubicBezTo>
                  <a:cubicBezTo>
                    <a:pt x="824" y="478"/>
                    <a:pt x="841" y="412"/>
                    <a:pt x="841" y="346"/>
                  </a:cubicBezTo>
                  <a:cubicBezTo>
                    <a:pt x="841" y="231"/>
                    <a:pt x="791" y="149"/>
                    <a:pt x="725" y="83"/>
                  </a:cubicBezTo>
                  <a:cubicBezTo>
                    <a:pt x="643" y="33"/>
                    <a:pt x="528" y="0"/>
                    <a:pt x="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8"/>
            <p:cNvSpPr/>
            <p:nvPr/>
          </p:nvSpPr>
          <p:spPr>
            <a:xfrm>
              <a:off x="7787759" y="4505759"/>
              <a:ext cx="45685" cy="67687"/>
            </a:xfrm>
            <a:custGeom>
              <a:avLst/>
              <a:gdLst/>
              <a:ahLst/>
              <a:cxnLst/>
              <a:rect l="l" t="t" r="r" b="b"/>
              <a:pathLst>
                <a:path w="924" h="1369" extrusionOk="0">
                  <a:moveTo>
                    <a:pt x="462" y="132"/>
                  </a:moveTo>
                  <a:cubicBezTo>
                    <a:pt x="545" y="132"/>
                    <a:pt x="627" y="181"/>
                    <a:pt x="660" y="280"/>
                  </a:cubicBezTo>
                  <a:cubicBezTo>
                    <a:pt x="710" y="363"/>
                    <a:pt x="743" y="495"/>
                    <a:pt x="743" y="676"/>
                  </a:cubicBezTo>
                  <a:cubicBezTo>
                    <a:pt x="743" y="857"/>
                    <a:pt x="710" y="1006"/>
                    <a:pt x="660" y="1088"/>
                  </a:cubicBezTo>
                  <a:cubicBezTo>
                    <a:pt x="627" y="1187"/>
                    <a:pt x="545" y="1220"/>
                    <a:pt x="462" y="1220"/>
                  </a:cubicBezTo>
                  <a:cubicBezTo>
                    <a:pt x="363" y="1220"/>
                    <a:pt x="298" y="1187"/>
                    <a:pt x="248" y="1088"/>
                  </a:cubicBezTo>
                  <a:cubicBezTo>
                    <a:pt x="199" y="1006"/>
                    <a:pt x="182" y="857"/>
                    <a:pt x="182" y="676"/>
                  </a:cubicBezTo>
                  <a:cubicBezTo>
                    <a:pt x="182" y="495"/>
                    <a:pt x="199" y="363"/>
                    <a:pt x="248" y="280"/>
                  </a:cubicBezTo>
                  <a:cubicBezTo>
                    <a:pt x="298" y="181"/>
                    <a:pt x="363" y="132"/>
                    <a:pt x="462" y="132"/>
                  </a:cubicBezTo>
                  <a:close/>
                  <a:moveTo>
                    <a:pt x="462" y="0"/>
                  </a:moveTo>
                  <a:cubicBezTo>
                    <a:pt x="314" y="0"/>
                    <a:pt x="199" y="50"/>
                    <a:pt x="116" y="181"/>
                  </a:cubicBezTo>
                  <a:cubicBezTo>
                    <a:pt x="34" y="297"/>
                    <a:pt x="1" y="462"/>
                    <a:pt x="1" y="676"/>
                  </a:cubicBezTo>
                  <a:cubicBezTo>
                    <a:pt x="1" y="907"/>
                    <a:pt x="34" y="1071"/>
                    <a:pt x="116" y="1187"/>
                  </a:cubicBezTo>
                  <a:cubicBezTo>
                    <a:pt x="199" y="1319"/>
                    <a:pt x="314" y="1368"/>
                    <a:pt x="462" y="1368"/>
                  </a:cubicBezTo>
                  <a:cubicBezTo>
                    <a:pt x="611" y="1368"/>
                    <a:pt x="726" y="1319"/>
                    <a:pt x="792" y="1187"/>
                  </a:cubicBezTo>
                  <a:cubicBezTo>
                    <a:pt x="874" y="1071"/>
                    <a:pt x="924" y="907"/>
                    <a:pt x="924" y="676"/>
                  </a:cubicBezTo>
                  <a:cubicBezTo>
                    <a:pt x="924" y="462"/>
                    <a:pt x="874" y="297"/>
                    <a:pt x="792" y="181"/>
                  </a:cubicBezTo>
                  <a:cubicBezTo>
                    <a:pt x="726" y="50"/>
                    <a:pt x="611" y="0"/>
                    <a:pt x="4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8"/>
            <p:cNvSpPr/>
            <p:nvPr/>
          </p:nvSpPr>
          <p:spPr>
            <a:xfrm>
              <a:off x="7843184" y="4506551"/>
              <a:ext cx="48108" cy="66055"/>
            </a:xfrm>
            <a:custGeom>
              <a:avLst/>
              <a:gdLst/>
              <a:ahLst/>
              <a:cxnLst/>
              <a:rect l="l" t="t" r="r" b="b"/>
              <a:pathLst>
                <a:path w="973" h="1336" extrusionOk="0">
                  <a:moveTo>
                    <a:pt x="594" y="165"/>
                  </a:moveTo>
                  <a:lnTo>
                    <a:pt x="594" y="874"/>
                  </a:lnTo>
                  <a:lnTo>
                    <a:pt x="149" y="874"/>
                  </a:lnTo>
                  <a:lnTo>
                    <a:pt x="594" y="165"/>
                  </a:lnTo>
                  <a:close/>
                  <a:moveTo>
                    <a:pt x="561" y="1"/>
                  </a:moveTo>
                  <a:lnTo>
                    <a:pt x="1" y="841"/>
                  </a:lnTo>
                  <a:lnTo>
                    <a:pt x="1" y="1022"/>
                  </a:lnTo>
                  <a:lnTo>
                    <a:pt x="594" y="1022"/>
                  </a:lnTo>
                  <a:lnTo>
                    <a:pt x="594" y="1336"/>
                  </a:lnTo>
                  <a:lnTo>
                    <a:pt x="775" y="1336"/>
                  </a:lnTo>
                  <a:lnTo>
                    <a:pt x="775" y="1022"/>
                  </a:lnTo>
                  <a:lnTo>
                    <a:pt x="973" y="1022"/>
                  </a:lnTo>
                  <a:lnTo>
                    <a:pt x="973" y="874"/>
                  </a:lnTo>
                  <a:lnTo>
                    <a:pt x="775" y="874"/>
                  </a:lnTo>
                  <a:lnTo>
                    <a:pt x="7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32"/>
          <p:cNvSpPr txBox="1">
            <a:spLocks noGrp="1"/>
          </p:cNvSpPr>
          <p:nvPr>
            <p:ph type="ctrTitle"/>
          </p:nvPr>
        </p:nvSpPr>
        <p:spPr>
          <a:xfrm>
            <a:off x="901699" y="1098884"/>
            <a:ext cx="4881126" cy="185479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latin typeface="Segoe UI Semibold" panose="020B0702040204020203" pitchFamily="34" charset="0"/>
                <a:cs typeface="Segoe UI Semibold" panose="020B0702040204020203" pitchFamily="34" charset="0"/>
              </a:rPr>
              <a:t>SQL PROJECT</a:t>
            </a:r>
            <a:endParaRPr dirty="0">
              <a:latin typeface="Segoe UI Semibold" panose="020B0702040204020203" pitchFamily="34" charset="0"/>
              <a:cs typeface="Segoe UI Semibold" panose="020B0702040204020203" pitchFamily="34" charset="0"/>
            </a:endParaRPr>
          </a:p>
        </p:txBody>
      </p:sp>
      <p:sp>
        <p:nvSpPr>
          <p:cNvPr id="690" name="Google Shape;690;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01</a:t>
            </a:r>
            <a:endParaRPr>
              <a:solidFill>
                <a:schemeClr val="dk2"/>
              </a:solidFill>
            </a:endParaRPr>
          </a:p>
        </p:txBody>
      </p:sp>
      <p:sp>
        <p:nvSpPr>
          <p:cNvPr id="692" name="Google Shape;692;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4" name="Google Shape;694;p32"/>
          <p:cNvCxnSpPr>
            <a:stCxn id="690"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body" idx="1"/>
          </p:nvPr>
        </p:nvSpPr>
        <p:spPr>
          <a:xfrm>
            <a:off x="436954" y="891663"/>
            <a:ext cx="5715193" cy="3786900"/>
          </a:xfrm>
          <a:prstGeom prst="rect">
            <a:avLst/>
          </a:prstGeom>
        </p:spPr>
        <p:txBody>
          <a:bodyPr spcFirstLastPara="1" wrap="square" lIns="91425" tIns="91425" rIns="91425" bIns="91425" anchor="t" anchorCtr="0">
            <a:noAutofit/>
          </a:bodyPr>
          <a:lstStyle/>
          <a:p>
            <a:pPr marL="0" lvl="0" indent="0" rtl="0">
              <a:lnSpc>
                <a:spcPct val="100000"/>
              </a:lnSpc>
              <a:spcBef>
                <a:spcPts val="1600"/>
              </a:spcBef>
              <a:spcAft>
                <a:spcPts val="1600"/>
              </a:spcAft>
              <a:buNone/>
            </a:pPr>
            <a:r>
              <a:rPr lang="en-US" sz="1800" b="1" dirty="0">
                <a:latin typeface="Cambria Math" panose="02040503050406030204" pitchFamily="18" charset="0"/>
                <a:ea typeface="Cambria Math" panose="02040503050406030204" pitchFamily="18" charset="0"/>
              </a:rPr>
              <a:t>The hospitality industry is marked by its complexity, with hotels navigating a myriad of factors such as seasonal fluctuations, evolving consumer preferences, and competitive landscapes. In this dynamic environment, data analysis emerges as a crucial tool for hotels to gain a competitive edge. By harnessing the power of data, hotels can uncover hidden trends, identify untapped opportunities, and tailor offerings to meet the diverse needs of their guests. Through this project, we aim to showcase how SQL can serve as a robust framework for extracting actionable insights from hotel reservation data, empowering hotels to make informed decisions that drive both guest satisfaction and business success.</a:t>
            </a:r>
          </a:p>
        </p:txBody>
      </p:sp>
      <p:sp>
        <p:nvSpPr>
          <p:cNvPr id="467" name="Google Shape;467;p26"/>
          <p:cNvSpPr txBox="1">
            <a:spLocks noGrp="1"/>
          </p:cNvSpPr>
          <p:nvPr>
            <p:ph type="ctrTitle"/>
          </p:nvPr>
        </p:nvSpPr>
        <p:spPr>
          <a:xfrm>
            <a:off x="618825" y="411675"/>
            <a:ext cx="6672312"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b="1" dirty="0">
                <a:latin typeface="Segoe UI Semibold" panose="020B0702040204020203" pitchFamily="34" charset="0"/>
                <a:cs typeface="Segoe UI Semibold" panose="020B0702040204020203" pitchFamily="34" charset="0"/>
              </a:rPr>
              <a:t>INTRODUCTION</a:t>
            </a:r>
            <a:endParaRPr b="1" dirty="0">
              <a:latin typeface="Segoe UI Semibold" panose="020B0702040204020203" pitchFamily="34" charset="0"/>
              <a:cs typeface="Segoe UI Semibold" panose="020B0702040204020203" pitchFamily="34" charset="0"/>
            </a:endParaRPr>
          </a:p>
        </p:txBody>
      </p:sp>
      <p:pic>
        <p:nvPicPr>
          <p:cNvPr id="3074" name="Picture 2" descr="Everything you need to know about data analytics - University of York">
            <a:extLst>
              <a:ext uri="{FF2B5EF4-FFF2-40B4-BE49-F238E27FC236}">
                <a16:creationId xmlns:a16="http://schemas.microsoft.com/office/drawing/2014/main" id="{9131FD64-9B58-1A24-686A-AF8C682B13C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8312"/>
          <a:stretch/>
        </p:blipFill>
        <p:spPr bwMode="auto">
          <a:xfrm>
            <a:off x="6264442" y="1222378"/>
            <a:ext cx="2719136" cy="31254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body" idx="1"/>
          </p:nvPr>
        </p:nvSpPr>
        <p:spPr>
          <a:xfrm>
            <a:off x="673410" y="1062081"/>
            <a:ext cx="3877180" cy="36697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0" i="0" dirty="0">
                <a:solidFill>
                  <a:srgbClr val="ECECEC"/>
                </a:solidFill>
                <a:effectLst/>
                <a:latin typeface="+mj-lt"/>
              </a:rPr>
              <a:t>The dataset provided encompasses various attributes crucial for understanding hotel reservations, including booking ID, guest demographics (number of adults and children), duration of stay (weekend and week nights), meal plans, room types, lead time, arrival dates, market segments, average room prices, and booking statuses. These attributes collectively form a rich source of information for exploring guest preferences, booking trends, and the effectiveness of marketing strategies employed by the hotel. By delving into the dataset, we aim to uncover actionable insights that can inform strategic decision-making and enhance the overall guest experience.</a:t>
            </a:r>
            <a:endParaRPr sz="1400" dirty="0">
              <a:latin typeface="+mj-lt"/>
            </a:endParaRPr>
          </a:p>
        </p:txBody>
      </p:sp>
      <p:sp>
        <p:nvSpPr>
          <p:cNvPr id="508" name="Google Shape;508;p28"/>
          <p:cNvSpPr txBox="1">
            <a:spLocks noGrp="1"/>
          </p:cNvSpPr>
          <p:nvPr>
            <p:ph type="ctrTitle"/>
          </p:nvPr>
        </p:nvSpPr>
        <p:spPr>
          <a:xfrm>
            <a:off x="618825" y="411675"/>
            <a:ext cx="3856922"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latin typeface="Segoe UI Semibold" panose="020B0702040204020203" pitchFamily="34" charset="0"/>
                <a:cs typeface="Segoe UI Semibold" panose="020B0702040204020203" pitchFamily="34" charset="0"/>
              </a:rPr>
              <a:t>DATASET OVERVIEW</a:t>
            </a:r>
            <a:endParaRPr dirty="0">
              <a:latin typeface="Segoe UI Semibold" panose="020B0702040204020203" pitchFamily="34" charset="0"/>
              <a:cs typeface="Segoe UI Semibold" panose="020B0702040204020203" pitchFamily="34" charset="0"/>
            </a:endParaRPr>
          </a:p>
        </p:txBody>
      </p:sp>
      <p:grpSp>
        <p:nvGrpSpPr>
          <p:cNvPr id="509" name="Google Shape;509;p28"/>
          <p:cNvGrpSpPr/>
          <p:nvPr/>
        </p:nvGrpSpPr>
        <p:grpSpPr>
          <a:xfrm>
            <a:off x="4834661" y="989482"/>
            <a:ext cx="2851442" cy="3213988"/>
            <a:chOff x="2501950" y="1507050"/>
            <a:chExt cx="2392350" cy="2696525"/>
          </a:xfrm>
        </p:grpSpPr>
        <p:sp>
          <p:nvSpPr>
            <p:cNvPr id="510" name="Google Shape;510;p28"/>
            <p:cNvSpPr/>
            <p:nvPr/>
          </p:nvSpPr>
          <p:spPr>
            <a:xfrm>
              <a:off x="4032450" y="3778325"/>
              <a:ext cx="0" cy="25"/>
            </a:xfrm>
            <a:custGeom>
              <a:avLst/>
              <a:gdLst/>
              <a:ahLst/>
              <a:cxnLst/>
              <a:rect l="l" t="t" r="r" b="b"/>
              <a:pathLst>
                <a:path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 name="Google Shape;529;p28"/>
          <p:cNvGrpSpPr/>
          <p:nvPr/>
        </p:nvGrpSpPr>
        <p:grpSpPr>
          <a:xfrm>
            <a:off x="7686104" y="-476250"/>
            <a:ext cx="2291257" cy="2922300"/>
            <a:chOff x="4882900" y="-64350"/>
            <a:chExt cx="2493750" cy="2922300"/>
          </a:xfrm>
        </p:grpSpPr>
        <p:sp>
          <p:nvSpPr>
            <p:cNvPr id="530" name="Google Shape;530;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Hotel Reservation System Market Report: 2031 Statistics">
            <a:extLst>
              <a:ext uri="{FF2B5EF4-FFF2-40B4-BE49-F238E27FC236}">
                <a16:creationId xmlns:a16="http://schemas.microsoft.com/office/drawing/2014/main" id="{B9C0D814-081E-1EB0-7FE5-0AE1BB23C7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0590" y="896324"/>
            <a:ext cx="4031936" cy="33128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27"/>
          <p:cNvSpPr txBox="1">
            <a:spLocks noGrp="1"/>
          </p:cNvSpPr>
          <p:nvPr>
            <p:ph type="ctrTitle" idx="13"/>
          </p:nvPr>
        </p:nvSpPr>
        <p:spPr>
          <a:xfrm>
            <a:off x="6666296" y="3396800"/>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RECOMMENDATIONS</a:t>
            </a:r>
            <a:endParaRPr dirty="0"/>
          </a:p>
        </p:txBody>
      </p:sp>
      <p:sp>
        <p:nvSpPr>
          <p:cNvPr id="474" name="Google Shape;474;p27"/>
          <p:cNvSpPr txBox="1">
            <a:spLocks noGrp="1"/>
          </p:cNvSpPr>
          <p:nvPr>
            <p:ph type="ctrTitle" idx="4"/>
          </p:nvPr>
        </p:nvSpPr>
        <p:spPr>
          <a:xfrm>
            <a:off x="3942834" y="3396800"/>
            <a:ext cx="1386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SOLUTIONS</a:t>
            </a:r>
            <a:endParaRPr dirty="0"/>
          </a:p>
        </p:txBody>
      </p:sp>
      <p:sp>
        <p:nvSpPr>
          <p:cNvPr id="475" name="Google Shape;475;p27"/>
          <p:cNvSpPr txBox="1">
            <a:spLocks noGrp="1"/>
          </p:cNvSpPr>
          <p:nvPr>
            <p:ph type="ctrTitle"/>
          </p:nvPr>
        </p:nvSpPr>
        <p:spPr>
          <a:xfrm>
            <a:off x="835389" y="3396800"/>
            <a:ext cx="254041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STATEMENT</a:t>
            </a:r>
            <a:endParaRPr dirty="0"/>
          </a:p>
        </p:txBody>
      </p:sp>
      <p:sp>
        <p:nvSpPr>
          <p:cNvPr id="477" name="Google Shape;477;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9" name="Google Shape;479;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80" name="Google Shape;480;p27"/>
          <p:cNvSpPr txBox="1">
            <a:spLocks noGrp="1"/>
          </p:cNvSpPr>
          <p:nvPr>
            <p:ph type="ctrTitle" idx="7"/>
          </p:nvPr>
        </p:nvSpPr>
        <p:spPr>
          <a:xfrm>
            <a:off x="618825" y="411675"/>
            <a:ext cx="6752972"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b="1" dirty="0">
                <a:latin typeface="Segoe UI Semibold" panose="020B0702040204020203" pitchFamily="34" charset="0"/>
                <a:cs typeface="Segoe UI Semibold" panose="020B0702040204020203" pitchFamily="34" charset="0"/>
              </a:rPr>
              <a:t>ANALYSIS</a:t>
            </a:r>
            <a:endParaRPr b="1" dirty="0">
              <a:latin typeface="Segoe UI Semibold" panose="020B0702040204020203" pitchFamily="34" charset="0"/>
              <a:cs typeface="Segoe UI Semibold" panose="020B0702040204020203" pitchFamily="34" charset="0"/>
            </a:endParaRPr>
          </a:p>
        </p:txBody>
      </p:sp>
      <p:sp>
        <p:nvSpPr>
          <p:cNvPr id="481" name="Google Shape;481;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2" name="Google Shape;482;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5" name="Google Shape;485;p27"/>
          <p:cNvCxnSpPr>
            <a:stCxn id="482" idx="1"/>
            <a:endCxn id="477"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79"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7" name="Google Shape;487;p27"/>
          <p:cNvCxnSpPr>
            <a:stCxn id="484" idx="1"/>
            <a:endCxn id="481"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8" name="Google Shape;488;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27"/>
          <p:cNvGrpSpPr/>
          <p:nvPr/>
        </p:nvGrpSpPr>
        <p:grpSpPr>
          <a:xfrm>
            <a:off x="4075558" y="1684660"/>
            <a:ext cx="577210" cy="580282"/>
            <a:chOff x="3095745" y="3805393"/>
            <a:chExt cx="352840" cy="354717"/>
          </a:xfrm>
        </p:grpSpPr>
        <p:sp>
          <p:nvSpPr>
            <p:cNvPr id="492" name="Google Shape;492;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27"/>
          <p:cNvGrpSpPr/>
          <p:nvPr/>
        </p:nvGrpSpPr>
        <p:grpSpPr>
          <a:xfrm>
            <a:off x="6789168" y="1684647"/>
            <a:ext cx="583817" cy="580314"/>
            <a:chOff x="3541011" y="3367320"/>
            <a:chExt cx="348257" cy="346188"/>
          </a:xfrm>
        </p:grpSpPr>
        <p:sp>
          <p:nvSpPr>
            <p:cNvPr id="499" name="Google Shape;499;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29"/>
          <p:cNvSpPr txBox="1">
            <a:spLocks noGrp="1"/>
          </p:cNvSpPr>
          <p:nvPr>
            <p:ph type="ctrTitle" idx="4"/>
          </p:nvPr>
        </p:nvSpPr>
        <p:spPr>
          <a:xfrm>
            <a:off x="1" y="411675"/>
            <a:ext cx="65532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dirty="0">
                <a:latin typeface="Segoe UI Semibold" panose="020B0702040204020203" pitchFamily="34" charset="0"/>
                <a:cs typeface="Segoe UI Semibold" panose="020B0702040204020203" pitchFamily="34" charset="0"/>
              </a:rPr>
              <a:t>PROBLEM STATEMENT</a:t>
            </a:r>
            <a:endParaRPr dirty="0">
              <a:latin typeface="Segoe UI Semibold" panose="020B0702040204020203" pitchFamily="34" charset="0"/>
              <a:cs typeface="Segoe UI Semibold" panose="020B0702040204020203" pitchFamily="34" charset="0"/>
            </a:endParaRPr>
          </a:p>
        </p:txBody>
      </p:sp>
      <p:sp>
        <p:nvSpPr>
          <p:cNvPr id="574" name="Google Shape;574;p29"/>
          <p:cNvSpPr txBox="1">
            <a:spLocks noGrp="1"/>
          </p:cNvSpPr>
          <p:nvPr>
            <p:ph type="subTitle" idx="1"/>
          </p:nvPr>
        </p:nvSpPr>
        <p:spPr>
          <a:xfrm>
            <a:off x="1057038" y="1073194"/>
            <a:ext cx="7461320" cy="256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ECECEC"/>
                </a:solidFill>
                <a:effectLst/>
                <a:latin typeface="Söhne"/>
              </a:rPr>
              <a:t>In today's competitive hospitality landscape, hotels face the challenge of optimizing resource utilization, maximizing revenue, and delivering personalized experiences to guests. To address these challenges effectively, it's imperative to understand the dynamics of hotel reservations, including factors influencing booking decisions, trends in guest preferences, and the efficacy of different marketing approaches. By leveraging SQL to analyze the dataset, our objective is to extract meaningful insights that can inform strategies for pricing, marketing, and resource allocation, ultimately driving improved business performance and guest satisfaction. Through this project, we aim to demonstrate the value of data-driven decision-making in the hotel industry and showcase the power of SQL in extracting actionable intelligence from large datasets.</a:t>
            </a:r>
            <a:endParaRPr dirty="0"/>
          </a:p>
        </p:txBody>
      </p:sp>
      <p:grpSp>
        <p:nvGrpSpPr>
          <p:cNvPr id="577" name="Google Shape;577;p29"/>
          <p:cNvGrpSpPr/>
          <p:nvPr/>
        </p:nvGrpSpPr>
        <p:grpSpPr>
          <a:xfrm>
            <a:off x="2556638" y="3121720"/>
            <a:ext cx="4594825" cy="1842617"/>
            <a:chOff x="3834069" y="2439811"/>
            <a:chExt cx="2413629" cy="967914"/>
          </a:xfrm>
        </p:grpSpPr>
        <p:grpSp>
          <p:nvGrpSpPr>
            <p:cNvPr id="578" name="Google Shape;578;p29"/>
            <p:cNvGrpSpPr/>
            <p:nvPr/>
          </p:nvGrpSpPr>
          <p:grpSpPr>
            <a:xfrm>
              <a:off x="4960453" y="2469658"/>
              <a:ext cx="1287244" cy="885527"/>
              <a:chOff x="4960453" y="2469658"/>
              <a:chExt cx="1287244" cy="885527"/>
            </a:xfrm>
          </p:grpSpPr>
          <p:sp>
            <p:nvSpPr>
              <p:cNvPr id="579" name="Google Shape;579;p29"/>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9"/>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5" name="Google Shape;585;p29"/>
            <p:cNvGrpSpPr/>
            <p:nvPr/>
          </p:nvGrpSpPr>
          <p:grpSpPr>
            <a:xfrm>
              <a:off x="3834069" y="2469658"/>
              <a:ext cx="1129846" cy="885527"/>
              <a:chOff x="3834069" y="2469658"/>
              <a:chExt cx="1129846" cy="885527"/>
            </a:xfrm>
          </p:grpSpPr>
          <p:sp>
            <p:nvSpPr>
              <p:cNvPr id="586" name="Google Shape;586;p29"/>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29"/>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3" name="Google Shape;593;p29"/>
          <p:cNvCxnSpPr>
            <a:cxnSpLocks/>
          </p:cNvCxnSpPr>
          <p:nvPr/>
        </p:nvCxnSpPr>
        <p:spPr>
          <a:xfrm>
            <a:off x="931234" y="1484926"/>
            <a:ext cx="2543700" cy="2202000"/>
          </a:xfrm>
          <a:prstGeom prst="bentConnector3">
            <a:avLst>
              <a:gd name="adj1" fmla="val -9361"/>
            </a:avLst>
          </a:prstGeom>
          <a:noFill/>
          <a:ln w="9525" cap="flat" cmpd="sng">
            <a:solidFill>
              <a:schemeClr val="accent2"/>
            </a:solidFill>
            <a:prstDash val="solid"/>
            <a:round/>
            <a:headEnd type="none" w="med" len="med"/>
            <a:tailEnd type="none" w="med" len="med"/>
          </a:ln>
        </p:spPr>
      </p:cxnSp>
      <p:cxnSp>
        <p:nvCxnSpPr>
          <p:cNvPr id="594" name="Google Shape;594;p29"/>
          <p:cNvCxnSpPr>
            <a:cxnSpLocks/>
          </p:cNvCxnSpPr>
          <p:nvPr/>
        </p:nvCxnSpPr>
        <p:spPr>
          <a:xfrm flipH="1">
            <a:off x="7151463" y="1323549"/>
            <a:ext cx="1146600" cy="2563800"/>
          </a:xfrm>
          <a:prstGeom prst="bentConnector4">
            <a:avLst>
              <a:gd name="adj1" fmla="val -20768"/>
              <a:gd name="adj2" fmla="val 100745"/>
            </a:avLst>
          </a:prstGeom>
          <a:noFill/>
          <a:ln w="9525" cap="flat" cmpd="sng">
            <a:solidFill>
              <a:schemeClr val="accent3"/>
            </a:solidFill>
            <a:prstDash val="solid"/>
            <a:round/>
            <a:headEnd type="none" w="med" len="med"/>
            <a:tailEnd type="none" w="med" len="med"/>
          </a:ln>
        </p:spPr>
      </p:cxnSp>
      <p:sp>
        <p:nvSpPr>
          <p:cNvPr id="595" name="Google Shape;595;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9"/>
          <p:cNvSpPr/>
          <p:nvPr/>
        </p:nvSpPr>
        <p:spPr>
          <a:xfrm>
            <a:off x="8200447" y="3832193"/>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SOLUTIONS</a:t>
            </a:r>
            <a:endParaRPr sz="3000"/>
          </a:p>
        </p:txBody>
      </p:sp>
      <p:sp>
        <p:nvSpPr>
          <p:cNvPr id="602" name="Google Shape;602;p30"/>
          <p:cNvSpPr txBox="1">
            <a:spLocks noGrp="1"/>
          </p:cNvSpPr>
          <p:nvPr>
            <p:ph type="ctrTitle" idx="2"/>
          </p:nvPr>
        </p:nvSpPr>
        <p:spPr>
          <a:xfrm>
            <a:off x="5657239" y="1009375"/>
            <a:ext cx="3286236"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latin typeface="Segoe UI Semibold" panose="020B0702040204020203" pitchFamily="34" charset="0"/>
                <a:cs typeface="Segoe UI Semibold" panose="020B0702040204020203" pitchFamily="34" charset="0"/>
              </a:rPr>
              <a:t>INSIGHTS GENERATED</a:t>
            </a:r>
            <a:endParaRPr dirty="0">
              <a:latin typeface="Segoe UI Semibold" panose="020B0702040204020203" pitchFamily="34" charset="0"/>
              <a:cs typeface="Segoe UI Semibold" panose="020B0702040204020203" pitchFamily="34" charset="0"/>
            </a:endParaRPr>
          </a:p>
        </p:txBody>
      </p:sp>
      <p:sp>
        <p:nvSpPr>
          <p:cNvPr id="606" name="Google Shape;606;p30"/>
          <p:cNvSpPr txBox="1">
            <a:spLocks noGrp="1"/>
          </p:cNvSpPr>
          <p:nvPr>
            <p:ph type="subTitle" idx="1"/>
          </p:nvPr>
        </p:nvSpPr>
        <p:spPr>
          <a:xfrm>
            <a:off x="136358" y="1673975"/>
            <a:ext cx="3163302" cy="34695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pPr>
            <a:r>
              <a:rPr lang="en-US" dirty="0"/>
              <a:t>1.What is the total number of reservations in the dataset? </a:t>
            </a:r>
          </a:p>
          <a:p>
            <a:pPr marL="0" lvl="0" indent="0" algn="ctr" rtl="0">
              <a:spcBef>
                <a:spcPts val="0"/>
              </a:spcBef>
              <a:spcAft>
                <a:spcPts val="0"/>
              </a:spcAft>
            </a:pPr>
            <a:r>
              <a:rPr lang="en-US" dirty="0"/>
              <a:t>2. Which meal plan is the most popular among guests?</a:t>
            </a:r>
          </a:p>
          <a:p>
            <a:pPr marL="0" lvl="0" indent="0" algn="ctr" rtl="0">
              <a:spcBef>
                <a:spcPts val="0"/>
              </a:spcBef>
              <a:spcAft>
                <a:spcPts val="0"/>
              </a:spcAft>
            </a:pPr>
            <a:r>
              <a:rPr lang="en-US" dirty="0"/>
              <a:t>   3. What is the average price per room for reservations involving children?  </a:t>
            </a:r>
            <a:endParaRPr dirty="0"/>
          </a:p>
        </p:txBody>
      </p:sp>
      <p:sp>
        <p:nvSpPr>
          <p:cNvPr id="607" name="Google Shape;607;p30"/>
          <p:cNvSpPr txBox="1">
            <a:spLocks noGrp="1"/>
          </p:cNvSpPr>
          <p:nvPr>
            <p:ph type="subTitle" idx="3"/>
          </p:nvPr>
        </p:nvSpPr>
        <p:spPr>
          <a:xfrm>
            <a:off x="6078619" y="1522161"/>
            <a:ext cx="2864856" cy="286633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b="0" i="0" dirty="0">
                <a:solidFill>
                  <a:srgbClr val="ECECEC"/>
                </a:solidFill>
                <a:effectLst/>
                <a:latin typeface="Söhne"/>
              </a:rPr>
              <a:t>From the dataset analysis, it's evident that the majority of reservations (700 in total) were made, with Meal Plan 1 being the most popular choice among guests, constituting 527 reservations. Further exploration reveals that reservations typically include either one or two children, with the average price per room for these bookings being $127 for reservations with one child and $167 for those with two children. These insights underscore the significance of meal plan offerings in attracting guests and shed light on pricing dynamics influenced by the presence of children in reservations. </a:t>
            </a:r>
            <a:endParaRPr sz="1200" dirty="0"/>
          </a:p>
        </p:txBody>
      </p:sp>
      <p:sp>
        <p:nvSpPr>
          <p:cNvPr id="610" name="Google Shape;610;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0"/>
          <p:cNvSpPr/>
          <p:nvPr/>
        </p:nvSpPr>
        <p:spPr>
          <a:xfrm>
            <a:off x="49092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4" name="Google Shape;614;p30"/>
          <p:cNvCxnSpPr>
            <a:stCxn id="610" idx="3"/>
            <a:endCxn id="612"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5" name="Google Shape;615;p30"/>
          <p:cNvCxnSpPr>
            <a:cxnSpLocks/>
          </p:cNvCxnSpPr>
          <p:nvPr/>
        </p:nvCxnSpPr>
        <p:spPr>
          <a:xfrm rot="5400000">
            <a:off x="3868854" y="1913876"/>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6" name="Google Shape;616;p30"/>
          <p:cNvCxnSpPr>
            <a:stCxn id="611" idx="3"/>
            <a:endCxn id="613" idx="1"/>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617" name="Google Shape;617;p30"/>
          <p:cNvGrpSpPr/>
          <p:nvPr/>
        </p:nvGrpSpPr>
        <p:grpSpPr>
          <a:xfrm>
            <a:off x="5072712" y="3212678"/>
            <a:ext cx="402156" cy="456781"/>
            <a:chOff x="5357662" y="4297637"/>
            <a:chExt cx="287275" cy="326296"/>
          </a:xfrm>
        </p:grpSpPr>
        <p:sp>
          <p:nvSpPr>
            <p:cNvPr id="618" name="Google Shape;618;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30"/>
          <p:cNvGrpSpPr/>
          <p:nvPr/>
        </p:nvGrpSpPr>
        <p:grpSpPr>
          <a:xfrm>
            <a:off x="3630590" y="3198869"/>
            <a:ext cx="484361" cy="484405"/>
            <a:chOff x="4890434" y="4287389"/>
            <a:chExt cx="345997" cy="346029"/>
          </a:xfrm>
        </p:grpSpPr>
        <p:sp>
          <p:nvSpPr>
            <p:cNvPr id="624" name="Google Shape;624;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30"/>
          <p:cNvGrpSpPr/>
          <p:nvPr/>
        </p:nvGrpSpPr>
        <p:grpSpPr>
          <a:xfrm>
            <a:off x="5029465" y="1816807"/>
            <a:ext cx="488638" cy="438246"/>
            <a:chOff x="5778676" y="3826972"/>
            <a:chExt cx="349052" cy="313055"/>
          </a:xfrm>
        </p:grpSpPr>
        <p:sp>
          <p:nvSpPr>
            <p:cNvPr id="632" name="Google Shape;632;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30"/>
          <p:cNvGrpSpPr/>
          <p:nvPr/>
        </p:nvGrpSpPr>
        <p:grpSpPr>
          <a:xfrm>
            <a:off x="3630860" y="1790353"/>
            <a:ext cx="483826" cy="491133"/>
            <a:chOff x="4874902" y="3808799"/>
            <a:chExt cx="345615" cy="350835"/>
          </a:xfrm>
        </p:grpSpPr>
        <p:sp>
          <p:nvSpPr>
            <p:cNvPr id="638" name="Google Shape;638;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SOLUTIONS</a:t>
            </a:r>
            <a:endParaRPr sz="3000"/>
          </a:p>
        </p:txBody>
      </p:sp>
      <p:sp>
        <p:nvSpPr>
          <p:cNvPr id="602" name="Google Shape;602;p30"/>
          <p:cNvSpPr txBox="1">
            <a:spLocks noGrp="1"/>
          </p:cNvSpPr>
          <p:nvPr>
            <p:ph type="ctrTitle" idx="2"/>
          </p:nvPr>
        </p:nvSpPr>
        <p:spPr>
          <a:xfrm>
            <a:off x="5657239" y="1009375"/>
            <a:ext cx="3286236"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latin typeface="Segoe UI Semibold" panose="020B0702040204020203" pitchFamily="34" charset="0"/>
                <a:cs typeface="Segoe UI Semibold" panose="020B0702040204020203" pitchFamily="34" charset="0"/>
              </a:rPr>
              <a:t>INSIGHTS GENERATED</a:t>
            </a:r>
            <a:endParaRPr dirty="0">
              <a:latin typeface="Segoe UI Semibold" panose="020B0702040204020203" pitchFamily="34" charset="0"/>
              <a:cs typeface="Segoe UI Semibold" panose="020B0702040204020203" pitchFamily="34" charset="0"/>
            </a:endParaRPr>
          </a:p>
        </p:txBody>
      </p:sp>
      <p:sp>
        <p:nvSpPr>
          <p:cNvPr id="606" name="Google Shape;606;p30"/>
          <p:cNvSpPr txBox="1">
            <a:spLocks noGrp="1"/>
          </p:cNvSpPr>
          <p:nvPr>
            <p:ph type="subTitle" idx="1"/>
          </p:nvPr>
        </p:nvSpPr>
        <p:spPr>
          <a:xfrm>
            <a:off x="136358" y="1673975"/>
            <a:ext cx="3163302" cy="34695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pPr>
            <a:r>
              <a:rPr lang="en-US" dirty="0"/>
              <a:t>4. How many reservations were made for the year 2017? </a:t>
            </a:r>
          </a:p>
          <a:p>
            <a:pPr marL="0" lvl="0" indent="0" algn="ctr" rtl="0">
              <a:spcBef>
                <a:spcPts val="0"/>
              </a:spcBef>
              <a:spcAft>
                <a:spcPts val="0"/>
              </a:spcAft>
            </a:pPr>
            <a:endParaRPr lang="en-US" dirty="0"/>
          </a:p>
          <a:p>
            <a:pPr marL="0" lvl="0" indent="0" algn="ctr" rtl="0">
              <a:spcBef>
                <a:spcPts val="0"/>
              </a:spcBef>
              <a:spcAft>
                <a:spcPts val="0"/>
              </a:spcAft>
            </a:pPr>
            <a:r>
              <a:rPr lang="en-US" dirty="0"/>
              <a:t>5. How many reservations were made for the month of </a:t>
            </a:r>
            <a:r>
              <a:rPr lang="en-US" dirty="0" err="1"/>
              <a:t>july</a:t>
            </a:r>
            <a:r>
              <a:rPr lang="en-US" dirty="0"/>
              <a:t> in 2018?</a:t>
            </a:r>
          </a:p>
          <a:p>
            <a:pPr marL="0" lvl="0" indent="0" algn="ctr" rtl="0">
              <a:spcBef>
                <a:spcPts val="0"/>
              </a:spcBef>
              <a:spcAft>
                <a:spcPts val="0"/>
              </a:spcAft>
            </a:pPr>
            <a:endParaRPr lang="en-US" dirty="0"/>
          </a:p>
          <a:p>
            <a:pPr marL="0" lvl="0" indent="0" algn="ctr" rtl="0">
              <a:spcBef>
                <a:spcPts val="0"/>
              </a:spcBef>
              <a:spcAft>
                <a:spcPts val="0"/>
              </a:spcAft>
            </a:pPr>
            <a:r>
              <a:rPr lang="en-US" dirty="0"/>
              <a:t> 6. How many reservations fall on a weekend (</a:t>
            </a:r>
            <a:r>
              <a:rPr lang="en-US" dirty="0" err="1"/>
              <a:t>no_of_weekend_nights</a:t>
            </a:r>
            <a:r>
              <a:rPr lang="en-US" dirty="0"/>
              <a:t> &gt; 0)?  </a:t>
            </a:r>
          </a:p>
          <a:p>
            <a:pPr marL="0" lvl="0" indent="0" algn="ctr" rtl="0">
              <a:spcBef>
                <a:spcPts val="0"/>
              </a:spcBef>
              <a:spcAft>
                <a:spcPts val="0"/>
              </a:spcAft>
            </a:pPr>
            <a:r>
              <a:rPr lang="en-US" dirty="0"/>
              <a:t>7.What is the most commonly booked room type ?</a:t>
            </a:r>
          </a:p>
        </p:txBody>
      </p:sp>
      <p:sp>
        <p:nvSpPr>
          <p:cNvPr id="607" name="Google Shape;607;p30"/>
          <p:cNvSpPr txBox="1">
            <a:spLocks noGrp="1"/>
          </p:cNvSpPr>
          <p:nvPr>
            <p:ph type="subTitle" idx="3"/>
          </p:nvPr>
        </p:nvSpPr>
        <p:spPr>
          <a:xfrm>
            <a:off x="5919667" y="1673975"/>
            <a:ext cx="2630776" cy="264135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 summary, the dataset comprises a total of 123 reservations made in the year 2017, with July 2018 witnessing 36 reservations. Among the room types, Room Type 1 stands out as the most popular choice, with 534 bookings. Furthermore, a notable portion of reservations, totaling 383, are scheduled to fall on weekends.</a:t>
            </a:r>
            <a:endParaRPr dirty="0"/>
          </a:p>
        </p:txBody>
      </p:sp>
      <p:sp>
        <p:nvSpPr>
          <p:cNvPr id="610" name="Google Shape;610;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0"/>
          <p:cNvSpPr/>
          <p:nvPr/>
        </p:nvSpPr>
        <p:spPr>
          <a:xfrm>
            <a:off x="49092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4" name="Google Shape;614;p30"/>
          <p:cNvCxnSpPr>
            <a:stCxn id="610" idx="3"/>
            <a:endCxn id="612"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5" name="Google Shape;615;p30"/>
          <p:cNvCxnSpPr>
            <a:cxnSpLocks/>
          </p:cNvCxnSpPr>
          <p:nvPr/>
        </p:nvCxnSpPr>
        <p:spPr>
          <a:xfrm rot="5400000">
            <a:off x="3868854" y="1913876"/>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6" name="Google Shape;616;p30"/>
          <p:cNvCxnSpPr>
            <a:stCxn id="611" idx="3"/>
            <a:endCxn id="613" idx="1"/>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617" name="Google Shape;617;p30"/>
          <p:cNvGrpSpPr/>
          <p:nvPr/>
        </p:nvGrpSpPr>
        <p:grpSpPr>
          <a:xfrm>
            <a:off x="5072712" y="3212678"/>
            <a:ext cx="402156" cy="456781"/>
            <a:chOff x="5357662" y="4297637"/>
            <a:chExt cx="287275" cy="326296"/>
          </a:xfrm>
        </p:grpSpPr>
        <p:sp>
          <p:nvSpPr>
            <p:cNvPr id="618" name="Google Shape;618;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30"/>
          <p:cNvGrpSpPr/>
          <p:nvPr/>
        </p:nvGrpSpPr>
        <p:grpSpPr>
          <a:xfrm>
            <a:off x="3630590" y="3198869"/>
            <a:ext cx="484361" cy="484405"/>
            <a:chOff x="4890434" y="4287389"/>
            <a:chExt cx="345997" cy="346029"/>
          </a:xfrm>
        </p:grpSpPr>
        <p:sp>
          <p:nvSpPr>
            <p:cNvPr id="624" name="Google Shape;624;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30"/>
          <p:cNvGrpSpPr/>
          <p:nvPr/>
        </p:nvGrpSpPr>
        <p:grpSpPr>
          <a:xfrm>
            <a:off x="5029465" y="1816807"/>
            <a:ext cx="488638" cy="438246"/>
            <a:chOff x="5778676" y="3826972"/>
            <a:chExt cx="349052" cy="313055"/>
          </a:xfrm>
        </p:grpSpPr>
        <p:sp>
          <p:nvSpPr>
            <p:cNvPr id="632" name="Google Shape;632;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30"/>
          <p:cNvGrpSpPr/>
          <p:nvPr/>
        </p:nvGrpSpPr>
        <p:grpSpPr>
          <a:xfrm>
            <a:off x="3630860" y="1790353"/>
            <a:ext cx="483826" cy="491133"/>
            <a:chOff x="4874902" y="3808799"/>
            <a:chExt cx="345615" cy="350835"/>
          </a:xfrm>
        </p:grpSpPr>
        <p:sp>
          <p:nvSpPr>
            <p:cNvPr id="638" name="Google Shape;638;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08697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SOLUTIONS</a:t>
            </a:r>
            <a:endParaRPr sz="3000"/>
          </a:p>
        </p:txBody>
      </p:sp>
      <p:sp>
        <p:nvSpPr>
          <p:cNvPr id="602" name="Google Shape;602;p30"/>
          <p:cNvSpPr txBox="1">
            <a:spLocks noGrp="1"/>
          </p:cNvSpPr>
          <p:nvPr>
            <p:ph type="ctrTitle" idx="2"/>
          </p:nvPr>
        </p:nvSpPr>
        <p:spPr>
          <a:xfrm>
            <a:off x="5657239" y="1009375"/>
            <a:ext cx="3286236"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latin typeface="Segoe UI Semibold" panose="020B0702040204020203" pitchFamily="34" charset="0"/>
                <a:cs typeface="Segoe UI Semibold" panose="020B0702040204020203" pitchFamily="34" charset="0"/>
              </a:rPr>
              <a:t>INSIGHTS GENERATED</a:t>
            </a:r>
            <a:endParaRPr dirty="0">
              <a:latin typeface="Segoe UI Semibold" panose="020B0702040204020203" pitchFamily="34" charset="0"/>
              <a:cs typeface="Segoe UI Semibold" panose="020B0702040204020203" pitchFamily="34" charset="0"/>
            </a:endParaRPr>
          </a:p>
        </p:txBody>
      </p:sp>
      <p:sp>
        <p:nvSpPr>
          <p:cNvPr id="606" name="Google Shape;606;p30"/>
          <p:cNvSpPr txBox="1">
            <a:spLocks noGrp="1"/>
          </p:cNvSpPr>
          <p:nvPr>
            <p:ph type="subTitle" idx="1"/>
          </p:nvPr>
        </p:nvSpPr>
        <p:spPr>
          <a:xfrm>
            <a:off x="136358" y="1673975"/>
            <a:ext cx="3123061" cy="433379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pPr>
            <a:r>
              <a:rPr lang="en-US" dirty="0"/>
              <a:t> 8. What is the highest and lowest lead time for reservations? </a:t>
            </a:r>
          </a:p>
          <a:p>
            <a:pPr marL="0" lvl="0" indent="0" algn="ctr" rtl="0">
              <a:spcBef>
                <a:spcPts val="0"/>
              </a:spcBef>
              <a:spcAft>
                <a:spcPts val="0"/>
              </a:spcAft>
            </a:pPr>
            <a:r>
              <a:rPr lang="en-US" dirty="0"/>
              <a:t> 9. What is the most common market segment type for reservations? </a:t>
            </a:r>
          </a:p>
          <a:p>
            <a:pPr marL="0" lvl="0" indent="0" algn="ctr" rtl="0">
              <a:spcBef>
                <a:spcPts val="0"/>
              </a:spcBef>
              <a:spcAft>
                <a:spcPts val="0"/>
              </a:spcAft>
            </a:pPr>
            <a:r>
              <a:rPr lang="en-US" dirty="0"/>
              <a:t>   10. How many reservations have a booking status of "Confirmed“?</a:t>
            </a:r>
          </a:p>
          <a:p>
            <a:pPr marL="0" lvl="0" indent="0" algn="ctr" rtl="0">
              <a:spcBef>
                <a:spcPts val="0"/>
              </a:spcBef>
              <a:spcAft>
                <a:spcPts val="0"/>
              </a:spcAft>
            </a:pPr>
            <a:r>
              <a:rPr lang="en-US" dirty="0"/>
              <a:t>11. How many reservations have a booking status of "Canceled“?</a:t>
            </a:r>
          </a:p>
          <a:p>
            <a:pPr marL="0" lvl="0" indent="0" algn="ctr" rtl="0">
              <a:spcBef>
                <a:spcPts val="0"/>
              </a:spcBef>
              <a:spcAft>
                <a:spcPts val="0"/>
              </a:spcAft>
            </a:pPr>
            <a:r>
              <a:rPr lang="en-US" dirty="0"/>
              <a:t>12. What is the total number of adults and children across all reservations? </a:t>
            </a:r>
          </a:p>
          <a:p>
            <a:pPr marL="0" lvl="0" indent="0" algn="ctr" rtl="0">
              <a:spcBef>
                <a:spcPts val="0"/>
              </a:spcBef>
              <a:spcAft>
                <a:spcPts val="0"/>
              </a:spcAft>
            </a:pPr>
            <a:r>
              <a:rPr lang="en-US" dirty="0"/>
              <a:t> </a:t>
            </a:r>
            <a:endParaRPr dirty="0"/>
          </a:p>
        </p:txBody>
      </p:sp>
      <p:sp>
        <p:nvSpPr>
          <p:cNvPr id="607" name="Google Shape;607;p30"/>
          <p:cNvSpPr txBox="1">
            <a:spLocks noGrp="1"/>
          </p:cNvSpPr>
          <p:nvPr>
            <p:ph type="subTitle" idx="3"/>
          </p:nvPr>
        </p:nvSpPr>
        <p:spPr>
          <a:xfrm>
            <a:off x="6078619" y="1522161"/>
            <a:ext cx="2864856" cy="33466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Among the reservations, the highest lead time observed is 443 days, while the lowest lead time is 0 days, indicating a wide range in the duration between booking and arrival. The online market segment type emerges as the most common, with a total of 493 reservations categorized under the "</a:t>
            </a:r>
            <a:r>
              <a:rPr lang="en-US" sz="1200" dirty="0" err="1"/>
              <a:t>Not_Canceled</a:t>
            </a:r>
            <a:r>
              <a:rPr lang="en-US" sz="1200" dirty="0"/>
              <a:t>" booking status. Conversely, there are 207 reservations with a status of "Canceled." In terms of guest demographics, the dataset comprises a total of 1316 adults and 69 children across all reservations, highlighting the diverse composition of guests accommodated by the hotel.</a:t>
            </a:r>
            <a:endParaRPr sz="1200" dirty="0"/>
          </a:p>
        </p:txBody>
      </p:sp>
      <p:sp>
        <p:nvSpPr>
          <p:cNvPr id="610" name="Google Shape;610;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0"/>
          <p:cNvSpPr/>
          <p:nvPr/>
        </p:nvSpPr>
        <p:spPr>
          <a:xfrm>
            <a:off x="49092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4" name="Google Shape;614;p30"/>
          <p:cNvCxnSpPr>
            <a:stCxn id="610" idx="3"/>
            <a:endCxn id="612"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5" name="Google Shape;615;p30"/>
          <p:cNvCxnSpPr>
            <a:cxnSpLocks/>
          </p:cNvCxnSpPr>
          <p:nvPr/>
        </p:nvCxnSpPr>
        <p:spPr>
          <a:xfrm rot="5400000">
            <a:off x="3868854" y="1913876"/>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6" name="Google Shape;616;p30"/>
          <p:cNvCxnSpPr>
            <a:stCxn id="611" idx="3"/>
            <a:endCxn id="613" idx="1"/>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617" name="Google Shape;617;p30"/>
          <p:cNvGrpSpPr/>
          <p:nvPr/>
        </p:nvGrpSpPr>
        <p:grpSpPr>
          <a:xfrm>
            <a:off x="5072712" y="3212678"/>
            <a:ext cx="402156" cy="456781"/>
            <a:chOff x="5357662" y="4297637"/>
            <a:chExt cx="287275" cy="326296"/>
          </a:xfrm>
        </p:grpSpPr>
        <p:sp>
          <p:nvSpPr>
            <p:cNvPr id="618" name="Google Shape;618;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30"/>
          <p:cNvGrpSpPr/>
          <p:nvPr/>
        </p:nvGrpSpPr>
        <p:grpSpPr>
          <a:xfrm>
            <a:off x="3630590" y="3198869"/>
            <a:ext cx="484361" cy="484405"/>
            <a:chOff x="4890434" y="4287389"/>
            <a:chExt cx="345997" cy="346029"/>
          </a:xfrm>
        </p:grpSpPr>
        <p:sp>
          <p:nvSpPr>
            <p:cNvPr id="624" name="Google Shape;624;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30"/>
          <p:cNvGrpSpPr/>
          <p:nvPr/>
        </p:nvGrpSpPr>
        <p:grpSpPr>
          <a:xfrm>
            <a:off x="5029465" y="1816807"/>
            <a:ext cx="488638" cy="438246"/>
            <a:chOff x="5778676" y="3826972"/>
            <a:chExt cx="349052" cy="313055"/>
          </a:xfrm>
        </p:grpSpPr>
        <p:sp>
          <p:nvSpPr>
            <p:cNvPr id="632" name="Google Shape;632;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30"/>
          <p:cNvGrpSpPr/>
          <p:nvPr/>
        </p:nvGrpSpPr>
        <p:grpSpPr>
          <a:xfrm>
            <a:off x="3630860" y="1790353"/>
            <a:ext cx="483826" cy="491133"/>
            <a:chOff x="4874902" y="3808799"/>
            <a:chExt cx="345615" cy="350835"/>
          </a:xfrm>
        </p:grpSpPr>
        <p:sp>
          <p:nvSpPr>
            <p:cNvPr id="638" name="Google Shape;638;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00234578"/>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1354</Words>
  <Application>Microsoft Office PowerPoint</Application>
  <PresentationFormat>On-screen Show (16:9)</PresentationFormat>
  <Paragraphs>78</Paragraphs>
  <Slides>15</Slides>
  <Notes>14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Nunito Light</vt:lpstr>
      <vt:lpstr>Livvic Light</vt:lpstr>
      <vt:lpstr>Arial</vt:lpstr>
      <vt:lpstr>Segoe UI Semibold</vt:lpstr>
      <vt:lpstr>Maven Pro</vt:lpstr>
      <vt:lpstr>Söhne</vt:lpstr>
      <vt:lpstr>Share Tech</vt:lpstr>
      <vt:lpstr>Cambria Math</vt:lpstr>
      <vt:lpstr>Fira Sans Extra Condensed Medium</vt:lpstr>
      <vt:lpstr>Fira Sans Condensed Medium</vt:lpstr>
      <vt:lpstr>Advent Pro SemiBold</vt:lpstr>
      <vt:lpstr>Data Science Consulting by Slidesgo</vt:lpstr>
      <vt:lpstr>HOTEL RESERVATION ANALYSIS</vt:lpstr>
      <vt:lpstr>SQL PROJECT</vt:lpstr>
      <vt:lpstr>INTRODUCTION</vt:lpstr>
      <vt:lpstr>DATASET OVERVIEW</vt:lpstr>
      <vt:lpstr>RECOMMENDATIONS</vt:lpstr>
      <vt:lpstr>PROBLEM STATEMENT</vt:lpstr>
      <vt:lpstr>OUR SOLUTIONS</vt:lpstr>
      <vt:lpstr>OUR SOLUTIONS</vt:lpstr>
      <vt:lpstr>OUR SOLUTIONS</vt:lpstr>
      <vt:lpstr>OUR SOLUTIONS</vt:lpstr>
      <vt:lpstr>MS SQL SERVER Solved the business problems in MS SQL Server</vt:lpstr>
      <vt:lpstr>MARKET RESEARCH</vt:lpstr>
      <vt:lpstr>RECOMMENDATIONS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RESERVATION ANALYSIS</dc:title>
  <dc:creator>Zoa Ahmed</dc:creator>
  <cp:lastModifiedBy>Zoa Ahmed</cp:lastModifiedBy>
  <cp:revision>1</cp:revision>
  <dcterms:modified xsi:type="dcterms:W3CDTF">2024-03-19T15:11:03Z</dcterms:modified>
</cp:coreProperties>
</file>