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2" r:id="rId4"/>
    <p:sldId id="263" r:id="rId5"/>
    <p:sldId id="258" r:id="rId6"/>
    <p:sldId id="259" r:id="rId7"/>
    <p:sldId id="264" r:id="rId8"/>
    <p:sldId id="267" r:id="rId9"/>
    <p:sldId id="268" r:id="rId10"/>
    <p:sldId id="265" r:id="rId11"/>
    <p:sldId id="266" r:id="rId1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77B15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2602" autoAdjust="0"/>
  </p:normalViewPr>
  <p:slideViewPr>
    <p:cSldViewPr snapToGrid="0">
      <p:cViewPr>
        <p:scale>
          <a:sx n="72" d="100"/>
          <a:sy n="72" d="100"/>
        </p:scale>
        <p:origin x="128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5107B-58A3-499A-96D3-FA4C0EEB4AD5}" type="datetimeFigureOut">
              <a:rPr lang="el-GR" smtClean="0"/>
              <a:t>6/11/2024</a:t>
            </a:fld>
            <a:endParaRPr lang="el-GR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1506-9547-4419-8294-2629CE5FEF3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077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4C348-D89B-48D3-A599-F8AE2D54E955}" type="datetimeFigureOut">
              <a:rPr lang="el-GR" smtClean="0"/>
              <a:t>6/11/2024</a:t>
            </a:fld>
            <a:endParaRPr lang="el-GR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 dirty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DD706-B6C5-4624-B95C-863F0A6F1328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80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DD706-B6C5-4624-B95C-863F0A6F1328}" type="slidenum">
              <a:rPr lang="el-GR" smtClean="0"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15350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DD706-B6C5-4624-B95C-863F0A6F1328}" type="slidenum">
              <a:rPr lang="el-GR" smtClean="0"/>
              <a:t>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1577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95B-9F9B-4B7F-970B-22AFE9F9DFCC}" type="datetimeFigureOut">
              <a:rPr lang="el-GR" smtClean="0"/>
              <a:t>6/11/2024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EAC5726-215D-4BCE-82DF-8B54FF9DADDA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8305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dirty="0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95B-9F9B-4B7F-970B-22AFE9F9DFCC}" type="datetimeFigureOut">
              <a:rPr lang="el-GR" smtClean="0"/>
              <a:t>6/11/2024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EAC5726-215D-4BCE-82DF-8B54FF9DADDA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4828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95B-9F9B-4B7F-970B-22AFE9F9DFCC}" type="datetimeFigureOut">
              <a:rPr lang="el-GR" smtClean="0"/>
              <a:t>6/11/2024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EAC5726-215D-4BCE-82DF-8B54FF9DADDA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04803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95B-9F9B-4B7F-970B-22AFE9F9DFCC}" type="datetimeFigureOut">
              <a:rPr lang="el-GR" smtClean="0"/>
              <a:t>6/11/2024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EAC5726-215D-4BCE-82DF-8B54FF9DADDA}" type="slidenum">
              <a:rPr lang="el-GR" smtClean="0"/>
              <a:t>‹#›</a:t>
            </a:fld>
            <a:endParaRPr lang="el-GR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8829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95B-9F9B-4B7F-970B-22AFE9F9DFCC}" type="datetimeFigureOut">
              <a:rPr lang="el-GR" smtClean="0"/>
              <a:t>6/11/2024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EAC5726-215D-4BCE-82DF-8B54FF9DADDA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47305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95B-9F9B-4B7F-970B-22AFE9F9DFCC}" type="datetimeFigureOut">
              <a:rPr lang="el-GR" smtClean="0"/>
              <a:t>6/11/2024</a:t>
            </a:fld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726-215D-4BCE-82DF-8B54FF9DADDA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413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dirty="0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dirty="0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dirty="0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95B-9F9B-4B7F-970B-22AFE9F9DFCC}" type="datetimeFigureOut">
              <a:rPr lang="el-GR" smtClean="0"/>
              <a:t>6/11/2024</a:t>
            </a:fld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726-215D-4BCE-82DF-8B54FF9DADDA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07593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95B-9F9B-4B7F-970B-22AFE9F9DFCC}" type="datetimeFigureOut">
              <a:rPr lang="el-GR" smtClean="0"/>
              <a:t>6/11/2024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726-215D-4BCE-82DF-8B54FF9DADDA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12236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41D495B-9F9B-4B7F-970B-22AFE9F9DFCC}" type="datetimeFigureOut">
              <a:rPr lang="el-GR" smtClean="0"/>
              <a:t>6/11/2024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EAC5726-215D-4BCE-82DF-8B54FF9DADDA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5825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95B-9F9B-4B7F-970B-22AFE9F9DFCC}" type="datetimeFigureOut">
              <a:rPr lang="el-GR" smtClean="0"/>
              <a:t>6/11/2024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726-215D-4BCE-82DF-8B54FF9DADDA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3639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95B-9F9B-4B7F-970B-22AFE9F9DFCC}" type="datetimeFigureOut">
              <a:rPr lang="el-GR" smtClean="0"/>
              <a:t>6/11/2024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EAC5726-215D-4BCE-82DF-8B54FF9DADDA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2328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95B-9F9B-4B7F-970B-22AFE9F9DFCC}" type="datetimeFigureOut">
              <a:rPr lang="el-GR" smtClean="0"/>
              <a:t>6/11/2024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726-215D-4BCE-82DF-8B54FF9DADDA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851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95B-9F9B-4B7F-970B-22AFE9F9DFCC}" type="datetimeFigureOut">
              <a:rPr lang="el-GR" smtClean="0"/>
              <a:t>6/11/2024</a:t>
            </a:fld>
            <a:endParaRPr lang="el-G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726-215D-4BCE-82DF-8B54FF9DADDA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9178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95B-9F9B-4B7F-970B-22AFE9F9DFCC}" type="datetimeFigureOut">
              <a:rPr lang="el-GR" smtClean="0"/>
              <a:t>6/11/2024</a:t>
            </a:fld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726-215D-4BCE-82DF-8B54FF9DADDA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5578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95B-9F9B-4B7F-970B-22AFE9F9DFCC}" type="datetimeFigureOut">
              <a:rPr lang="el-GR" smtClean="0"/>
              <a:t>6/11/2024</a:t>
            </a:fld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726-215D-4BCE-82DF-8B54FF9DADDA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3460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95B-9F9B-4B7F-970B-22AFE9F9DFCC}" type="datetimeFigureOut">
              <a:rPr lang="el-GR" smtClean="0"/>
              <a:t>6/11/2024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726-215D-4BCE-82DF-8B54FF9DADDA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8549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dirty="0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95B-9F9B-4B7F-970B-22AFE9F9DFCC}" type="datetimeFigureOut">
              <a:rPr lang="el-GR" smtClean="0"/>
              <a:t>6/11/2024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726-215D-4BCE-82DF-8B54FF9DADDA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7055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D495B-9F9B-4B7F-970B-22AFE9F9DFCC}" type="datetimeFigureOut">
              <a:rPr lang="el-GR" smtClean="0"/>
              <a:t>6/11/2024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5726-215D-4BCE-82DF-8B54FF9DADDA}" type="slidenum">
              <a:rPr lang="el-GR" smtClean="0"/>
              <a:t>‹#›</a:t>
            </a:fld>
            <a:endParaRPr lang="el-GR" dirty="0"/>
          </a:p>
        </p:txBody>
      </p:sp>
      <p:sp>
        <p:nvSpPr>
          <p:cNvPr id="8" name="Ορθογώνιο 7"/>
          <p:cNvSpPr/>
          <p:nvPr userDrawn="1"/>
        </p:nvSpPr>
        <p:spPr>
          <a:xfrm>
            <a:off x="9801225" y="5032375"/>
            <a:ext cx="2390775" cy="1825625"/>
          </a:xfrm>
          <a:prstGeom prst="rect">
            <a:avLst/>
          </a:prstGeom>
          <a:blipFill dpi="0" rotWithShape="1">
            <a:blip r:embed="rId20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53992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320536" y="2542031"/>
            <a:ext cx="9144000" cy="1735489"/>
          </a:xfrm>
        </p:spPr>
        <p:txBody>
          <a:bodyPr/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Μετάβαση στο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9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279452" y="386391"/>
            <a:ext cx="9144000" cy="942680"/>
          </a:xfrm>
        </p:spPr>
        <p:txBody>
          <a:bodyPr>
            <a:normAutofit/>
          </a:bodyPr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Οφέλη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3168341" y="2671565"/>
            <a:ext cx="4125594" cy="1602723"/>
          </a:xfrm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Συνεργασία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Ομαδικότητα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Επικοινωνία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Azure</a:t>
            </a:r>
            <a:endParaRPr lang="el-G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90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695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8345266" y="2597434"/>
            <a:ext cx="4642261" cy="129091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7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0" y="2597434"/>
            <a:ext cx="9000744" cy="1856232"/>
          </a:xfrm>
        </p:spPr>
        <p:txBody>
          <a:bodyPr>
            <a:noAutofit/>
          </a:bodyPr>
          <a:lstStyle/>
          <a:p>
            <a:pPr algn="ctr"/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ΖΩΗΣ ΑΛΕΞΑΝΔΡΙΔΗΣ</a:t>
            </a:r>
          </a:p>
          <a:p>
            <a:pPr algn="ctr"/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ΦΩΤΙΟΣ ΜΠΑΖΩΡΑΣ</a:t>
            </a:r>
          </a:p>
          <a:p>
            <a:pPr algn="ctr"/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ΚΩΝΣΤΑΝΤΙΝΟΣ ΘΩΜΟΣ</a:t>
            </a:r>
          </a:p>
          <a:p>
            <a:pPr algn="ctr"/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ΒΑΣΙΛΕΙΟΣ ΑΠΟΣΤΟΛΟΣ ΛΑΟΥΜΗΣ</a:t>
            </a:r>
          </a:p>
          <a:p>
            <a:pPr algn="ctr"/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ΝΕΦΕΛΗ ΡΟΤΣΙΟΥ</a:t>
            </a:r>
            <a:endParaRPr lang="el-G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08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Σκοποί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και </a:t>
            </a:r>
            <a:r>
              <a:rPr lang="el-GR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στόχοι</a:t>
            </a:r>
            <a:r>
              <a:rPr lang="el-GR" dirty="0" smtClean="0">
                <a:solidFill>
                  <a:srgbClr val="70AD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του έργου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sz="half" idx="1"/>
          </p:nvPr>
        </p:nvSpPr>
        <p:spPr>
          <a:xfrm>
            <a:off x="680321" y="2178463"/>
            <a:ext cx="5181600" cy="249948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Βελτιωμένη Ασφάλεια και Συμμόρφωση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Αυξημένη Απόδοση και Διαθεσιμότητα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019800" y="2145665"/>
            <a:ext cx="5181600" cy="1970087"/>
          </a:xfrm>
        </p:spPr>
        <p:txBody>
          <a:bodyPr/>
          <a:lstStyle/>
          <a:p>
            <a:r>
              <a:rPr lang="el-GR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Εφαρμογή Πολιτικών Ασφάλειας</a:t>
            </a:r>
          </a:p>
          <a:p>
            <a:r>
              <a:rPr lang="el-GR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Ευελιξία και Κλιμάκωση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(Scalability)</a:t>
            </a:r>
          </a:p>
          <a:p>
            <a:r>
              <a:rPr lang="el-GR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Ανταγωνιστικότητα και Βιωσιμότητα</a:t>
            </a:r>
            <a:endParaRPr lang="el-GR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Υπότιτλος 2"/>
          <p:cNvSpPr txBox="1">
            <a:spLocks/>
          </p:cNvSpPr>
          <p:nvPr/>
        </p:nvSpPr>
        <p:spPr>
          <a:xfrm>
            <a:off x="3505200" y="4460049"/>
            <a:ext cx="5181600" cy="2242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l-G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Μείωση </a:t>
            </a:r>
            <a:r>
              <a:rPr lang="el-GR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Κόστους</a:t>
            </a:r>
          </a:p>
          <a:p>
            <a:pPr marL="342900" indent="-342900"/>
            <a:r>
              <a:rPr lang="el-G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Αποτελεσματική</a:t>
            </a:r>
            <a:r>
              <a:rPr lang="el-GR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Διαχείριση</a:t>
            </a:r>
            <a:r>
              <a:rPr lang="el-GR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και Υποστήριξη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5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2867728" y="426901"/>
            <a:ext cx="5201616" cy="958406"/>
          </a:xfrm>
        </p:spPr>
        <p:txBody>
          <a:bodyPr/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Υπηρεσίες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Azure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0" y="2595066"/>
            <a:ext cx="3384223" cy="12227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Azure Entra ID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Azure App Service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Azure SQL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Υπότιτλος 2"/>
          <p:cNvSpPr txBox="1">
            <a:spLocks/>
          </p:cNvSpPr>
          <p:nvPr/>
        </p:nvSpPr>
        <p:spPr>
          <a:xfrm>
            <a:off x="5468536" y="2595066"/>
            <a:ext cx="3384223" cy="1222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Blob Storage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Virtual Network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45" y="748580"/>
            <a:ext cx="8097624" cy="59295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90202" y="3091992"/>
            <a:ext cx="2601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Σχεδιάγραμμα</a:t>
            </a:r>
            <a:endParaRPr lang="el-G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95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640079"/>
            <a:ext cx="9144000" cy="89477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2" y="231257"/>
            <a:ext cx="4797142" cy="2980792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64" y="3450455"/>
            <a:ext cx="4679067" cy="320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3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80389" y="192723"/>
            <a:ext cx="9144000" cy="10636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Azure vs On-Premises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309" y="1256348"/>
            <a:ext cx="8232091" cy="534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80389" y="192723"/>
            <a:ext cx="9144000" cy="1063625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Azure vs On-Premises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81" y="1190763"/>
            <a:ext cx="8156179" cy="530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80389" y="192723"/>
            <a:ext cx="9144000" cy="1063625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Azure vs On-Premises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1256348"/>
            <a:ext cx="8199070" cy="529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Βερολίνο">
  <a:themeElements>
    <a:clrScheme name="Βερολίνο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Βερολίνο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Βερολίν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TM04033917[[fn=Βερολίνο]]</Template>
  <TotalTime>1816</TotalTime>
  <Words>88</Words>
  <Application>Microsoft Office PowerPoint</Application>
  <PresentationFormat>Ευρεία οθόνη</PresentationFormat>
  <Paragraphs>35</Paragraphs>
  <Slides>11</Slides>
  <Notes>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Βερολίνο</vt:lpstr>
      <vt:lpstr>Μετάβαση στο Cloud με Microsoft Azure</vt:lpstr>
      <vt:lpstr>Team 7</vt:lpstr>
      <vt:lpstr>Σκοποί και στόχοι του έργου</vt:lpstr>
      <vt:lpstr>Υπηρεσίες Azure</vt:lpstr>
      <vt:lpstr>Παρουσίαση του PowerPoint</vt:lpstr>
      <vt:lpstr>Scripts</vt:lpstr>
      <vt:lpstr>Azure vs On-Premises</vt:lpstr>
      <vt:lpstr>Azure vs On-Premises</vt:lpstr>
      <vt:lpstr>Azure vs On-Premises</vt:lpstr>
      <vt:lpstr>Οφέλη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Όνομα εργασίας…</dc:title>
  <dc:creator>LENOVO</dc:creator>
  <cp:lastModifiedBy>LENOVO</cp:lastModifiedBy>
  <cp:revision>25</cp:revision>
  <dcterms:created xsi:type="dcterms:W3CDTF">2024-11-03T23:05:53Z</dcterms:created>
  <dcterms:modified xsi:type="dcterms:W3CDTF">2024-11-06T21:08:40Z</dcterms:modified>
</cp:coreProperties>
</file>