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80" r:id="rId10"/>
    <p:sldId id="281" r:id="rId11"/>
    <p:sldId id="264" r:id="rId12"/>
    <p:sldId id="266" r:id="rId13"/>
    <p:sldId id="267" r:id="rId14"/>
    <p:sldId id="268" r:id="rId15"/>
    <p:sldId id="269" r:id="rId16"/>
    <p:sldId id="270" r:id="rId17"/>
    <p:sldId id="271" r:id="rId18"/>
    <p:sldId id="272" r:id="rId19"/>
    <p:sldId id="265" r:id="rId20"/>
    <p:sldId id="273" r:id="rId21"/>
    <p:sldId id="274" r:id="rId22"/>
    <p:sldId id="275" r:id="rId23"/>
    <p:sldId id="276" r:id="rId24"/>
    <p:sldId id="277" r:id="rId25"/>
    <p:sldId id="278" r:id="rId26"/>
    <p:sldId id="279" r:id="rId27"/>
  </p:sldIdLst>
  <p:sldSz cx="12192000" cy="6858000"/>
  <p:notesSz cx="6858000" cy="9144000"/>
  <p:embeddedFontLst>
    <p:embeddedFont>
      <p:font typeface="Poppins" panose="00000500000000000000" pitchFamily="2" charset="0"/>
      <p:regular r:id="rId29"/>
      <p:bold r:id="rId30"/>
      <p:italic r:id="rId31"/>
      <p:boldItalic r:id="rId32"/>
    </p:embeddedFont>
    <p:embeddedFont>
      <p:font typeface="Poppins ExtraBold" panose="00000900000000000000" pitchFamily="2" charset="0"/>
      <p:bold r:id="rId33"/>
      <p:boldItalic r:id="rId34"/>
    </p:embeddedFont>
    <p:embeddedFont>
      <p:font typeface="Poppins SemiBold" panose="00000700000000000000" pitchFamily="2" charset="0"/>
      <p:regular r:id="rId35"/>
      <p:bold r:id="rId36"/>
      <p:italic r:id="rId37"/>
      <p:boldItalic r:id="rId38"/>
    </p:embeddedFont>
    <p:embeddedFont>
      <p:font typeface="Tino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60r90BtOdoHQznGvAOL2WbPON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891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47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e409a73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11e409a73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47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370693" y="377348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14" name="Google Shape;14;p25"/>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Aria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body" idx="1"/>
          </p:nvPr>
        </p:nvSpPr>
        <p:spPr>
          <a:xfrm>
            <a:off x="4855633" y="609600"/>
            <a:ext cx="6411924" cy="50800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75" name="Google Shape;75;p35"/>
          <p:cNvSpPr txBox="1">
            <a:spLocks noGrp="1"/>
          </p:cNvSpPr>
          <p:nvPr>
            <p:ph type="body" idx="2"/>
          </p:nvPr>
        </p:nvSpPr>
        <p:spPr>
          <a:xfrm>
            <a:off x="913795" y="2673351"/>
            <a:ext cx="3706889" cy="30162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76" name="Google Shape;76;p35"/>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pic>
        <p:nvPicPr>
          <p:cNvPr id="80" name="Google Shape;80;p36"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81" name="Google Shape;81;p36"/>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sp>
      <p:sp>
        <p:nvSpPr>
          <p:cNvPr id="83" name="Google Shape;83;p36"/>
          <p:cNvSpPr txBox="1">
            <a:spLocks noGrp="1"/>
          </p:cNvSpPr>
          <p:nvPr>
            <p:ph type="body" idx="1"/>
          </p:nvPr>
        </p:nvSpPr>
        <p:spPr>
          <a:xfrm>
            <a:off x="913795" y="5247728"/>
            <a:ext cx="10353762" cy="543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4" name="Google Shape;84;p36"/>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0" name="Google Shape;90;p3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sp>
        <p:nvSpPr>
          <p:cNvPr id="94" name="Google Shape;94;p38"/>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lnSpc>
                <a:spcPct val="110000"/>
              </a:lnSpc>
              <a:spcBef>
                <a:spcPts val="280"/>
              </a:spcBef>
              <a:spcAft>
                <a:spcPts val="0"/>
              </a:spcAft>
              <a:buSzPts val="980"/>
              <a:buNone/>
              <a:defRPr sz="14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6" name="Google Shape;96;p38"/>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7" name="Google Shape;97;p3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38"/>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
        <p:nvSpPr>
          <p:cNvPr id="101" name="Google Shape;101;p38"/>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9"/>
          <p:cNvSpPr txBox="1">
            <a:spLocks noGrp="1"/>
          </p:cNvSpPr>
          <p:nvPr>
            <p:ph type="body" idx="1"/>
          </p:nvPr>
        </p:nvSpPr>
        <p:spPr>
          <a:xfrm>
            <a:off x="913795"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5" name="Google Shape;105;p39"/>
          <p:cNvSpPr txBox="1">
            <a:spLocks noGrp="1"/>
          </p:cNvSpPr>
          <p:nvPr>
            <p:ph type="body" idx="2"/>
          </p:nvPr>
        </p:nvSpPr>
        <p:spPr>
          <a:xfrm>
            <a:off x="91379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6" name="Google Shape;106;p39"/>
          <p:cNvSpPr txBox="1">
            <a:spLocks noGrp="1"/>
          </p:cNvSpPr>
          <p:nvPr>
            <p:ph type="body" idx="3"/>
          </p:nvPr>
        </p:nvSpPr>
        <p:spPr>
          <a:xfrm>
            <a:off x="4446711" y="1885949"/>
            <a:ext cx="3300984" cy="76478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7" name="Google Shape;107;p39"/>
          <p:cNvSpPr txBox="1">
            <a:spLocks noGrp="1"/>
          </p:cNvSpPr>
          <p:nvPr>
            <p:ph type="body" idx="4"/>
          </p:nvPr>
        </p:nvSpPr>
        <p:spPr>
          <a:xfrm>
            <a:off x="444143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8" name="Google Shape;108;p39"/>
          <p:cNvSpPr txBox="1">
            <a:spLocks noGrp="1"/>
          </p:cNvSpPr>
          <p:nvPr>
            <p:ph type="body" idx="5"/>
          </p:nvPr>
        </p:nvSpPr>
        <p:spPr>
          <a:xfrm>
            <a:off x="7966572"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9" name="Google Shape;109;p39"/>
          <p:cNvSpPr txBox="1">
            <a:spLocks noGrp="1"/>
          </p:cNvSpPr>
          <p:nvPr>
            <p:ph type="body" idx="6"/>
          </p:nvPr>
        </p:nvSpPr>
        <p:spPr>
          <a:xfrm>
            <a:off x="7966572" y="2768110"/>
            <a:ext cx="3300984" cy="302308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0" name="Google Shape;110;p3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pic>
        <p:nvPicPr>
          <p:cNvPr id="114" name="Google Shape;114;p40"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15" name="Google Shape;115;p40"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16" name="Google Shape;116;p40"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17" name="Google Shape;117;p40"/>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0"/>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19" name="Google Shape;119;p40"/>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sp>
      <p:sp>
        <p:nvSpPr>
          <p:cNvPr id="120" name="Google Shape;120;p40"/>
          <p:cNvSpPr txBox="1">
            <a:spLocks noGrp="1"/>
          </p:cNvSpPr>
          <p:nvPr>
            <p:ph type="body" idx="3"/>
          </p:nvPr>
        </p:nvSpPr>
        <p:spPr>
          <a:xfrm>
            <a:off x="913795" y="4572443"/>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1" name="Google Shape;121;p40"/>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2" name="Google Shape;122;p40"/>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sp>
      <p:sp>
        <p:nvSpPr>
          <p:cNvPr id="123" name="Google Shape;123;p40"/>
          <p:cNvSpPr txBox="1">
            <a:spLocks noGrp="1"/>
          </p:cNvSpPr>
          <p:nvPr>
            <p:ph type="body" idx="6"/>
          </p:nvPr>
        </p:nvSpPr>
        <p:spPr>
          <a:xfrm>
            <a:off x="4441435"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4" name="Google Shape;124;p40"/>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5" name="Google Shape;125;p40"/>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sp>
      <p:sp>
        <p:nvSpPr>
          <p:cNvPr id="126" name="Google Shape;126;p40"/>
          <p:cNvSpPr txBox="1">
            <a:spLocks noGrp="1"/>
          </p:cNvSpPr>
          <p:nvPr>
            <p:ph type="body" idx="9"/>
          </p:nvPr>
        </p:nvSpPr>
        <p:spPr>
          <a:xfrm>
            <a:off x="7966572"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7" name="Google Shape;127;p4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39" name="Google Shape;39;p3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5700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7"/>
        <p:cNvGrpSpPr/>
        <p:nvPr/>
      </p:nvGrpSpPr>
      <p:grpSpPr>
        <a:xfrm>
          <a:off x="0" y="0"/>
          <a:ext cx="0" cy="0"/>
          <a:chOff x="0" y="0"/>
          <a:chExt cx="0" cy="0"/>
        </a:xfrm>
      </p:grpSpPr>
      <p:sp>
        <p:nvSpPr>
          <p:cNvPr id="18" name="Google Shape;18;p26"/>
          <p:cNvSpPr>
            <a:spLocks noGrp="1"/>
          </p:cNvSpPr>
          <p:nvPr>
            <p:ph type="pic" idx="2"/>
          </p:nvPr>
        </p:nvSpPr>
        <p:spPr>
          <a:xfrm>
            <a:off x="5380178" y="870857"/>
            <a:ext cx="5985248" cy="5116286"/>
          </a:xfrm>
          <a:prstGeom prst="rect">
            <a:avLst/>
          </a:prstGeom>
          <a:noFill/>
          <a:ln>
            <a:noFill/>
          </a:ln>
          <a:effectLst>
            <a:outerShdw blurRad="25400">
              <a:srgbClr val="000000">
                <a:alpha val="45882"/>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pic>
        <p:nvPicPr>
          <p:cNvPr id="29" name="Google Shape;29;p29"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30" name="Google Shape;30;p29"/>
          <p:cNvSpPr txBox="1">
            <a:spLocks noGrp="1"/>
          </p:cNvSpPr>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lnSpc>
                <a:spcPct val="90000"/>
              </a:lnSpc>
              <a:spcBef>
                <a:spcPts val="0"/>
              </a:spcBef>
              <a:spcAft>
                <a:spcPts val="0"/>
              </a:spcAft>
              <a:buClr>
                <a:schemeClr val="lt2"/>
              </a:buClr>
              <a:buSzPts val="3200"/>
              <a:buFont typeface="Arial"/>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sp>
      <p:sp>
        <p:nvSpPr>
          <p:cNvPr id="32" name="Google Shape;32;p29"/>
          <p:cNvSpPr txBox="1">
            <a:spLocks noGrp="1"/>
          </p:cNvSpPr>
          <p:nvPr>
            <p:ph type="body" idx="1"/>
          </p:nvPr>
        </p:nvSpPr>
        <p:spPr>
          <a:xfrm>
            <a:off x="1473698" y="2679699"/>
            <a:ext cx="4588094" cy="313569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33" name="Google Shape;33;p2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5" name="Google Shape;45;p31"/>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4000"/>
              <a:buFont typeface="Aria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body" idx="1"/>
          </p:nvPr>
        </p:nvSpPr>
        <p:spPr>
          <a:xfrm>
            <a:off x="1295401" y="3763439"/>
            <a:ext cx="9590550" cy="133349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400"/>
              </a:spcBef>
              <a:spcAft>
                <a:spcPts val="0"/>
              </a:spcAft>
              <a:buSzPts val="1400"/>
              <a:buNone/>
              <a:defRPr sz="2000">
                <a:solidFill>
                  <a:schemeClr val="lt1"/>
                </a:solidFill>
              </a:defRPr>
            </a:lvl1pPr>
            <a:lvl2pPr marL="914400" lvl="1" indent="-228600" algn="l">
              <a:spcBef>
                <a:spcPts val="600"/>
              </a:spcBef>
              <a:spcAft>
                <a:spcPts val="0"/>
              </a:spcAft>
              <a:buSzPts val="1260"/>
              <a:buNone/>
              <a:defRPr sz="1800">
                <a:solidFill>
                  <a:schemeClr val="lt1"/>
                </a:solidFill>
              </a:defRPr>
            </a:lvl2pPr>
            <a:lvl3pPr marL="1371600" lvl="2" indent="-228600" algn="l">
              <a:spcBef>
                <a:spcPts val="600"/>
              </a:spcBef>
              <a:spcAft>
                <a:spcPts val="0"/>
              </a:spcAft>
              <a:buSzPts val="1120"/>
              <a:buNone/>
              <a:defRPr sz="1600">
                <a:solidFill>
                  <a:schemeClr val="lt1"/>
                </a:solidFill>
              </a:defRPr>
            </a:lvl3pPr>
            <a:lvl4pPr marL="1828800" lvl="3" indent="-228600" algn="l">
              <a:spcBef>
                <a:spcPts val="600"/>
              </a:spcBef>
              <a:spcAft>
                <a:spcPts val="0"/>
              </a:spcAft>
              <a:buSzPts val="980"/>
              <a:buNone/>
              <a:defRPr sz="1400">
                <a:solidFill>
                  <a:schemeClr val="lt1"/>
                </a:solidFill>
              </a:defRPr>
            </a:lvl4pPr>
            <a:lvl5pPr marL="2286000" lvl="4" indent="-228600" algn="l">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51" name="Google Shape;51;p32"/>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913795" y="2076450"/>
            <a:ext cx="4856841" cy="362267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7" name="Google Shape;57;p33"/>
          <p:cNvSpPr txBox="1">
            <a:spLocks noGrp="1"/>
          </p:cNvSpPr>
          <p:nvPr>
            <p:ph type="body" idx="2"/>
          </p:nvPr>
        </p:nvSpPr>
        <p:spPr>
          <a:xfrm>
            <a:off x="6410716" y="2076451"/>
            <a:ext cx="4856841" cy="36226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8" name="Google Shape;58;p33"/>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pic>
        <p:nvPicPr>
          <p:cNvPr id="62" name="Google Shape;62;p34" descr="Slate-V2-HD-compPhotoInset.png"/>
          <p:cNvPicPr preferRelativeResize="0"/>
          <p:nvPr/>
        </p:nvPicPr>
        <p:blipFill rotWithShape="1">
          <a:blip r:embed="rId2">
            <a:alphaModFix/>
          </a:blip>
          <a:srcRect/>
          <a:stretch/>
        </p:blipFill>
        <p:spPr>
          <a:xfrm>
            <a:off x="913795" y="1734506"/>
            <a:ext cx="5029200" cy="4099959"/>
          </a:xfrm>
          <a:prstGeom prst="rect">
            <a:avLst/>
          </a:prstGeom>
          <a:noFill/>
          <a:ln>
            <a:noFill/>
          </a:ln>
        </p:spPr>
      </p:pic>
      <p:pic>
        <p:nvPicPr>
          <p:cNvPr id="63" name="Google Shape;63;p34" descr="Slate-V2-HD-compPhotoInset.png"/>
          <p:cNvPicPr preferRelativeResize="0"/>
          <p:nvPr/>
        </p:nvPicPr>
        <p:blipFill rotWithShape="1">
          <a:blip r:embed="rId2">
            <a:alphaModFix/>
          </a:blip>
          <a:srcRect/>
          <a:stretch/>
        </p:blipFill>
        <p:spPr>
          <a:xfrm>
            <a:off x="6238357" y="1734506"/>
            <a:ext cx="5029200" cy="4099959"/>
          </a:xfrm>
          <a:prstGeom prst="rect">
            <a:avLst/>
          </a:prstGeom>
          <a:noFill/>
          <a:ln>
            <a:noFill/>
          </a:ln>
        </p:spPr>
      </p:pic>
      <p:sp>
        <p:nvSpPr>
          <p:cNvPr id="64" name="Google Shape;64;p3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4"/>
          <p:cNvSpPr txBox="1">
            <a:spLocks noGrp="1"/>
          </p:cNvSpPr>
          <p:nvPr>
            <p:ph type="body" idx="1"/>
          </p:nvPr>
        </p:nvSpPr>
        <p:spPr>
          <a:xfrm>
            <a:off x="1046013" y="1855153"/>
            <a:ext cx="4764764" cy="69249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66" name="Google Shape;66;p34"/>
          <p:cNvSpPr txBox="1">
            <a:spLocks noGrp="1"/>
          </p:cNvSpPr>
          <p:nvPr>
            <p:ph type="body" idx="2"/>
          </p:nvPr>
        </p:nvSpPr>
        <p:spPr>
          <a:xfrm>
            <a:off x="1046013" y="2702103"/>
            <a:ext cx="4764764"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7" name="Google Shape;67;p34"/>
          <p:cNvSpPr txBox="1">
            <a:spLocks noGrp="1"/>
          </p:cNvSpPr>
          <p:nvPr>
            <p:ph type="body" idx="3"/>
          </p:nvPr>
        </p:nvSpPr>
        <p:spPr>
          <a:xfrm>
            <a:off x="6363166" y="1855152"/>
            <a:ext cx="4779582" cy="69249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68" name="Google Shape;68;p34"/>
          <p:cNvSpPr txBox="1">
            <a:spLocks noGrp="1"/>
          </p:cNvSpPr>
          <p:nvPr>
            <p:ph type="body" idx="4"/>
          </p:nvPr>
        </p:nvSpPr>
        <p:spPr>
          <a:xfrm>
            <a:off x="6363167" y="2702103"/>
            <a:ext cx="4779581"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9" name="Google Shape;69;p3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2"/>
              </a:buClr>
              <a:buSzPts val="4600"/>
              <a:buFont typeface="Arial"/>
              <a:buNone/>
              <a:defRPr sz="46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4"/>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30835" algn="l" rtl="0">
              <a:lnSpc>
                <a:spcPct val="110000"/>
              </a:lnSpc>
              <a:spcBef>
                <a:spcPts val="460"/>
              </a:spcBef>
              <a:spcAft>
                <a:spcPts val="0"/>
              </a:spcAft>
              <a:buClr>
                <a:schemeClr val="lt2"/>
              </a:buClr>
              <a:buSzPts val="1610"/>
              <a:buFont typeface="Noto Sans Symbols"/>
              <a:buChar char="◈"/>
              <a:defRPr sz="2300" b="0" i="0" u="none" strike="noStrike" cap="none">
                <a:solidFill>
                  <a:schemeClr val="lt2"/>
                </a:solidFill>
                <a:latin typeface="Arial"/>
                <a:ea typeface="Arial"/>
                <a:cs typeface="Arial"/>
                <a:sym typeface="Arial"/>
              </a:defRPr>
            </a:lvl1pPr>
            <a:lvl2pPr marL="914400" marR="0" lvl="1" indent="-321944" algn="l" rtl="0">
              <a:spcBef>
                <a:spcPts val="600"/>
              </a:spcBef>
              <a:spcAft>
                <a:spcPts val="0"/>
              </a:spcAft>
              <a:buClr>
                <a:schemeClr val="lt2"/>
              </a:buClr>
              <a:buSzPts val="1470"/>
              <a:buFont typeface="Noto Sans Symbols"/>
              <a:buChar char="🞚"/>
              <a:defRPr sz="2100" b="0" i="0" u="none" strike="noStrike" cap="none">
                <a:solidFill>
                  <a:schemeClr val="lt2"/>
                </a:solidFill>
                <a:latin typeface="Arial"/>
                <a:ea typeface="Arial"/>
                <a:cs typeface="Arial"/>
                <a:sym typeface="Arial"/>
              </a:defRPr>
            </a:lvl2pPr>
            <a:lvl3pPr marL="1371600" marR="0" lvl="2"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Arial"/>
                <a:ea typeface="Arial"/>
                <a:cs typeface="Arial"/>
                <a:sym typeface="Arial"/>
              </a:defRPr>
            </a:lvl3pPr>
            <a:lvl4pPr marL="1828800" marR="0" lvl="3"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Arial"/>
                <a:ea typeface="Arial"/>
                <a:cs typeface="Arial"/>
                <a:sym typeface="Arial"/>
              </a:defRPr>
            </a:lvl4pPr>
            <a:lvl5pPr marL="2286000" marR="0" lvl="4" indent="-299720" algn="l" rtl="0">
              <a:spcBef>
                <a:spcPts val="600"/>
              </a:spcBef>
              <a:spcAft>
                <a:spcPts val="0"/>
              </a:spcAft>
              <a:buClr>
                <a:schemeClr val="lt2"/>
              </a:buClr>
              <a:buSzPts val="1120"/>
              <a:buFont typeface="Noto Sans Symbols"/>
              <a:buChar char="◈"/>
              <a:defRPr sz="1600" b="0" i="0" u="none" strike="noStrike" cap="none">
                <a:solidFill>
                  <a:schemeClr val="lt2"/>
                </a:solidFill>
                <a:latin typeface="Arial"/>
                <a:ea typeface="Arial"/>
                <a:cs typeface="Arial"/>
                <a:sym typeface="Arial"/>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F2F2F2"/>
                </a:solidFill>
                <a:latin typeface="Arial"/>
                <a:ea typeface="Arial"/>
                <a:cs typeface="Arial"/>
                <a:sym typeface="Arial"/>
              </a:defRPr>
            </a:lvl1pPr>
            <a:lvl2pPr marL="0" marR="0" lvl="1" indent="0" algn="r" rtl="0">
              <a:spcBef>
                <a:spcPts val="0"/>
              </a:spcBef>
              <a:buNone/>
              <a:defRPr sz="1100" b="0" i="0" u="none" strike="noStrike" cap="none">
                <a:solidFill>
                  <a:srgbClr val="F2F2F2"/>
                </a:solidFill>
                <a:latin typeface="Arial"/>
                <a:ea typeface="Arial"/>
                <a:cs typeface="Arial"/>
                <a:sym typeface="Arial"/>
              </a:defRPr>
            </a:lvl2pPr>
            <a:lvl3pPr marL="0" marR="0" lvl="2" indent="0" algn="r" rtl="0">
              <a:spcBef>
                <a:spcPts val="0"/>
              </a:spcBef>
              <a:buNone/>
              <a:defRPr sz="1100" b="0" i="0" u="none" strike="noStrike" cap="none">
                <a:solidFill>
                  <a:srgbClr val="F2F2F2"/>
                </a:solidFill>
                <a:latin typeface="Arial"/>
                <a:ea typeface="Arial"/>
                <a:cs typeface="Arial"/>
                <a:sym typeface="Arial"/>
              </a:defRPr>
            </a:lvl3pPr>
            <a:lvl4pPr marL="0" marR="0" lvl="3" indent="0" algn="r" rtl="0">
              <a:spcBef>
                <a:spcPts val="0"/>
              </a:spcBef>
              <a:buNone/>
              <a:defRPr sz="1100" b="0" i="0" u="none" strike="noStrike" cap="none">
                <a:solidFill>
                  <a:srgbClr val="F2F2F2"/>
                </a:solidFill>
                <a:latin typeface="Arial"/>
                <a:ea typeface="Arial"/>
                <a:cs typeface="Arial"/>
                <a:sym typeface="Arial"/>
              </a:defRPr>
            </a:lvl4pPr>
            <a:lvl5pPr marL="0" marR="0" lvl="4" indent="0" algn="r" rtl="0">
              <a:spcBef>
                <a:spcPts val="0"/>
              </a:spcBef>
              <a:buNone/>
              <a:defRPr sz="1100" b="0" i="0" u="none" strike="noStrike" cap="none">
                <a:solidFill>
                  <a:srgbClr val="F2F2F2"/>
                </a:solidFill>
                <a:latin typeface="Arial"/>
                <a:ea typeface="Arial"/>
                <a:cs typeface="Arial"/>
                <a:sym typeface="Arial"/>
              </a:defRPr>
            </a:lvl5pPr>
            <a:lvl6pPr marL="0" marR="0" lvl="5" indent="0" algn="r" rtl="0">
              <a:spcBef>
                <a:spcPts val="0"/>
              </a:spcBef>
              <a:buNone/>
              <a:defRPr sz="1100" b="0" i="0" u="none" strike="noStrike" cap="none">
                <a:solidFill>
                  <a:srgbClr val="F2F2F2"/>
                </a:solidFill>
                <a:latin typeface="Arial"/>
                <a:ea typeface="Arial"/>
                <a:cs typeface="Arial"/>
                <a:sym typeface="Arial"/>
              </a:defRPr>
            </a:lvl6pPr>
            <a:lvl7pPr marL="0" marR="0" lvl="6" indent="0" algn="r" rtl="0">
              <a:spcBef>
                <a:spcPts val="0"/>
              </a:spcBef>
              <a:buNone/>
              <a:defRPr sz="1100" b="0" i="0" u="none" strike="noStrike" cap="none">
                <a:solidFill>
                  <a:srgbClr val="F2F2F2"/>
                </a:solidFill>
                <a:latin typeface="Arial"/>
                <a:ea typeface="Arial"/>
                <a:cs typeface="Arial"/>
                <a:sym typeface="Arial"/>
              </a:defRPr>
            </a:lvl7pPr>
            <a:lvl8pPr marL="0" marR="0" lvl="7" indent="0" algn="r" rtl="0">
              <a:spcBef>
                <a:spcPts val="0"/>
              </a:spcBef>
              <a:buNone/>
              <a:defRPr sz="1100" b="0" i="0" u="none" strike="noStrike" cap="none">
                <a:solidFill>
                  <a:srgbClr val="F2F2F2"/>
                </a:solidFill>
                <a:latin typeface="Arial"/>
                <a:ea typeface="Arial"/>
                <a:cs typeface="Arial"/>
                <a:sym typeface="Arial"/>
              </a:defRPr>
            </a:lvl8pPr>
            <a:lvl9pPr marL="0" marR="0" lvl="8" indent="0" algn="r" rtl="0">
              <a:spcBef>
                <a:spcPts val="0"/>
              </a:spcBef>
              <a:buNone/>
              <a:defRPr sz="110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
          <p:cNvSpPr/>
          <p:nvPr/>
        </p:nvSpPr>
        <p:spPr>
          <a:xfrm rot="5400000">
            <a:off x="7131809" y="1385982"/>
            <a:ext cx="4031414" cy="4100418"/>
          </a:xfrm>
          <a:custGeom>
            <a:avLst/>
            <a:gdLst/>
            <a:ahLst/>
            <a:cxnLst/>
            <a:rect l="l" t="t" r="r" b="b"/>
            <a:pathLst>
              <a:path w="1601" h="696" extrusionOk="0">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a:stretch>
          </a:blipFill>
          <a:ln>
            <a:noFill/>
          </a:ln>
          <a:effectLst>
            <a:outerShdw blurRad="50800" dist="38100" dir="5400000" algn="tl" rotWithShape="0">
              <a:srgbClr val="000000">
                <a:alpha val="4274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5" name="Google Shape;135;p1"/>
          <p:cNvSpPr txBox="1"/>
          <p:nvPr/>
        </p:nvSpPr>
        <p:spPr>
          <a:xfrm>
            <a:off x="7383963" y="2597850"/>
            <a:ext cx="3527100" cy="166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Poppins"/>
                <a:ea typeface="Poppins"/>
                <a:cs typeface="Poppins"/>
                <a:sym typeface="Poppins"/>
              </a:rPr>
              <a:t>ATM</a:t>
            </a:r>
            <a:endParaRPr sz="3400" b="1">
              <a:solidFill>
                <a:schemeClr val="lt1"/>
              </a:solidFill>
              <a:latin typeface="Poppins"/>
              <a:ea typeface="Poppins"/>
              <a:cs typeface="Poppins"/>
              <a:sym typeface="Poppins"/>
            </a:endParaRPr>
          </a:p>
          <a:p>
            <a:pPr marL="0" marR="0" lvl="0" indent="0" algn="l" rtl="0">
              <a:spcBef>
                <a:spcPts val="0"/>
              </a:spcBef>
              <a:spcAft>
                <a:spcPts val="0"/>
              </a:spcAft>
              <a:buNone/>
            </a:pPr>
            <a:r>
              <a:rPr lang="en-US" sz="3400" b="1">
                <a:solidFill>
                  <a:schemeClr val="lt1"/>
                </a:solidFill>
                <a:latin typeface="Poppins"/>
                <a:ea typeface="Poppins"/>
                <a:cs typeface="Poppins"/>
                <a:sym typeface="Poppins"/>
              </a:rPr>
              <a:t>MANAGEMENT</a:t>
            </a:r>
            <a:endParaRPr sz="3400" b="1">
              <a:solidFill>
                <a:schemeClr val="lt1"/>
              </a:solidFill>
              <a:latin typeface="Poppins"/>
              <a:ea typeface="Poppins"/>
              <a:cs typeface="Poppins"/>
              <a:sym typeface="Poppins"/>
            </a:endParaRPr>
          </a:p>
          <a:p>
            <a:pPr marL="0" marR="0" lvl="0" indent="0" algn="l" rtl="0">
              <a:spcBef>
                <a:spcPts val="0"/>
              </a:spcBef>
              <a:spcAft>
                <a:spcPts val="0"/>
              </a:spcAft>
              <a:buNone/>
            </a:pPr>
            <a:r>
              <a:rPr lang="en-US" sz="3400" b="1">
                <a:solidFill>
                  <a:schemeClr val="lt1"/>
                </a:solidFill>
                <a:latin typeface="Poppins"/>
                <a:ea typeface="Poppins"/>
                <a:cs typeface="Poppins"/>
                <a:sym typeface="Poppins"/>
              </a:rPr>
              <a:t>SYSTEM</a:t>
            </a:r>
            <a:endParaRPr sz="3400" b="1">
              <a:solidFill>
                <a:schemeClr val="lt1"/>
              </a:solidFill>
              <a:latin typeface="Poppins"/>
              <a:ea typeface="Poppins"/>
              <a:cs typeface="Poppins"/>
              <a:sym typeface="Poppins"/>
            </a:endParaRPr>
          </a:p>
        </p:txBody>
      </p:sp>
      <p:pic>
        <p:nvPicPr>
          <p:cNvPr id="136" name="Google Shape;136;p1"/>
          <p:cNvPicPr preferRelativeResize="0"/>
          <p:nvPr/>
        </p:nvPicPr>
        <p:blipFill>
          <a:blip r:embed="rId4">
            <a:alphaModFix/>
          </a:blip>
          <a:stretch>
            <a:fillRect/>
          </a:stretch>
        </p:blipFill>
        <p:spPr>
          <a:xfrm>
            <a:off x="1660699" y="1420475"/>
            <a:ext cx="4031425" cy="4031425"/>
          </a:xfrm>
          <a:prstGeom prst="rect">
            <a:avLst/>
          </a:prstGeom>
          <a:noFill/>
          <a:ln>
            <a:noFill/>
          </a:ln>
        </p:spPr>
      </p:pic>
      <p:sp>
        <p:nvSpPr>
          <p:cNvPr id="137" name="Google Shape;137;p1"/>
          <p:cNvSpPr/>
          <p:nvPr/>
        </p:nvSpPr>
        <p:spPr>
          <a:xfrm>
            <a:off x="11" y="6082200"/>
            <a:ext cx="2470800" cy="7758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38" name="Google Shape;138;p1"/>
          <p:cNvSpPr/>
          <p:nvPr/>
        </p:nvSpPr>
        <p:spPr>
          <a:xfrm rot="10800000">
            <a:off x="9679188" y="0"/>
            <a:ext cx="2512800" cy="775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279891" y="471624"/>
            <a:ext cx="495167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dirty="0">
                <a:solidFill>
                  <a:schemeClr val="accent1"/>
                </a:solidFill>
                <a:latin typeface="Poppins"/>
                <a:ea typeface="Poppins"/>
                <a:cs typeface="Poppins"/>
                <a:sym typeface="Poppins"/>
              </a:rPr>
              <a:t>SCHEMA DIAGRAM</a:t>
            </a:r>
            <a:endParaRPr sz="4000" b="1" cap="none" dirty="0">
              <a:solidFill>
                <a:schemeClr val="accent1"/>
              </a:solidFill>
              <a:latin typeface="Poppins"/>
              <a:ea typeface="Poppins"/>
              <a:cs typeface="Poppins"/>
              <a:sym typeface="Poppins"/>
            </a:endParaRPr>
          </a:p>
        </p:txBody>
      </p:sp>
      <p:sp>
        <p:nvSpPr>
          <p:cNvPr id="188" name="Google Shape;188;p4"/>
          <p:cNvSpPr/>
          <p:nvPr/>
        </p:nvSpPr>
        <p:spPr>
          <a:xfrm>
            <a:off x="5381469" y="588440"/>
            <a:ext cx="6810531" cy="474214"/>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3FA3AC93-3935-4C34-ABA0-6D54ACC45DC0}"/>
              </a:ext>
            </a:extLst>
          </p:cNvPr>
          <p:cNvPicPr>
            <a:picLocks noChangeAspect="1"/>
          </p:cNvPicPr>
          <p:nvPr/>
        </p:nvPicPr>
        <p:blipFill rotWithShape="1">
          <a:blip r:embed="rId3"/>
          <a:srcRect b="46984"/>
          <a:stretch/>
        </p:blipFill>
        <p:spPr>
          <a:xfrm>
            <a:off x="434641" y="1290525"/>
            <a:ext cx="5661359" cy="4276950"/>
          </a:xfrm>
          <a:prstGeom prst="rect">
            <a:avLst/>
          </a:prstGeom>
        </p:spPr>
      </p:pic>
      <p:pic>
        <p:nvPicPr>
          <p:cNvPr id="6" name="Picture 5">
            <a:extLst>
              <a:ext uri="{FF2B5EF4-FFF2-40B4-BE49-F238E27FC236}">
                <a16:creationId xmlns:a16="http://schemas.microsoft.com/office/drawing/2014/main" id="{17311396-8107-48C4-8646-BAF781D0BA57}"/>
              </a:ext>
            </a:extLst>
          </p:cNvPr>
          <p:cNvPicPr>
            <a:picLocks noChangeAspect="1"/>
          </p:cNvPicPr>
          <p:nvPr/>
        </p:nvPicPr>
        <p:blipFill rotWithShape="1">
          <a:blip r:embed="rId3"/>
          <a:srcRect t="54863"/>
          <a:stretch/>
        </p:blipFill>
        <p:spPr>
          <a:xfrm>
            <a:off x="6287222" y="1578400"/>
            <a:ext cx="5754504" cy="3701200"/>
          </a:xfrm>
          <a:prstGeom prst="rect">
            <a:avLst/>
          </a:prstGeom>
        </p:spPr>
      </p:pic>
    </p:spTree>
    <p:extLst>
      <p:ext uri="{BB962C8B-B14F-4D97-AF65-F5344CB8AC3E}">
        <p14:creationId xmlns:p14="http://schemas.microsoft.com/office/powerpoint/2010/main" val="96817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a:spLocks noGrp="1"/>
          </p:cNvSpPr>
          <p:nvPr>
            <p:ph type="title"/>
          </p:nvPr>
        </p:nvSpPr>
        <p:spPr>
          <a:xfrm>
            <a:off x="516775" y="488402"/>
            <a:ext cx="5707800" cy="599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2"/>
              </a:buClr>
              <a:buSzPts val="3200"/>
              <a:buFont typeface="Tinos"/>
              <a:buNone/>
            </a:pPr>
            <a:r>
              <a:rPr lang="en-US" sz="4000" b="1">
                <a:solidFill>
                  <a:schemeClr val="accent1"/>
                </a:solidFill>
                <a:latin typeface="Poppins"/>
                <a:ea typeface="Poppins"/>
                <a:cs typeface="Poppins"/>
                <a:sym typeface="Poppins"/>
              </a:rPr>
              <a:t>PROGRAM FEATURES</a:t>
            </a:r>
            <a:endParaRPr sz="4000" b="1">
              <a:solidFill>
                <a:schemeClr val="accent1"/>
              </a:solidFill>
              <a:latin typeface="Poppins"/>
              <a:ea typeface="Poppins"/>
              <a:cs typeface="Poppins"/>
              <a:sym typeface="Poppins"/>
            </a:endParaRPr>
          </a:p>
        </p:txBody>
      </p:sp>
      <p:sp>
        <p:nvSpPr>
          <p:cNvPr id="227" name="Google Shape;227;p9"/>
          <p:cNvSpPr txBox="1">
            <a:spLocks noGrp="1"/>
          </p:cNvSpPr>
          <p:nvPr>
            <p:ph type="body" idx="1"/>
          </p:nvPr>
        </p:nvSpPr>
        <p:spPr>
          <a:xfrm>
            <a:off x="516775" y="1367513"/>
            <a:ext cx="7362000" cy="50043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285750" lvl="0" indent="-336550" algn="l" rtl="0">
              <a:lnSpc>
                <a:spcPct val="110000"/>
              </a:lnSpc>
              <a:spcBef>
                <a:spcPts val="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Login System</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Manage All Transactions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Information efficiency</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Record Users profile and admin profile</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User Billing details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Add, Update &amp; Delete all</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Access users information easily</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Advanced Search features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Manage Security</a:t>
            </a:r>
            <a:endParaRPr sz="2000">
              <a:solidFill>
                <a:schemeClr val="lt1"/>
              </a:solidFill>
              <a:latin typeface="Poppins SemiBold"/>
              <a:ea typeface="Poppins SemiBold"/>
              <a:cs typeface="Poppins SemiBold"/>
              <a:sym typeface="Poppins SemiBold"/>
            </a:endParaRPr>
          </a:p>
        </p:txBody>
      </p:sp>
      <p:pic>
        <p:nvPicPr>
          <p:cNvPr id="228" name="Google Shape;228;p9"/>
          <p:cNvPicPr preferRelativeResize="0"/>
          <p:nvPr/>
        </p:nvPicPr>
        <p:blipFill rotWithShape="1">
          <a:blip r:embed="rId3">
            <a:alphaModFix/>
          </a:blip>
          <a:srcRect l="1923" t="2781" r="2541" b="1737"/>
          <a:stretch/>
        </p:blipFill>
        <p:spPr>
          <a:xfrm>
            <a:off x="7176100" y="1434387"/>
            <a:ext cx="4303125" cy="4870574"/>
          </a:xfrm>
          <a:prstGeom prst="rect">
            <a:avLst/>
          </a:prstGeom>
          <a:noFill/>
          <a:ln>
            <a:noFill/>
          </a:ln>
        </p:spPr>
      </p:pic>
      <p:sp>
        <p:nvSpPr>
          <p:cNvPr id="229" name="Google Shape;229;p9"/>
          <p:cNvSpPr/>
          <p:nvPr/>
        </p:nvSpPr>
        <p:spPr>
          <a:xfrm>
            <a:off x="6224575" y="558300"/>
            <a:ext cx="59673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title"/>
          </p:nvPr>
        </p:nvSpPr>
        <p:spPr>
          <a:xfrm>
            <a:off x="545300" y="489550"/>
            <a:ext cx="3187800" cy="810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HOME PAGE</a:t>
            </a:r>
            <a:endParaRPr sz="4000">
              <a:solidFill>
                <a:schemeClr val="accent1"/>
              </a:solidFill>
              <a:latin typeface="Poppins"/>
              <a:ea typeface="Poppins"/>
              <a:cs typeface="Poppins"/>
              <a:sym typeface="Poppins"/>
            </a:endParaRPr>
          </a:p>
        </p:txBody>
      </p:sp>
      <p:pic>
        <p:nvPicPr>
          <p:cNvPr id="243" name="Google Shape;243;p11"/>
          <p:cNvPicPr preferRelativeResize="0"/>
          <p:nvPr/>
        </p:nvPicPr>
        <p:blipFill rotWithShape="1">
          <a:blip r:embed="rId3">
            <a:alphaModFix/>
          </a:blip>
          <a:srcRect/>
          <a:stretch/>
        </p:blipFill>
        <p:spPr>
          <a:xfrm>
            <a:off x="7806225" y="1658850"/>
            <a:ext cx="3959325" cy="4772226"/>
          </a:xfrm>
          <a:prstGeom prst="rect">
            <a:avLst/>
          </a:prstGeom>
          <a:noFill/>
          <a:ln>
            <a:noFill/>
          </a:ln>
        </p:spPr>
      </p:pic>
      <p:sp>
        <p:nvSpPr>
          <p:cNvPr id="244" name="Google Shape;244;p11"/>
          <p:cNvSpPr txBox="1"/>
          <p:nvPr/>
        </p:nvSpPr>
        <p:spPr>
          <a:xfrm>
            <a:off x="545300" y="1658850"/>
            <a:ext cx="6417600" cy="354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Poppins SemiBold"/>
                <a:ea typeface="Poppins SemiBold"/>
                <a:cs typeface="Poppins SemiBold"/>
                <a:sym typeface="Poppins SemiBold"/>
              </a:rPr>
              <a:t>It’s an animated screen which will show at the time of open the software. </a:t>
            </a:r>
            <a:endParaRPr>
              <a:latin typeface="Poppins SemiBold"/>
              <a:ea typeface="Poppins SemiBold"/>
              <a:cs typeface="Poppins SemiBold"/>
              <a:sym typeface="Poppins SemiBold"/>
            </a:endParaRPr>
          </a:p>
          <a:p>
            <a:pPr marL="0" marR="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800">
                <a:solidFill>
                  <a:schemeClr val="lt1"/>
                </a:solidFill>
                <a:latin typeface="Poppins SemiBold"/>
                <a:ea typeface="Poppins SemiBold"/>
                <a:cs typeface="Poppins SemiBold"/>
                <a:sym typeface="Poppins SemiBold"/>
              </a:rPr>
              <a:t>From here user and admin both will create account or login any registered account.</a:t>
            </a:r>
            <a:endParaRPr>
              <a:latin typeface="Poppins SemiBold"/>
              <a:ea typeface="Poppins SemiBold"/>
              <a:cs typeface="Poppins SemiBold"/>
              <a:sym typeface="Poppins SemiBold"/>
            </a:endParaRPr>
          </a:p>
        </p:txBody>
      </p:sp>
      <p:sp>
        <p:nvSpPr>
          <p:cNvPr id="245" name="Google Shape;245;p11"/>
          <p:cNvSpPr/>
          <p:nvPr/>
        </p:nvSpPr>
        <p:spPr>
          <a:xfrm>
            <a:off x="4137300" y="664900"/>
            <a:ext cx="80547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1074450" y="471575"/>
            <a:ext cx="10043100" cy="859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140"/>
              <a:buFont typeface="Tinos"/>
              <a:buNone/>
            </a:pPr>
            <a:r>
              <a:rPr lang="en-US" sz="4040" b="1">
                <a:solidFill>
                  <a:schemeClr val="accent1"/>
                </a:solidFill>
                <a:latin typeface="Poppins"/>
                <a:ea typeface="Poppins"/>
                <a:cs typeface="Poppins"/>
                <a:sym typeface="Poppins"/>
              </a:rPr>
              <a:t>REGISTRATION FORM (BANK &amp; CARD)</a:t>
            </a:r>
            <a:endParaRPr sz="4040" b="1">
              <a:solidFill>
                <a:schemeClr val="accent1"/>
              </a:solidFill>
              <a:latin typeface="Poppins"/>
              <a:ea typeface="Poppins"/>
              <a:cs typeface="Poppins"/>
              <a:sym typeface="Poppins"/>
            </a:endParaRPr>
          </a:p>
        </p:txBody>
      </p:sp>
      <p:pic>
        <p:nvPicPr>
          <p:cNvPr id="251" name="Google Shape;251;p12"/>
          <p:cNvPicPr preferRelativeResize="0"/>
          <p:nvPr/>
        </p:nvPicPr>
        <p:blipFill rotWithShape="1">
          <a:blip r:embed="rId3">
            <a:alphaModFix/>
          </a:blip>
          <a:srcRect/>
          <a:stretch/>
        </p:blipFill>
        <p:spPr>
          <a:xfrm>
            <a:off x="694855" y="3176984"/>
            <a:ext cx="4962366" cy="3245231"/>
          </a:xfrm>
          <a:prstGeom prst="rect">
            <a:avLst/>
          </a:prstGeom>
          <a:noFill/>
          <a:ln>
            <a:noFill/>
          </a:ln>
        </p:spPr>
      </p:pic>
      <p:pic>
        <p:nvPicPr>
          <p:cNvPr id="252" name="Google Shape;252;p12"/>
          <p:cNvPicPr preferRelativeResize="0"/>
          <p:nvPr/>
        </p:nvPicPr>
        <p:blipFill rotWithShape="1">
          <a:blip r:embed="rId4">
            <a:alphaModFix/>
          </a:blip>
          <a:srcRect/>
          <a:stretch/>
        </p:blipFill>
        <p:spPr>
          <a:xfrm>
            <a:off x="7044400" y="3176975"/>
            <a:ext cx="4826050" cy="3245250"/>
          </a:xfrm>
          <a:prstGeom prst="rect">
            <a:avLst/>
          </a:prstGeom>
          <a:noFill/>
          <a:ln>
            <a:noFill/>
          </a:ln>
        </p:spPr>
      </p:pic>
      <p:sp>
        <p:nvSpPr>
          <p:cNvPr id="253" name="Google Shape;253;p12"/>
          <p:cNvSpPr/>
          <p:nvPr/>
        </p:nvSpPr>
        <p:spPr>
          <a:xfrm>
            <a:off x="694850" y="1409225"/>
            <a:ext cx="11175600" cy="168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lt1"/>
                </a:solidFill>
                <a:latin typeface="Poppins SemiBold"/>
                <a:ea typeface="Poppins SemiBold"/>
                <a:cs typeface="Poppins SemiBold"/>
                <a:sym typeface="Poppins SemiBold"/>
              </a:rPr>
              <a:t>From the registration page, the admin and the user could create an account (bank acc or card) to give some personal information. Besides for backup, admin will show the whole info from the saved file in Database. After creating an account user will get 500 BDT in his/her account automatically.</a:t>
            </a:r>
            <a:endParaRPr sz="2200" cap="none">
              <a:solidFill>
                <a:schemeClr val="lt1"/>
              </a:solidFill>
              <a:latin typeface="Poppins SemiBold"/>
              <a:ea typeface="Poppins SemiBold"/>
              <a:cs typeface="Poppins SemiBold"/>
              <a:sym typeface="Poppins SemiBold"/>
            </a:endParaRPr>
          </a:p>
        </p:txBody>
      </p:sp>
      <p:sp>
        <p:nvSpPr>
          <p:cNvPr id="254" name="Google Shape;254;p12"/>
          <p:cNvSpPr/>
          <p:nvPr/>
        </p:nvSpPr>
        <p:spPr>
          <a:xfrm>
            <a:off x="0" y="628475"/>
            <a:ext cx="10743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55" name="Google Shape;255;p12"/>
          <p:cNvSpPr/>
          <p:nvPr/>
        </p:nvSpPr>
        <p:spPr>
          <a:xfrm>
            <a:off x="11117550" y="628475"/>
            <a:ext cx="10743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a:spLocks noGrp="1"/>
          </p:cNvSpPr>
          <p:nvPr>
            <p:ph type="title"/>
          </p:nvPr>
        </p:nvSpPr>
        <p:spPr>
          <a:xfrm>
            <a:off x="875100" y="463400"/>
            <a:ext cx="4305000" cy="771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LOGIN CONSOLE</a:t>
            </a:r>
            <a:endParaRPr sz="4000" b="1">
              <a:solidFill>
                <a:schemeClr val="accent1"/>
              </a:solidFill>
              <a:latin typeface="Poppins"/>
              <a:ea typeface="Poppins"/>
              <a:cs typeface="Poppins"/>
              <a:sym typeface="Poppins"/>
            </a:endParaRPr>
          </a:p>
        </p:txBody>
      </p:sp>
      <p:pic>
        <p:nvPicPr>
          <p:cNvPr id="261" name="Google Shape;261;p13"/>
          <p:cNvPicPr preferRelativeResize="0"/>
          <p:nvPr/>
        </p:nvPicPr>
        <p:blipFill rotWithShape="1">
          <a:blip r:embed="rId3">
            <a:alphaModFix/>
          </a:blip>
          <a:srcRect/>
          <a:stretch/>
        </p:blipFill>
        <p:spPr>
          <a:xfrm>
            <a:off x="3277325" y="3144800"/>
            <a:ext cx="5637350" cy="3157700"/>
          </a:xfrm>
          <a:prstGeom prst="rect">
            <a:avLst/>
          </a:prstGeom>
          <a:noFill/>
          <a:ln>
            <a:noFill/>
          </a:ln>
        </p:spPr>
      </p:pic>
      <p:sp>
        <p:nvSpPr>
          <p:cNvPr id="262" name="Google Shape;262;p13"/>
          <p:cNvSpPr txBox="1"/>
          <p:nvPr/>
        </p:nvSpPr>
        <p:spPr>
          <a:xfrm>
            <a:off x="875100" y="1405100"/>
            <a:ext cx="104418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If user or admin give the fixed username and pin then they will enter the dashboard and also operate all transactions.</a:t>
            </a:r>
            <a:r>
              <a:rPr lang="en-US">
                <a:latin typeface="Poppins SemiBold"/>
                <a:ea typeface="Poppins SemiBold"/>
                <a:cs typeface="Poppins SemiBold"/>
                <a:sym typeface="Poppins SemiBold"/>
              </a:rPr>
              <a:t> </a:t>
            </a:r>
            <a:r>
              <a:rPr lang="en-US" sz="2400">
                <a:solidFill>
                  <a:schemeClr val="lt1"/>
                </a:solidFill>
                <a:latin typeface="Poppins SemiBold"/>
                <a:ea typeface="Poppins SemiBold"/>
                <a:cs typeface="Poppins SemiBold"/>
                <a:sym typeface="Poppins SemiBold"/>
              </a:rPr>
              <a:t>But in case of any mismatched information get the software then it will show “incorrect info”.</a:t>
            </a:r>
            <a:endParaRPr>
              <a:latin typeface="Poppins SemiBold"/>
              <a:ea typeface="Poppins SemiBold"/>
              <a:cs typeface="Poppins SemiBold"/>
              <a:sym typeface="Poppins SemiBold"/>
            </a:endParaRPr>
          </a:p>
        </p:txBody>
      </p:sp>
      <p:sp>
        <p:nvSpPr>
          <p:cNvPr id="263" name="Google Shape;263;p13"/>
          <p:cNvSpPr/>
          <p:nvPr/>
        </p:nvSpPr>
        <p:spPr>
          <a:xfrm>
            <a:off x="5369100" y="631700"/>
            <a:ext cx="6822900" cy="435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4"/>
          <p:cNvPicPr preferRelativeResize="0"/>
          <p:nvPr/>
        </p:nvPicPr>
        <p:blipFill rotWithShape="1">
          <a:blip r:embed="rId3">
            <a:alphaModFix/>
          </a:blip>
          <a:srcRect/>
          <a:stretch/>
        </p:blipFill>
        <p:spPr>
          <a:xfrm>
            <a:off x="2520138" y="2603900"/>
            <a:ext cx="7151725" cy="3855600"/>
          </a:xfrm>
          <a:prstGeom prst="rect">
            <a:avLst/>
          </a:prstGeom>
          <a:noFill/>
          <a:ln>
            <a:noFill/>
          </a:ln>
        </p:spPr>
      </p:pic>
      <p:sp>
        <p:nvSpPr>
          <p:cNvPr id="269" name="Google Shape;269;p14"/>
          <p:cNvSpPr txBox="1"/>
          <p:nvPr/>
        </p:nvSpPr>
        <p:spPr>
          <a:xfrm>
            <a:off x="3631050" y="419275"/>
            <a:ext cx="48648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USER DASHBOARD</a:t>
            </a:r>
            <a:endParaRPr sz="4000" b="1">
              <a:solidFill>
                <a:schemeClr val="accent1"/>
              </a:solidFill>
              <a:latin typeface="Poppins"/>
              <a:ea typeface="Poppins"/>
              <a:cs typeface="Poppins"/>
              <a:sym typeface="Poppins"/>
            </a:endParaRPr>
          </a:p>
        </p:txBody>
      </p:sp>
      <p:sp>
        <p:nvSpPr>
          <p:cNvPr id="270" name="Google Shape;270;p14"/>
          <p:cNvSpPr/>
          <p:nvPr/>
        </p:nvSpPr>
        <p:spPr>
          <a:xfrm>
            <a:off x="1298550" y="1184293"/>
            <a:ext cx="9594900" cy="1362600"/>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7000"/>
              </a:lnSpc>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After login as user, you will get these options (withdraw, transfer, bill pay, payment, cryptocurrency, add money, fast loan, donation, update profile).</a:t>
            </a:r>
            <a:endParaRPr sz="2400">
              <a:solidFill>
                <a:schemeClr val="lt1"/>
              </a:solidFill>
              <a:latin typeface="Poppins SemiBold"/>
              <a:ea typeface="Poppins SemiBold"/>
              <a:cs typeface="Poppins SemiBold"/>
              <a:sym typeface="Poppins SemiBold"/>
            </a:endParaRPr>
          </a:p>
        </p:txBody>
      </p:sp>
      <p:sp>
        <p:nvSpPr>
          <p:cNvPr id="271" name="Google Shape;271;p14"/>
          <p:cNvSpPr/>
          <p:nvPr/>
        </p:nvSpPr>
        <p:spPr>
          <a:xfrm>
            <a:off x="0" y="500575"/>
            <a:ext cx="34815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72" name="Google Shape;272;p14"/>
          <p:cNvSpPr/>
          <p:nvPr/>
        </p:nvSpPr>
        <p:spPr>
          <a:xfrm>
            <a:off x="8645400" y="500575"/>
            <a:ext cx="35466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5"/>
          <p:cNvSpPr txBox="1">
            <a:spLocks noGrp="1"/>
          </p:cNvSpPr>
          <p:nvPr>
            <p:ph type="title"/>
          </p:nvPr>
        </p:nvSpPr>
        <p:spPr>
          <a:xfrm>
            <a:off x="3276000" y="281800"/>
            <a:ext cx="5640000" cy="868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CRYPTOCURRENCY</a:t>
            </a:r>
            <a:endParaRPr sz="4000" b="1">
              <a:solidFill>
                <a:schemeClr val="accent1"/>
              </a:solidFill>
              <a:latin typeface="Poppins"/>
              <a:ea typeface="Poppins"/>
              <a:cs typeface="Poppins"/>
              <a:sym typeface="Poppins"/>
            </a:endParaRPr>
          </a:p>
        </p:txBody>
      </p:sp>
      <p:pic>
        <p:nvPicPr>
          <p:cNvPr id="278" name="Google Shape;278;p15"/>
          <p:cNvPicPr preferRelativeResize="0"/>
          <p:nvPr/>
        </p:nvPicPr>
        <p:blipFill rotWithShape="1">
          <a:blip r:embed="rId3">
            <a:alphaModFix/>
          </a:blip>
          <a:srcRect/>
          <a:stretch/>
        </p:blipFill>
        <p:spPr>
          <a:xfrm>
            <a:off x="6263050" y="3445150"/>
            <a:ext cx="5405750" cy="2902825"/>
          </a:xfrm>
          <a:prstGeom prst="rect">
            <a:avLst/>
          </a:prstGeom>
          <a:noFill/>
          <a:ln>
            <a:noFill/>
          </a:ln>
        </p:spPr>
      </p:pic>
      <p:pic>
        <p:nvPicPr>
          <p:cNvPr id="279" name="Google Shape;279;p15"/>
          <p:cNvPicPr preferRelativeResize="0"/>
          <p:nvPr/>
        </p:nvPicPr>
        <p:blipFill rotWithShape="1">
          <a:blip r:embed="rId4">
            <a:alphaModFix/>
          </a:blip>
          <a:srcRect/>
          <a:stretch/>
        </p:blipFill>
        <p:spPr>
          <a:xfrm>
            <a:off x="641045" y="3445151"/>
            <a:ext cx="4888814" cy="2902828"/>
          </a:xfrm>
          <a:prstGeom prst="rect">
            <a:avLst/>
          </a:prstGeom>
          <a:noFill/>
          <a:ln>
            <a:noFill/>
          </a:ln>
        </p:spPr>
      </p:pic>
      <p:sp>
        <p:nvSpPr>
          <p:cNvPr id="280" name="Google Shape;280;p15"/>
          <p:cNvSpPr/>
          <p:nvPr/>
        </p:nvSpPr>
        <p:spPr>
          <a:xfrm>
            <a:off x="523200" y="1269625"/>
            <a:ext cx="11145600" cy="205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The user could exchange and Buy cryptocurrency. The user will show the currency rate and also buy the currency from this software.</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0" lvl="0" indent="0" algn="l" rtl="0">
              <a:spcBef>
                <a:spcPts val="0"/>
              </a:spcBef>
              <a:spcAft>
                <a:spcPts val="0"/>
              </a:spcAft>
              <a:buClr>
                <a:schemeClr val="dk1"/>
              </a:buClr>
              <a:buFont typeface="Arial"/>
              <a:buNone/>
            </a:pPr>
            <a:r>
              <a:rPr lang="en-US" sz="2400">
                <a:solidFill>
                  <a:schemeClr val="lt1"/>
                </a:solidFill>
                <a:latin typeface="Poppins SemiBold"/>
                <a:ea typeface="Poppins SemiBold"/>
                <a:cs typeface="Poppins SemiBold"/>
                <a:sym typeface="Poppins SemiBold"/>
              </a:rPr>
              <a:t>It’s the most important part of our project. From this option admin can change the rate of BTC, ETH, ADA and also SOL  easily. </a:t>
            </a:r>
            <a:endParaRPr>
              <a:solidFill>
                <a:schemeClr val="dk1"/>
              </a:solidFill>
              <a:latin typeface="Poppins SemiBold"/>
              <a:ea typeface="Poppins SemiBold"/>
              <a:cs typeface="Poppins SemiBold"/>
              <a:sym typeface="Poppins SemiBold"/>
            </a:endParaRPr>
          </a:p>
          <a:p>
            <a:pPr marL="0" lvl="0" indent="0" algn="l" rtl="0">
              <a:spcBef>
                <a:spcPts val="0"/>
              </a:spcBef>
              <a:spcAft>
                <a:spcPts val="0"/>
              </a:spcAft>
              <a:buClr>
                <a:schemeClr val="dk1"/>
              </a:buClr>
              <a:buFont typeface="Arial"/>
              <a:buNone/>
            </a:pP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p:txBody>
      </p:sp>
      <p:sp>
        <p:nvSpPr>
          <p:cNvPr id="281" name="Google Shape;281;p15"/>
          <p:cNvSpPr/>
          <p:nvPr/>
        </p:nvSpPr>
        <p:spPr>
          <a:xfrm>
            <a:off x="0" y="437100"/>
            <a:ext cx="32760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82" name="Google Shape;282;p15"/>
          <p:cNvSpPr/>
          <p:nvPr/>
        </p:nvSpPr>
        <p:spPr>
          <a:xfrm>
            <a:off x="8916000" y="437100"/>
            <a:ext cx="32760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796350" y="474750"/>
            <a:ext cx="3356100" cy="738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ADD MONEY</a:t>
            </a:r>
            <a:endParaRPr sz="4000" b="1">
              <a:solidFill>
                <a:schemeClr val="accent1"/>
              </a:solidFill>
              <a:latin typeface="Poppins"/>
              <a:ea typeface="Poppins"/>
              <a:cs typeface="Poppins"/>
              <a:sym typeface="Poppins"/>
            </a:endParaRPr>
          </a:p>
        </p:txBody>
      </p:sp>
      <p:pic>
        <p:nvPicPr>
          <p:cNvPr id="288" name="Google Shape;288;p16"/>
          <p:cNvPicPr preferRelativeResize="0"/>
          <p:nvPr/>
        </p:nvPicPr>
        <p:blipFill rotWithShape="1">
          <a:blip r:embed="rId3">
            <a:alphaModFix/>
          </a:blip>
          <a:srcRect/>
          <a:stretch/>
        </p:blipFill>
        <p:spPr>
          <a:xfrm>
            <a:off x="3242575" y="3421952"/>
            <a:ext cx="5706850" cy="3272499"/>
          </a:xfrm>
          <a:prstGeom prst="rect">
            <a:avLst/>
          </a:prstGeom>
          <a:noFill/>
          <a:ln>
            <a:noFill/>
          </a:ln>
        </p:spPr>
      </p:pic>
      <p:sp>
        <p:nvSpPr>
          <p:cNvPr id="289" name="Google Shape;289;p16"/>
          <p:cNvSpPr txBox="1"/>
          <p:nvPr/>
        </p:nvSpPr>
        <p:spPr>
          <a:xfrm>
            <a:off x="1065175" y="1401450"/>
            <a:ext cx="10553700" cy="1831800"/>
          </a:xfrm>
          <a:prstGeom prst="rect">
            <a:avLst/>
          </a:prstGeom>
          <a:noFill/>
          <a:ln>
            <a:noFill/>
          </a:ln>
        </p:spPr>
        <p:txBody>
          <a:bodyPr spcFirstLastPara="1" wrap="square" lIns="91425" tIns="45700" rIns="91425" bIns="45700" anchor="t" anchorCtr="0">
            <a:spAutoFit/>
          </a:bodyPr>
          <a:lstStyle/>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User can add money to his account from Bikash, Rocket, Nagad, Upay and also Card easily.</a:t>
            </a:r>
            <a:endParaRPr sz="2200">
              <a:solidFill>
                <a:schemeClr val="lt1"/>
              </a:solidFill>
              <a:latin typeface="Poppins SemiBold"/>
              <a:ea typeface="Poppins SemiBold"/>
              <a:cs typeface="Poppins SemiBold"/>
              <a:sym typeface="Poppins SemiBold"/>
            </a:endParaRPr>
          </a:p>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By sending an OTP(one time password) we will ensure the security, it will create randomly for each case.</a:t>
            </a:r>
            <a:endParaRPr sz="2200">
              <a:solidFill>
                <a:schemeClr val="lt1"/>
              </a:solidFill>
              <a:latin typeface="Poppins SemiBold"/>
              <a:ea typeface="Poppins SemiBold"/>
              <a:cs typeface="Poppins SemiBold"/>
              <a:sym typeface="Poppins SemiBold"/>
            </a:endParaRPr>
          </a:p>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Also they can see all transactions history if they want. </a:t>
            </a:r>
            <a:endParaRPr>
              <a:latin typeface="Poppins SemiBold"/>
              <a:ea typeface="Poppins SemiBold"/>
              <a:cs typeface="Poppins SemiBold"/>
              <a:sym typeface="Poppins SemiBold"/>
            </a:endParaRPr>
          </a:p>
        </p:txBody>
      </p:sp>
      <p:sp>
        <p:nvSpPr>
          <p:cNvPr id="290" name="Google Shape;290;p16"/>
          <p:cNvSpPr/>
          <p:nvPr/>
        </p:nvSpPr>
        <p:spPr>
          <a:xfrm>
            <a:off x="4320325" y="553500"/>
            <a:ext cx="78717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686873" y="1446727"/>
            <a:ext cx="10818254" cy="729801"/>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Tinos"/>
              <a:buNone/>
            </a:pPr>
            <a:r>
              <a:rPr lang="en-US" sz="2400">
                <a:solidFill>
                  <a:schemeClr val="lt1"/>
                </a:solidFill>
                <a:latin typeface="Poppins SemiBold"/>
                <a:ea typeface="Poppins SemiBold"/>
                <a:cs typeface="Poppins SemiBold"/>
                <a:sym typeface="Poppins SemiBold"/>
              </a:rPr>
              <a:t>User can also update his/her profile. He can also change Pin and his user information</a:t>
            </a:r>
            <a:endParaRPr sz="2400">
              <a:solidFill>
                <a:schemeClr val="lt1"/>
              </a:solidFill>
              <a:latin typeface="Poppins SemiBold"/>
              <a:ea typeface="Poppins SemiBold"/>
              <a:cs typeface="Poppins SemiBold"/>
              <a:sym typeface="Poppins SemiBold"/>
            </a:endParaRPr>
          </a:p>
        </p:txBody>
      </p:sp>
      <p:pic>
        <p:nvPicPr>
          <p:cNvPr id="296" name="Google Shape;296;p17"/>
          <p:cNvPicPr preferRelativeResize="0"/>
          <p:nvPr/>
        </p:nvPicPr>
        <p:blipFill rotWithShape="1">
          <a:blip r:embed="rId3">
            <a:alphaModFix/>
          </a:blip>
          <a:srcRect/>
          <a:stretch/>
        </p:blipFill>
        <p:spPr>
          <a:xfrm>
            <a:off x="2564948" y="2369274"/>
            <a:ext cx="7062126" cy="4043200"/>
          </a:xfrm>
          <a:prstGeom prst="rect">
            <a:avLst/>
          </a:prstGeom>
          <a:noFill/>
          <a:ln>
            <a:noFill/>
          </a:ln>
        </p:spPr>
      </p:pic>
      <p:sp>
        <p:nvSpPr>
          <p:cNvPr id="297" name="Google Shape;297;p17"/>
          <p:cNvSpPr/>
          <p:nvPr/>
        </p:nvSpPr>
        <p:spPr>
          <a:xfrm>
            <a:off x="6879500" y="524075"/>
            <a:ext cx="4766700" cy="7299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a:solidFill>
                  <a:schemeClr val="accent1"/>
                </a:solidFill>
                <a:latin typeface="Poppins"/>
                <a:ea typeface="Poppins"/>
                <a:cs typeface="Poppins"/>
                <a:sym typeface="Poppins"/>
              </a:rPr>
              <a:t>UPDATE PROFILE</a:t>
            </a:r>
            <a:endParaRPr sz="4000" b="1">
              <a:solidFill>
                <a:schemeClr val="accent1"/>
              </a:solidFill>
              <a:latin typeface="Poppins"/>
              <a:ea typeface="Poppins"/>
              <a:cs typeface="Poppins"/>
              <a:sym typeface="Poppins"/>
            </a:endParaRPr>
          </a:p>
        </p:txBody>
      </p:sp>
      <p:sp>
        <p:nvSpPr>
          <p:cNvPr id="298" name="Google Shape;298;p17"/>
          <p:cNvSpPr/>
          <p:nvPr/>
        </p:nvSpPr>
        <p:spPr>
          <a:xfrm>
            <a:off x="0" y="598775"/>
            <a:ext cx="70620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0"/>
          <p:cNvSpPr txBox="1">
            <a:spLocks noGrp="1"/>
          </p:cNvSpPr>
          <p:nvPr>
            <p:ph type="title"/>
          </p:nvPr>
        </p:nvSpPr>
        <p:spPr>
          <a:xfrm>
            <a:off x="8054700" y="345200"/>
            <a:ext cx="3797400" cy="6891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2"/>
              </a:buClr>
              <a:buSzPts val="4000"/>
              <a:buFont typeface="Tinos"/>
              <a:buNone/>
            </a:pPr>
            <a:r>
              <a:rPr lang="en-US" sz="4000" b="1">
                <a:solidFill>
                  <a:schemeClr val="accent1"/>
                </a:solidFill>
                <a:latin typeface="Poppins"/>
                <a:ea typeface="Poppins"/>
                <a:cs typeface="Poppins"/>
                <a:sym typeface="Poppins"/>
              </a:rPr>
              <a:t>ADMIN PANEL</a:t>
            </a:r>
            <a:endParaRPr sz="4000" b="1">
              <a:solidFill>
                <a:schemeClr val="accent1"/>
              </a:solidFill>
              <a:latin typeface="Poppins"/>
              <a:ea typeface="Poppins"/>
              <a:cs typeface="Poppins"/>
              <a:sym typeface="Poppins"/>
            </a:endParaRPr>
          </a:p>
        </p:txBody>
      </p:sp>
      <p:sp>
        <p:nvSpPr>
          <p:cNvPr id="235" name="Google Shape;235;p10"/>
          <p:cNvSpPr txBox="1">
            <a:spLocks noGrp="1"/>
          </p:cNvSpPr>
          <p:nvPr>
            <p:ph type="body" idx="1"/>
          </p:nvPr>
        </p:nvSpPr>
        <p:spPr>
          <a:xfrm>
            <a:off x="543975" y="1289375"/>
            <a:ext cx="8306400" cy="4740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show all registered Bank and Card account details.</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Show all transaction , all Withdrawal, add money, donation and payment history.</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Create any Bill and send it user account also.</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block any type of users and also unblock if needed.</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update Crypto currency rate and also Show who can buy cryptocurrency.</a:t>
            </a:r>
            <a:endParaRPr sz="2400">
              <a:latin typeface="Poppins SemiBold"/>
              <a:ea typeface="Poppins SemiBold"/>
              <a:cs typeface="Poppins SemiBold"/>
              <a:sym typeface="Poppins SemiBold"/>
            </a:endParaRPr>
          </a:p>
          <a:p>
            <a:pPr marL="0" lvl="0" indent="0" algn="l" rtl="0">
              <a:lnSpc>
                <a:spcPct val="110000"/>
              </a:lnSpc>
              <a:spcBef>
                <a:spcPts val="1080"/>
              </a:spcBef>
              <a:spcAft>
                <a:spcPts val="0"/>
              </a:spcAft>
              <a:buSzPts val="1680"/>
              <a:buNone/>
            </a:pPr>
            <a:endParaRPr sz="2400">
              <a:latin typeface="Poppins SemiBold"/>
              <a:ea typeface="Poppins SemiBold"/>
              <a:cs typeface="Poppins SemiBold"/>
              <a:sym typeface="Poppins SemiBold"/>
            </a:endParaRPr>
          </a:p>
        </p:txBody>
      </p:sp>
      <p:pic>
        <p:nvPicPr>
          <p:cNvPr id="236" name="Google Shape;236;p10"/>
          <p:cNvPicPr preferRelativeResize="0"/>
          <p:nvPr/>
        </p:nvPicPr>
        <p:blipFill rotWithShape="1">
          <a:blip r:embed="rId3">
            <a:alphaModFix/>
          </a:blip>
          <a:srcRect/>
          <a:stretch/>
        </p:blipFill>
        <p:spPr>
          <a:xfrm>
            <a:off x="9477675" y="1373263"/>
            <a:ext cx="2224025" cy="5061725"/>
          </a:xfrm>
          <a:prstGeom prst="rect">
            <a:avLst/>
          </a:prstGeom>
          <a:noFill/>
          <a:ln>
            <a:noFill/>
          </a:ln>
        </p:spPr>
      </p:pic>
      <p:sp>
        <p:nvSpPr>
          <p:cNvPr id="237" name="Google Shape;237;p10"/>
          <p:cNvSpPr/>
          <p:nvPr/>
        </p:nvSpPr>
        <p:spPr>
          <a:xfrm>
            <a:off x="0" y="459800"/>
            <a:ext cx="80547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117705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
          <p:cNvGrpSpPr/>
          <p:nvPr/>
        </p:nvGrpSpPr>
        <p:grpSpPr>
          <a:xfrm>
            <a:off x="1149547" y="2192087"/>
            <a:ext cx="9903529" cy="2682648"/>
            <a:chOff x="853818" y="1681421"/>
            <a:chExt cx="10484363" cy="2929615"/>
          </a:xfrm>
        </p:grpSpPr>
        <p:grpSp>
          <p:nvGrpSpPr>
            <p:cNvPr id="144" name="Google Shape;144;p2"/>
            <p:cNvGrpSpPr/>
            <p:nvPr/>
          </p:nvGrpSpPr>
          <p:grpSpPr>
            <a:xfrm>
              <a:off x="853818" y="1681421"/>
              <a:ext cx="2232023" cy="2929615"/>
              <a:chOff x="853818" y="1681421"/>
              <a:chExt cx="2232023" cy="2929615"/>
            </a:xfrm>
          </p:grpSpPr>
          <p:sp>
            <p:nvSpPr>
              <p:cNvPr id="145" name="Google Shape;145;p2"/>
              <p:cNvSpPr/>
              <p:nvPr/>
            </p:nvSpPr>
            <p:spPr>
              <a:xfrm>
                <a:off x="853818" y="1681421"/>
                <a:ext cx="2232023" cy="2442256"/>
              </a:xfrm>
              <a:custGeom>
                <a:avLst/>
                <a:gdLst/>
                <a:ahLst/>
                <a:cxnLst/>
                <a:rect l="l" t="t" r="r" b="b"/>
                <a:pathLst>
                  <a:path w="577" h="631" extrusionOk="0">
                    <a:moveTo>
                      <a:pt x="444" y="315"/>
                    </a:moveTo>
                    <a:cubicBezTo>
                      <a:pt x="444" y="315"/>
                      <a:pt x="444" y="315"/>
                      <a:pt x="444" y="315"/>
                    </a:cubicBezTo>
                    <a:cubicBezTo>
                      <a:pt x="444" y="297"/>
                      <a:pt x="459" y="282"/>
                      <a:pt x="477" y="282"/>
                    </a:cubicBezTo>
                    <a:cubicBezTo>
                      <a:pt x="537" y="282"/>
                      <a:pt x="537" y="282"/>
                      <a:pt x="537" y="282"/>
                    </a:cubicBezTo>
                    <a:cubicBezTo>
                      <a:pt x="559" y="282"/>
                      <a:pt x="577" y="264"/>
                      <a:pt x="577" y="241"/>
                    </a:cubicBezTo>
                    <a:cubicBezTo>
                      <a:pt x="577" y="149"/>
                      <a:pt x="577" y="149"/>
                      <a:pt x="577" y="149"/>
                    </a:cubicBezTo>
                    <a:cubicBezTo>
                      <a:pt x="370" y="29"/>
                      <a:pt x="370" y="29"/>
                      <a:pt x="370" y="29"/>
                    </a:cubicBezTo>
                    <a:cubicBezTo>
                      <a:pt x="320" y="0"/>
                      <a:pt x="258" y="0"/>
                      <a:pt x="208" y="29"/>
                    </a:cubicBezTo>
                    <a:cubicBezTo>
                      <a:pt x="0" y="149"/>
                      <a:pt x="0" y="149"/>
                      <a:pt x="0" y="149"/>
                    </a:cubicBezTo>
                    <a:cubicBezTo>
                      <a:pt x="0" y="482"/>
                      <a:pt x="0" y="482"/>
                      <a:pt x="0" y="482"/>
                    </a:cubicBezTo>
                    <a:cubicBezTo>
                      <a:pt x="208" y="602"/>
                      <a:pt x="208" y="602"/>
                      <a:pt x="208" y="602"/>
                    </a:cubicBezTo>
                    <a:cubicBezTo>
                      <a:pt x="258" y="631"/>
                      <a:pt x="320" y="631"/>
                      <a:pt x="370" y="602"/>
                    </a:cubicBezTo>
                    <a:cubicBezTo>
                      <a:pt x="577" y="482"/>
                      <a:pt x="577" y="482"/>
                      <a:pt x="577" y="482"/>
                    </a:cubicBezTo>
                    <a:cubicBezTo>
                      <a:pt x="577" y="389"/>
                      <a:pt x="577" y="389"/>
                      <a:pt x="577" y="389"/>
                    </a:cubicBezTo>
                    <a:cubicBezTo>
                      <a:pt x="577" y="367"/>
                      <a:pt x="559" y="349"/>
                      <a:pt x="537" y="349"/>
                    </a:cubicBezTo>
                    <a:cubicBezTo>
                      <a:pt x="477" y="349"/>
                      <a:pt x="477" y="349"/>
                      <a:pt x="477" y="349"/>
                    </a:cubicBezTo>
                    <a:cubicBezTo>
                      <a:pt x="459" y="349"/>
                      <a:pt x="444" y="334"/>
                      <a:pt x="444" y="315"/>
                    </a:cubicBezTo>
                    <a:close/>
                  </a:path>
                </a:pathLst>
              </a:custGeom>
              <a:solidFill>
                <a:schemeClr val="accen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6" name="Google Shape;146;p2"/>
              <p:cNvSpPr/>
              <p:nvPr/>
            </p:nvSpPr>
            <p:spPr>
              <a:xfrm>
                <a:off x="853818" y="3666351"/>
                <a:ext cx="2232023" cy="944685"/>
              </a:xfrm>
              <a:custGeom>
                <a:avLst/>
                <a:gdLst/>
                <a:ahLst/>
                <a:cxnLst/>
                <a:rect l="l" t="t" r="r" b="b"/>
                <a:pathLst>
                  <a:path w="577"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7" y="14"/>
                      <a:pt x="577" y="14"/>
                      <a:pt x="577" y="14"/>
                    </a:cubicBezTo>
                    <a:cubicBezTo>
                      <a:pt x="577" y="0"/>
                      <a:pt x="577" y="0"/>
                      <a:pt x="577" y="0"/>
                    </a:cubicBezTo>
                    <a:lnTo>
                      <a:pt x="370" y="120"/>
                    </a:lnTo>
                    <a:close/>
                  </a:path>
                </a:pathLst>
              </a:custGeom>
              <a:solidFill>
                <a:schemeClr val="accen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7" name="Google Shape;147;p2"/>
              <p:cNvSpPr/>
              <p:nvPr/>
            </p:nvSpPr>
            <p:spPr>
              <a:xfrm>
                <a:off x="1197836"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8" name="Google Shape;148;p2"/>
              <p:cNvSpPr/>
              <p:nvPr/>
            </p:nvSpPr>
            <p:spPr>
              <a:xfrm>
                <a:off x="1298857" y="2231577"/>
                <a:ext cx="1346039" cy="1346039"/>
              </a:xfrm>
              <a:custGeom>
                <a:avLst/>
                <a:gdLst/>
                <a:ahLst/>
                <a:cxnLst/>
                <a:rect l="l" t="t" r="r" b="b"/>
                <a:pathLst>
                  <a:path w="348" h="348" extrusionOk="0">
                    <a:moveTo>
                      <a:pt x="174" y="348"/>
                    </a:moveTo>
                    <a:cubicBezTo>
                      <a:pt x="127" y="348"/>
                      <a:pt x="84" y="329"/>
                      <a:pt x="51" y="297"/>
                    </a:cubicBezTo>
                    <a:cubicBezTo>
                      <a:pt x="18" y="264"/>
                      <a:pt x="0" y="220"/>
                      <a:pt x="0" y="174"/>
                    </a:cubicBezTo>
                    <a:cubicBezTo>
                      <a:pt x="0" y="127"/>
                      <a:pt x="18" y="83"/>
                      <a:pt x="51" y="51"/>
                    </a:cubicBezTo>
                    <a:cubicBezTo>
                      <a:pt x="84" y="18"/>
                      <a:pt x="127" y="0"/>
                      <a:pt x="174" y="0"/>
                    </a:cubicBezTo>
                    <a:cubicBezTo>
                      <a:pt x="220"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0"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49" name="Google Shape;149;p2"/>
            <p:cNvGrpSpPr/>
            <p:nvPr/>
          </p:nvGrpSpPr>
          <p:grpSpPr>
            <a:xfrm>
              <a:off x="3603233" y="1681421"/>
              <a:ext cx="2236118" cy="2929615"/>
              <a:chOff x="3603233" y="1681421"/>
              <a:chExt cx="2236118" cy="2929615"/>
            </a:xfrm>
          </p:grpSpPr>
          <p:sp>
            <p:nvSpPr>
              <p:cNvPr id="150" name="Google Shape;150;p2"/>
              <p:cNvSpPr/>
              <p:nvPr/>
            </p:nvSpPr>
            <p:spPr>
              <a:xfrm>
                <a:off x="3603233" y="1681421"/>
                <a:ext cx="2232023" cy="2442256"/>
              </a:xfrm>
              <a:custGeom>
                <a:avLst/>
                <a:gdLst/>
                <a:ahLst/>
                <a:cxnLst/>
                <a:rect l="l" t="t" r="r" b="b"/>
                <a:pathLst>
                  <a:path w="577" h="631" extrusionOk="0">
                    <a:moveTo>
                      <a:pt x="444" y="315"/>
                    </a:moveTo>
                    <a:cubicBezTo>
                      <a:pt x="444" y="315"/>
                      <a:pt x="444" y="315"/>
                      <a:pt x="444" y="315"/>
                    </a:cubicBezTo>
                    <a:cubicBezTo>
                      <a:pt x="444" y="297"/>
                      <a:pt x="459" y="282"/>
                      <a:pt x="477" y="282"/>
                    </a:cubicBezTo>
                    <a:cubicBezTo>
                      <a:pt x="536" y="282"/>
                      <a:pt x="536" y="282"/>
                      <a:pt x="536" y="282"/>
                    </a:cubicBezTo>
                    <a:cubicBezTo>
                      <a:pt x="559" y="282"/>
                      <a:pt x="577" y="264"/>
                      <a:pt x="577" y="241"/>
                    </a:cubicBezTo>
                    <a:cubicBezTo>
                      <a:pt x="577" y="149"/>
                      <a:pt x="577" y="149"/>
                      <a:pt x="577" y="149"/>
                    </a:cubicBezTo>
                    <a:cubicBezTo>
                      <a:pt x="370" y="29"/>
                      <a:pt x="370" y="29"/>
                      <a:pt x="370" y="29"/>
                    </a:cubicBezTo>
                    <a:cubicBezTo>
                      <a:pt x="319" y="0"/>
                      <a:pt x="258" y="0"/>
                      <a:pt x="207" y="29"/>
                    </a:cubicBezTo>
                    <a:cubicBezTo>
                      <a:pt x="0" y="149"/>
                      <a:pt x="0" y="149"/>
                      <a:pt x="0" y="149"/>
                    </a:cubicBezTo>
                    <a:cubicBezTo>
                      <a:pt x="0" y="241"/>
                      <a:pt x="0" y="241"/>
                      <a:pt x="0" y="241"/>
                    </a:cubicBezTo>
                    <a:cubicBezTo>
                      <a:pt x="0" y="264"/>
                      <a:pt x="18" y="282"/>
                      <a:pt x="40" y="282"/>
                    </a:cubicBezTo>
                    <a:cubicBezTo>
                      <a:pt x="100" y="282"/>
                      <a:pt x="100" y="282"/>
                      <a:pt x="100" y="282"/>
                    </a:cubicBezTo>
                    <a:cubicBezTo>
                      <a:pt x="118" y="282"/>
                      <a:pt x="133" y="297"/>
                      <a:pt x="133" y="315"/>
                    </a:cubicBezTo>
                    <a:cubicBezTo>
                      <a:pt x="133" y="315"/>
                      <a:pt x="133" y="315"/>
                      <a:pt x="133" y="315"/>
                    </a:cubicBezTo>
                    <a:cubicBezTo>
                      <a:pt x="133" y="334"/>
                      <a:pt x="118" y="349"/>
                      <a:pt x="100" y="349"/>
                    </a:cubicBezTo>
                    <a:cubicBezTo>
                      <a:pt x="40" y="349"/>
                      <a:pt x="40" y="349"/>
                      <a:pt x="40" y="349"/>
                    </a:cubicBezTo>
                    <a:cubicBezTo>
                      <a:pt x="18" y="349"/>
                      <a:pt x="0" y="367"/>
                      <a:pt x="0" y="389"/>
                    </a:cubicBezTo>
                    <a:cubicBezTo>
                      <a:pt x="0" y="482"/>
                      <a:pt x="0" y="482"/>
                      <a:pt x="0" y="482"/>
                    </a:cubicBezTo>
                    <a:cubicBezTo>
                      <a:pt x="207" y="602"/>
                      <a:pt x="207" y="602"/>
                      <a:pt x="207" y="602"/>
                    </a:cubicBezTo>
                    <a:cubicBezTo>
                      <a:pt x="258" y="631"/>
                      <a:pt x="319" y="631"/>
                      <a:pt x="370" y="602"/>
                    </a:cubicBezTo>
                    <a:cubicBezTo>
                      <a:pt x="577" y="482"/>
                      <a:pt x="577" y="482"/>
                      <a:pt x="577" y="482"/>
                    </a:cubicBezTo>
                    <a:cubicBezTo>
                      <a:pt x="577" y="389"/>
                      <a:pt x="577" y="389"/>
                      <a:pt x="577" y="389"/>
                    </a:cubicBezTo>
                    <a:cubicBezTo>
                      <a:pt x="577" y="367"/>
                      <a:pt x="559" y="349"/>
                      <a:pt x="536" y="349"/>
                    </a:cubicBezTo>
                    <a:cubicBezTo>
                      <a:pt x="477" y="349"/>
                      <a:pt x="477" y="349"/>
                      <a:pt x="477" y="349"/>
                    </a:cubicBezTo>
                    <a:cubicBezTo>
                      <a:pt x="459" y="349"/>
                      <a:pt x="444" y="334"/>
                      <a:pt x="444" y="315"/>
                    </a:cubicBezTo>
                    <a:close/>
                  </a:path>
                </a:pathLst>
              </a:custGeom>
              <a:solidFill>
                <a:schemeClr val="accent2"/>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1" name="Google Shape;151;p2"/>
              <p:cNvSpPr/>
              <p:nvPr/>
            </p:nvSpPr>
            <p:spPr>
              <a:xfrm>
                <a:off x="3603233" y="3666351"/>
                <a:ext cx="2236118" cy="944685"/>
              </a:xfrm>
              <a:custGeom>
                <a:avLst/>
                <a:gdLst/>
                <a:ahLst/>
                <a:cxnLst/>
                <a:rect l="l" t="t" r="r" b="b"/>
                <a:pathLst>
                  <a:path w="578"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8" y="14"/>
                      <a:pt x="578" y="14"/>
                      <a:pt x="578" y="14"/>
                    </a:cubicBezTo>
                    <a:cubicBezTo>
                      <a:pt x="578" y="0"/>
                      <a:pt x="578" y="0"/>
                      <a:pt x="578" y="0"/>
                    </a:cubicBezTo>
                    <a:lnTo>
                      <a:pt x="370" y="120"/>
                    </a:lnTo>
                    <a:close/>
                  </a:path>
                </a:pathLst>
              </a:custGeom>
              <a:solidFill>
                <a:schemeClr val="accent2"/>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2" name="Google Shape;152;p2"/>
              <p:cNvSpPr/>
              <p:nvPr/>
            </p:nvSpPr>
            <p:spPr>
              <a:xfrm>
                <a:off x="3943156" y="2130556"/>
                <a:ext cx="1548082"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3" name="Google Shape;153;p2"/>
              <p:cNvSpPr/>
              <p:nvPr/>
            </p:nvSpPr>
            <p:spPr>
              <a:xfrm>
                <a:off x="4044177" y="2231577"/>
                <a:ext cx="1346039" cy="1346039"/>
              </a:xfrm>
              <a:custGeom>
                <a:avLst/>
                <a:gdLst/>
                <a:ahLst/>
                <a:cxnLst/>
                <a:rect l="l" t="t" r="r" b="b"/>
                <a:pathLst>
                  <a:path w="348" h="348" extrusionOk="0">
                    <a:moveTo>
                      <a:pt x="174" y="348"/>
                    </a:moveTo>
                    <a:cubicBezTo>
                      <a:pt x="128" y="348"/>
                      <a:pt x="84" y="329"/>
                      <a:pt x="51" y="297"/>
                    </a:cubicBezTo>
                    <a:cubicBezTo>
                      <a:pt x="19" y="264"/>
                      <a:pt x="0" y="220"/>
                      <a:pt x="0" y="174"/>
                    </a:cubicBezTo>
                    <a:cubicBezTo>
                      <a:pt x="0" y="127"/>
                      <a:pt x="19" y="83"/>
                      <a:pt x="51" y="51"/>
                    </a:cubicBezTo>
                    <a:cubicBezTo>
                      <a:pt x="84" y="18"/>
                      <a:pt x="128" y="0"/>
                      <a:pt x="174" y="0"/>
                    </a:cubicBezTo>
                    <a:cubicBezTo>
                      <a:pt x="221" y="0"/>
                      <a:pt x="265"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5" y="329"/>
                      <a:pt x="221"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54" name="Google Shape;154;p2"/>
            <p:cNvGrpSpPr/>
            <p:nvPr/>
          </p:nvGrpSpPr>
          <p:grpSpPr>
            <a:xfrm>
              <a:off x="6349917" y="1681421"/>
              <a:ext cx="2242944" cy="2929615"/>
              <a:chOff x="6349917" y="1681421"/>
              <a:chExt cx="2242944" cy="2929615"/>
            </a:xfrm>
          </p:grpSpPr>
          <p:sp>
            <p:nvSpPr>
              <p:cNvPr id="155" name="Google Shape;155;p2"/>
              <p:cNvSpPr/>
              <p:nvPr/>
            </p:nvSpPr>
            <p:spPr>
              <a:xfrm>
                <a:off x="6349917" y="1681421"/>
                <a:ext cx="2234753" cy="2442256"/>
              </a:xfrm>
              <a:custGeom>
                <a:avLst/>
                <a:gdLst/>
                <a:ahLst/>
                <a:cxnLst/>
                <a:rect l="l" t="t" r="r" b="b"/>
                <a:pathLst>
                  <a:path w="578" h="631" extrusionOk="0">
                    <a:moveTo>
                      <a:pt x="444" y="315"/>
                    </a:moveTo>
                    <a:cubicBezTo>
                      <a:pt x="444" y="315"/>
                      <a:pt x="444" y="315"/>
                      <a:pt x="444" y="315"/>
                    </a:cubicBezTo>
                    <a:cubicBezTo>
                      <a:pt x="444" y="297"/>
                      <a:pt x="459" y="282"/>
                      <a:pt x="478" y="282"/>
                    </a:cubicBezTo>
                    <a:cubicBezTo>
                      <a:pt x="537" y="282"/>
                      <a:pt x="537" y="282"/>
                      <a:pt x="537" y="282"/>
                    </a:cubicBezTo>
                    <a:cubicBezTo>
                      <a:pt x="560" y="282"/>
                      <a:pt x="578" y="264"/>
                      <a:pt x="578" y="241"/>
                    </a:cubicBezTo>
                    <a:cubicBezTo>
                      <a:pt x="578" y="149"/>
                      <a:pt x="578" y="149"/>
                      <a:pt x="578" y="149"/>
                    </a:cubicBezTo>
                    <a:cubicBezTo>
                      <a:pt x="370" y="29"/>
                      <a:pt x="370" y="29"/>
                      <a:pt x="370" y="29"/>
                    </a:cubicBezTo>
                    <a:cubicBezTo>
                      <a:pt x="320" y="0"/>
                      <a:pt x="258" y="0"/>
                      <a:pt x="208" y="29"/>
                    </a:cubicBezTo>
                    <a:cubicBezTo>
                      <a:pt x="0" y="149"/>
                      <a:pt x="0" y="149"/>
                      <a:pt x="0" y="149"/>
                    </a:cubicBezTo>
                    <a:cubicBezTo>
                      <a:pt x="0" y="241"/>
                      <a:pt x="0" y="241"/>
                      <a:pt x="0" y="241"/>
                    </a:cubicBezTo>
                    <a:cubicBezTo>
                      <a:pt x="0" y="264"/>
                      <a:pt x="19" y="282"/>
                      <a:pt x="41" y="282"/>
                    </a:cubicBezTo>
                    <a:cubicBezTo>
                      <a:pt x="100" y="282"/>
                      <a:pt x="100" y="282"/>
                      <a:pt x="100" y="282"/>
                    </a:cubicBezTo>
                    <a:cubicBezTo>
                      <a:pt x="119" y="282"/>
                      <a:pt x="134" y="297"/>
                      <a:pt x="134" y="315"/>
                    </a:cubicBezTo>
                    <a:cubicBezTo>
                      <a:pt x="134" y="315"/>
                      <a:pt x="134" y="315"/>
                      <a:pt x="134" y="315"/>
                    </a:cubicBezTo>
                    <a:cubicBezTo>
                      <a:pt x="134" y="334"/>
                      <a:pt x="119" y="349"/>
                      <a:pt x="100" y="349"/>
                    </a:cubicBezTo>
                    <a:cubicBezTo>
                      <a:pt x="41" y="349"/>
                      <a:pt x="41" y="349"/>
                      <a:pt x="41" y="349"/>
                    </a:cubicBezTo>
                    <a:cubicBezTo>
                      <a:pt x="19" y="349"/>
                      <a:pt x="0" y="367"/>
                      <a:pt x="0" y="389"/>
                    </a:cubicBezTo>
                    <a:cubicBezTo>
                      <a:pt x="0" y="482"/>
                      <a:pt x="0" y="482"/>
                      <a:pt x="0" y="482"/>
                    </a:cubicBezTo>
                    <a:cubicBezTo>
                      <a:pt x="208" y="602"/>
                      <a:pt x="208" y="602"/>
                      <a:pt x="208" y="602"/>
                    </a:cubicBezTo>
                    <a:cubicBezTo>
                      <a:pt x="258" y="631"/>
                      <a:pt x="320" y="631"/>
                      <a:pt x="370" y="602"/>
                    </a:cubicBezTo>
                    <a:cubicBezTo>
                      <a:pt x="578" y="482"/>
                      <a:pt x="578" y="482"/>
                      <a:pt x="578" y="482"/>
                    </a:cubicBezTo>
                    <a:cubicBezTo>
                      <a:pt x="578" y="389"/>
                      <a:pt x="578" y="389"/>
                      <a:pt x="578" y="389"/>
                    </a:cubicBezTo>
                    <a:cubicBezTo>
                      <a:pt x="578" y="367"/>
                      <a:pt x="560" y="349"/>
                      <a:pt x="537" y="349"/>
                    </a:cubicBezTo>
                    <a:cubicBezTo>
                      <a:pt x="478" y="349"/>
                      <a:pt x="478" y="349"/>
                      <a:pt x="478" y="349"/>
                    </a:cubicBezTo>
                    <a:cubicBezTo>
                      <a:pt x="459" y="349"/>
                      <a:pt x="444" y="334"/>
                      <a:pt x="444" y="315"/>
                    </a:cubicBezTo>
                    <a:close/>
                  </a:path>
                </a:pathLst>
              </a:custGeom>
              <a:solidFill>
                <a:schemeClr val="accent3"/>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6" name="Google Shape;156;p2"/>
              <p:cNvSpPr/>
              <p:nvPr/>
            </p:nvSpPr>
            <p:spPr>
              <a:xfrm>
                <a:off x="6356743" y="3666351"/>
                <a:ext cx="2236118" cy="944685"/>
              </a:xfrm>
              <a:custGeom>
                <a:avLst/>
                <a:gdLst/>
                <a:ahLst/>
                <a:cxnLst/>
                <a:rect l="l" t="t" r="r" b="b"/>
                <a:pathLst>
                  <a:path w="578"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8" y="14"/>
                      <a:pt x="578" y="14"/>
                      <a:pt x="578" y="14"/>
                    </a:cubicBezTo>
                    <a:cubicBezTo>
                      <a:pt x="578" y="0"/>
                      <a:pt x="578" y="0"/>
                      <a:pt x="578" y="0"/>
                    </a:cubicBezTo>
                    <a:lnTo>
                      <a:pt x="370" y="120"/>
                    </a:lnTo>
                    <a:close/>
                  </a:path>
                </a:pathLst>
              </a:custGeom>
              <a:solidFill>
                <a:schemeClr val="accent3"/>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7" name="Google Shape;157;p2"/>
              <p:cNvSpPr/>
              <p:nvPr/>
            </p:nvSpPr>
            <p:spPr>
              <a:xfrm>
                <a:off x="6693935"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8" name="Google Shape;158;p2"/>
              <p:cNvSpPr/>
              <p:nvPr/>
            </p:nvSpPr>
            <p:spPr>
              <a:xfrm>
                <a:off x="6793592" y="2231577"/>
                <a:ext cx="1346039" cy="1346039"/>
              </a:xfrm>
              <a:custGeom>
                <a:avLst/>
                <a:gdLst/>
                <a:ahLst/>
                <a:cxnLst/>
                <a:rect l="l" t="t" r="r" b="b"/>
                <a:pathLst>
                  <a:path w="348" h="348" extrusionOk="0">
                    <a:moveTo>
                      <a:pt x="174" y="348"/>
                    </a:moveTo>
                    <a:cubicBezTo>
                      <a:pt x="128" y="348"/>
                      <a:pt x="84" y="329"/>
                      <a:pt x="51" y="297"/>
                    </a:cubicBezTo>
                    <a:cubicBezTo>
                      <a:pt x="18" y="264"/>
                      <a:pt x="0" y="220"/>
                      <a:pt x="0" y="174"/>
                    </a:cubicBezTo>
                    <a:cubicBezTo>
                      <a:pt x="0" y="127"/>
                      <a:pt x="18" y="83"/>
                      <a:pt x="51" y="51"/>
                    </a:cubicBezTo>
                    <a:cubicBezTo>
                      <a:pt x="84" y="18"/>
                      <a:pt x="128" y="0"/>
                      <a:pt x="174" y="0"/>
                    </a:cubicBezTo>
                    <a:cubicBezTo>
                      <a:pt x="221"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1"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59" name="Google Shape;159;p2"/>
            <p:cNvGrpSpPr/>
            <p:nvPr/>
          </p:nvGrpSpPr>
          <p:grpSpPr>
            <a:xfrm>
              <a:off x="9099332" y="1681421"/>
              <a:ext cx="2238849" cy="2929615"/>
              <a:chOff x="9099332" y="1681421"/>
              <a:chExt cx="2238849" cy="2929615"/>
            </a:xfrm>
          </p:grpSpPr>
          <p:sp>
            <p:nvSpPr>
              <p:cNvPr id="160" name="Google Shape;160;p2"/>
              <p:cNvSpPr/>
              <p:nvPr/>
            </p:nvSpPr>
            <p:spPr>
              <a:xfrm>
                <a:off x="9099332" y="1681421"/>
                <a:ext cx="2230657" cy="2442256"/>
              </a:xfrm>
              <a:custGeom>
                <a:avLst/>
                <a:gdLst/>
                <a:ahLst/>
                <a:cxnLst/>
                <a:rect l="l" t="t" r="r" b="b"/>
                <a:pathLst>
                  <a:path w="577" h="631" extrusionOk="0">
                    <a:moveTo>
                      <a:pt x="208" y="29"/>
                    </a:moveTo>
                    <a:cubicBezTo>
                      <a:pt x="0" y="149"/>
                      <a:pt x="0" y="149"/>
                      <a:pt x="0" y="149"/>
                    </a:cubicBezTo>
                    <a:cubicBezTo>
                      <a:pt x="0" y="241"/>
                      <a:pt x="0" y="241"/>
                      <a:pt x="0" y="241"/>
                    </a:cubicBezTo>
                    <a:cubicBezTo>
                      <a:pt x="0" y="264"/>
                      <a:pt x="18" y="282"/>
                      <a:pt x="41" y="282"/>
                    </a:cubicBezTo>
                    <a:cubicBezTo>
                      <a:pt x="100" y="282"/>
                      <a:pt x="100" y="282"/>
                      <a:pt x="100" y="282"/>
                    </a:cubicBezTo>
                    <a:cubicBezTo>
                      <a:pt x="119" y="282"/>
                      <a:pt x="133" y="297"/>
                      <a:pt x="133" y="315"/>
                    </a:cubicBezTo>
                    <a:cubicBezTo>
                      <a:pt x="133" y="315"/>
                      <a:pt x="133" y="315"/>
                      <a:pt x="133" y="315"/>
                    </a:cubicBezTo>
                    <a:cubicBezTo>
                      <a:pt x="133" y="334"/>
                      <a:pt x="119" y="349"/>
                      <a:pt x="100" y="349"/>
                    </a:cubicBezTo>
                    <a:cubicBezTo>
                      <a:pt x="41" y="349"/>
                      <a:pt x="41" y="349"/>
                      <a:pt x="41" y="349"/>
                    </a:cubicBezTo>
                    <a:cubicBezTo>
                      <a:pt x="18" y="349"/>
                      <a:pt x="0" y="367"/>
                      <a:pt x="0" y="389"/>
                    </a:cubicBezTo>
                    <a:cubicBezTo>
                      <a:pt x="0" y="482"/>
                      <a:pt x="0" y="482"/>
                      <a:pt x="0" y="482"/>
                    </a:cubicBezTo>
                    <a:cubicBezTo>
                      <a:pt x="208" y="602"/>
                      <a:pt x="208" y="602"/>
                      <a:pt x="208" y="602"/>
                    </a:cubicBezTo>
                    <a:cubicBezTo>
                      <a:pt x="258" y="631"/>
                      <a:pt x="320" y="631"/>
                      <a:pt x="370" y="602"/>
                    </a:cubicBezTo>
                    <a:cubicBezTo>
                      <a:pt x="577" y="482"/>
                      <a:pt x="577" y="482"/>
                      <a:pt x="577" y="482"/>
                    </a:cubicBezTo>
                    <a:cubicBezTo>
                      <a:pt x="577" y="149"/>
                      <a:pt x="577" y="149"/>
                      <a:pt x="577" y="149"/>
                    </a:cubicBezTo>
                    <a:cubicBezTo>
                      <a:pt x="370" y="29"/>
                      <a:pt x="370" y="29"/>
                      <a:pt x="370" y="29"/>
                    </a:cubicBezTo>
                    <a:cubicBezTo>
                      <a:pt x="320" y="0"/>
                      <a:pt x="258" y="0"/>
                      <a:pt x="208" y="29"/>
                    </a:cubicBezTo>
                    <a:close/>
                  </a:path>
                </a:pathLst>
              </a:custGeom>
              <a:solidFill>
                <a:schemeClr val="accent4"/>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1" name="Google Shape;161;p2"/>
              <p:cNvSpPr/>
              <p:nvPr/>
            </p:nvSpPr>
            <p:spPr>
              <a:xfrm>
                <a:off x="9106158" y="3666351"/>
                <a:ext cx="2232023" cy="944685"/>
              </a:xfrm>
              <a:custGeom>
                <a:avLst/>
                <a:gdLst/>
                <a:ahLst/>
                <a:cxnLst/>
                <a:rect l="l" t="t" r="r" b="b"/>
                <a:pathLst>
                  <a:path w="577" h="244" extrusionOk="0">
                    <a:moveTo>
                      <a:pt x="370" y="120"/>
                    </a:moveTo>
                    <a:cubicBezTo>
                      <a:pt x="319" y="149"/>
                      <a:pt x="258" y="149"/>
                      <a:pt x="207" y="120"/>
                    </a:cubicBezTo>
                    <a:cubicBezTo>
                      <a:pt x="0" y="0"/>
                      <a:pt x="0" y="0"/>
                      <a:pt x="0" y="0"/>
                    </a:cubicBezTo>
                    <a:cubicBezTo>
                      <a:pt x="0" y="14"/>
                      <a:pt x="0" y="14"/>
                      <a:pt x="0" y="14"/>
                    </a:cubicBezTo>
                    <a:cubicBezTo>
                      <a:pt x="207" y="134"/>
                      <a:pt x="207" y="134"/>
                      <a:pt x="207"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7" y="14"/>
                      <a:pt x="577" y="14"/>
                      <a:pt x="577" y="14"/>
                    </a:cubicBezTo>
                    <a:cubicBezTo>
                      <a:pt x="577" y="0"/>
                      <a:pt x="577" y="0"/>
                      <a:pt x="577" y="0"/>
                    </a:cubicBezTo>
                    <a:lnTo>
                      <a:pt x="370" y="120"/>
                    </a:lnTo>
                    <a:close/>
                  </a:path>
                </a:pathLst>
              </a:custGeom>
              <a:solidFill>
                <a:schemeClr val="accent4"/>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2" name="Google Shape;162;p2"/>
              <p:cNvSpPr/>
              <p:nvPr/>
            </p:nvSpPr>
            <p:spPr>
              <a:xfrm>
                <a:off x="9443350"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3" name="Google Shape;163;p2"/>
              <p:cNvSpPr/>
              <p:nvPr/>
            </p:nvSpPr>
            <p:spPr>
              <a:xfrm>
                <a:off x="9543007" y="2231577"/>
                <a:ext cx="1346039" cy="1346039"/>
              </a:xfrm>
              <a:custGeom>
                <a:avLst/>
                <a:gdLst/>
                <a:ahLst/>
                <a:cxnLst/>
                <a:rect l="l" t="t" r="r" b="b"/>
                <a:pathLst>
                  <a:path w="348" h="348" extrusionOk="0">
                    <a:moveTo>
                      <a:pt x="174" y="348"/>
                    </a:moveTo>
                    <a:cubicBezTo>
                      <a:pt x="127" y="348"/>
                      <a:pt x="84" y="329"/>
                      <a:pt x="51" y="297"/>
                    </a:cubicBezTo>
                    <a:cubicBezTo>
                      <a:pt x="18" y="264"/>
                      <a:pt x="0" y="220"/>
                      <a:pt x="0" y="174"/>
                    </a:cubicBezTo>
                    <a:cubicBezTo>
                      <a:pt x="0" y="127"/>
                      <a:pt x="18" y="83"/>
                      <a:pt x="51" y="51"/>
                    </a:cubicBezTo>
                    <a:cubicBezTo>
                      <a:pt x="84" y="18"/>
                      <a:pt x="127" y="0"/>
                      <a:pt x="174" y="0"/>
                    </a:cubicBezTo>
                    <a:cubicBezTo>
                      <a:pt x="220"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0"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sp>
        <p:nvSpPr>
          <p:cNvPr id="164" name="Google Shape;164;p2"/>
          <p:cNvSpPr/>
          <p:nvPr/>
        </p:nvSpPr>
        <p:spPr>
          <a:xfrm>
            <a:off x="424" y="1070050"/>
            <a:ext cx="2470800" cy="775800"/>
          </a:xfrm>
          <a:prstGeom prst="rect">
            <a:avLst/>
          </a:pr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65" name="Google Shape;165;p2"/>
          <p:cNvSpPr txBox="1"/>
          <p:nvPr/>
        </p:nvSpPr>
        <p:spPr>
          <a:xfrm>
            <a:off x="2471110" y="1177806"/>
            <a:ext cx="726041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OUR Team Member</a:t>
            </a:r>
            <a:endParaRPr/>
          </a:p>
        </p:txBody>
      </p:sp>
      <p:sp>
        <p:nvSpPr>
          <p:cNvPr id="166" name="Google Shape;166;p2"/>
          <p:cNvSpPr/>
          <p:nvPr/>
        </p:nvSpPr>
        <p:spPr>
          <a:xfrm rot="10800000">
            <a:off x="9689350" y="1146400"/>
            <a:ext cx="2512800" cy="775500"/>
          </a:xfrm>
          <a:prstGeom prst="rect">
            <a:avLst/>
          </a:pr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67" name="Google Shape;167;p2"/>
          <p:cNvSpPr txBox="1"/>
          <p:nvPr/>
        </p:nvSpPr>
        <p:spPr>
          <a:xfrm>
            <a:off x="1149550" y="4965675"/>
            <a:ext cx="25134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Tunazzinur Rahman </a:t>
            </a:r>
            <a:endParaRPr sz="1700" b="1">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Kabbo</a:t>
            </a:r>
            <a:endParaRPr sz="17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19202103268</a:t>
            </a:r>
            <a:endParaRPr sz="1700" b="1">
              <a:solidFill>
                <a:schemeClr val="lt1"/>
              </a:solidFill>
              <a:latin typeface="Poppins"/>
              <a:ea typeface="Poppins"/>
              <a:cs typeface="Poppins"/>
              <a:sym typeface="Poppins"/>
            </a:endParaRPr>
          </a:p>
        </p:txBody>
      </p:sp>
      <p:sp>
        <p:nvSpPr>
          <p:cNvPr id="168" name="Google Shape;168;p2"/>
          <p:cNvSpPr txBox="1"/>
          <p:nvPr/>
        </p:nvSpPr>
        <p:spPr>
          <a:xfrm>
            <a:off x="3682512" y="4988763"/>
            <a:ext cx="2513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MD. Zobayer Hasan</a:t>
            </a:r>
            <a:endParaRPr sz="1600" b="1">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Nayem</a:t>
            </a:r>
            <a:endParaRPr sz="1700" b="1">
              <a:latin typeface="Poppins"/>
              <a:ea typeface="Poppins"/>
              <a:cs typeface="Poppins"/>
              <a:sym typeface="Poppins"/>
            </a:endParaRPr>
          </a:p>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ID: 19202103274 </a:t>
            </a:r>
            <a:endParaRPr sz="1600" b="1">
              <a:solidFill>
                <a:schemeClr val="lt1"/>
              </a:solidFill>
              <a:latin typeface="Poppins"/>
              <a:ea typeface="Poppins"/>
              <a:cs typeface="Poppins"/>
              <a:sym typeface="Poppins"/>
            </a:endParaRPr>
          </a:p>
        </p:txBody>
      </p:sp>
      <p:sp>
        <p:nvSpPr>
          <p:cNvPr id="169" name="Google Shape;169;p2"/>
          <p:cNvSpPr txBox="1"/>
          <p:nvPr/>
        </p:nvSpPr>
        <p:spPr>
          <a:xfrm>
            <a:off x="6500419" y="4965680"/>
            <a:ext cx="20439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Nayema Khatun</a:t>
            </a:r>
            <a:endParaRPr sz="18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19202103245</a:t>
            </a:r>
            <a:endParaRPr sz="1700" b="1">
              <a:solidFill>
                <a:schemeClr val="lt1"/>
              </a:solidFill>
              <a:latin typeface="Poppins"/>
              <a:ea typeface="Poppins"/>
              <a:cs typeface="Poppins"/>
              <a:sym typeface="Poppins"/>
            </a:endParaRPr>
          </a:p>
        </p:txBody>
      </p:sp>
      <p:sp>
        <p:nvSpPr>
          <p:cNvPr id="170" name="Google Shape;170;p2"/>
          <p:cNvSpPr txBox="1"/>
          <p:nvPr/>
        </p:nvSpPr>
        <p:spPr>
          <a:xfrm>
            <a:off x="8848851" y="4965675"/>
            <a:ext cx="2513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Rubaiatul Jannat </a:t>
            </a:r>
            <a:endParaRPr sz="18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19202103249</a:t>
            </a:r>
            <a:endParaRPr sz="1700" b="1">
              <a:solidFill>
                <a:schemeClr val="lt1"/>
              </a:solidFill>
              <a:latin typeface="Poppins"/>
              <a:ea typeface="Poppins"/>
              <a:cs typeface="Poppins"/>
              <a:sym typeface="Poppins"/>
            </a:endParaRPr>
          </a:p>
        </p:txBody>
      </p:sp>
      <p:sp>
        <p:nvSpPr>
          <p:cNvPr id="171" name="Google Shape;171;p2"/>
          <p:cNvSpPr txBox="1"/>
          <p:nvPr/>
        </p:nvSpPr>
        <p:spPr>
          <a:xfrm>
            <a:off x="1673060" y="2953977"/>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01</a:t>
            </a:r>
            <a:endParaRPr/>
          </a:p>
        </p:txBody>
      </p:sp>
      <p:sp>
        <p:nvSpPr>
          <p:cNvPr id="172" name="Google Shape;172;p2"/>
          <p:cNvSpPr txBox="1"/>
          <p:nvPr/>
        </p:nvSpPr>
        <p:spPr>
          <a:xfrm>
            <a:off x="4265550" y="2953977"/>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02</a:t>
            </a:r>
            <a:endParaRPr/>
          </a:p>
        </p:txBody>
      </p:sp>
      <p:sp>
        <p:nvSpPr>
          <p:cNvPr id="173" name="Google Shape;173;p2"/>
          <p:cNvSpPr txBox="1"/>
          <p:nvPr/>
        </p:nvSpPr>
        <p:spPr>
          <a:xfrm>
            <a:off x="6858077" y="2953952"/>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03</a:t>
            </a:r>
            <a:endParaRPr/>
          </a:p>
        </p:txBody>
      </p:sp>
      <p:sp>
        <p:nvSpPr>
          <p:cNvPr id="174" name="Google Shape;174;p2"/>
          <p:cNvSpPr txBox="1"/>
          <p:nvPr/>
        </p:nvSpPr>
        <p:spPr>
          <a:xfrm>
            <a:off x="9450642" y="2953939"/>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lnSpc>
                <a:spcPct val="115000"/>
              </a:lnSpc>
              <a:spcBef>
                <a:spcPts val="0"/>
              </a:spcBef>
              <a:spcAft>
                <a:spcPts val="0"/>
              </a:spcAft>
              <a:buClr>
                <a:schemeClr val="lt2"/>
              </a:buClr>
              <a:buSzPct val="100000"/>
              <a:buFont typeface="Tinos"/>
              <a:buNone/>
            </a:pPr>
            <a:r>
              <a:rPr lang="en-US" sz="3500">
                <a:solidFill>
                  <a:schemeClr val="lt1"/>
                </a:solidFill>
                <a:latin typeface="Poppins SemiBold"/>
                <a:ea typeface="Poppins SemiBold"/>
                <a:cs typeface="Poppins SemiBold"/>
                <a:sym typeface="Poppins SemiBold"/>
              </a:rPr>
              <a:t>To verify admin have to maintain this Captcha.</a:t>
            </a:r>
            <a:endParaRPr sz="3500">
              <a:solidFill>
                <a:schemeClr val="lt1"/>
              </a:solidFill>
              <a:latin typeface="Poppins SemiBold"/>
              <a:ea typeface="Poppins SemiBold"/>
              <a:cs typeface="Poppins SemiBold"/>
              <a:sym typeface="Poppins SemiBold"/>
            </a:endParaRPr>
          </a:p>
          <a:p>
            <a:pPr marL="0" lvl="0" indent="0" algn="ctr" rtl="0">
              <a:lnSpc>
                <a:spcPct val="115000"/>
              </a:lnSpc>
              <a:spcBef>
                <a:spcPts val="0"/>
              </a:spcBef>
              <a:spcAft>
                <a:spcPts val="0"/>
              </a:spcAft>
              <a:buClr>
                <a:schemeClr val="lt2"/>
              </a:buClr>
              <a:buSzPct val="100000"/>
              <a:buFont typeface="Tinos"/>
              <a:buNone/>
            </a:pPr>
            <a:r>
              <a:rPr lang="en-US" sz="3500">
                <a:solidFill>
                  <a:schemeClr val="lt1"/>
                </a:solidFill>
                <a:latin typeface="Poppins SemiBold"/>
                <a:ea typeface="Poppins SemiBold"/>
                <a:cs typeface="Poppins SemiBold"/>
                <a:sym typeface="Poppins SemiBold"/>
              </a:rPr>
              <a:t>Per refresh code will be changed.</a:t>
            </a:r>
            <a:endParaRPr>
              <a:solidFill>
                <a:schemeClr val="lt1"/>
              </a:solidFill>
              <a:latin typeface="Poppins SemiBold"/>
              <a:ea typeface="Poppins SemiBold"/>
              <a:cs typeface="Poppins SemiBold"/>
              <a:sym typeface="Poppins SemiBold"/>
            </a:endParaRPr>
          </a:p>
        </p:txBody>
      </p:sp>
      <p:pic>
        <p:nvPicPr>
          <p:cNvPr id="304" name="Google Shape;304;p18"/>
          <p:cNvPicPr preferRelativeResize="0"/>
          <p:nvPr/>
        </p:nvPicPr>
        <p:blipFill rotWithShape="1">
          <a:blip r:embed="rId3">
            <a:alphaModFix/>
          </a:blip>
          <a:srcRect/>
          <a:stretch/>
        </p:blipFill>
        <p:spPr>
          <a:xfrm>
            <a:off x="3213376" y="2067283"/>
            <a:ext cx="5754600" cy="39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654301" y="1452425"/>
            <a:ext cx="11322900" cy="1098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Tinos"/>
              <a:buNone/>
            </a:pPr>
            <a:r>
              <a:rPr lang="en-US" sz="2400">
                <a:solidFill>
                  <a:schemeClr val="lt1"/>
                </a:solidFill>
                <a:latin typeface="Poppins SemiBold"/>
                <a:ea typeface="Poppins SemiBold"/>
                <a:cs typeface="Poppins SemiBold"/>
                <a:sym typeface="Poppins SemiBold"/>
              </a:rPr>
              <a:t>Admin can block any kind of bank and card account users and unblocking any account.</a:t>
            </a:r>
            <a:br>
              <a:rPr lang="en-US" sz="2400">
                <a:solidFill>
                  <a:schemeClr val="lt1"/>
                </a:solidFill>
                <a:latin typeface="Poppins SemiBold"/>
                <a:ea typeface="Poppins SemiBold"/>
                <a:cs typeface="Poppins SemiBold"/>
                <a:sym typeface="Poppins SemiBold"/>
              </a:rPr>
            </a:br>
            <a:r>
              <a:rPr lang="en-US" sz="2400">
                <a:solidFill>
                  <a:schemeClr val="lt1"/>
                </a:solidFill>
                <a:latin typeface="Poppins SemiBold"/>
                <a:ea typeface="Poppins SemiBold"/>
                <a:cs typeface="Poppins SemiBold"/>
                <a:sym typeface="Poppins SemiBold"/>
              </a:rPr>
              <a:t>The admin has the power to block the account user if the behavior of the account user is bad or aggressive.</a:t>
            </a:r>
            <a:endParaRPr sz="2400">
              <a:solidFill>
                <a:schemeClr val="lt1"/>
              </a:solidFill>
              <a:latin typeface="Poppins SemiBold"/>
              <a:ea typeface="Poppins SemiBold"/>
              <a:cs typeface="Poppins SemiBold"/>
              <a:sym typeface="Poppins SemiBold"/>
            </a:endParaRPr>
          </a:p>
        </p:txBody>
      </p:sp>
      <p:pic>
        <p:nvPicPr>
          <p:cNvPr id="310" name="Google Shape;310;p19"/>
          <p:cNvPicPr preferRelativeResize="0"/>
          <p:nvPr/>
        </p:nvPicPr>
        <p:blipFill rotWithShape="1">
          <a:blip r:embed="rId3">
            <a:alphaModFix/>
          </a:blip>
          <a:srcRect/>
          <a:stretch/>
        </p:blipFill>
        <p:spPr>
          <a:xfrm>
            <a:off x="654325" y="3070012"/>
            <a:ext cx="4812275" cy="3191625"/>
          </a:xfrm>
          <a:prstGeom prst="rect">
            <a:avLst/>
          </a:prstGeom>
          <a:noFill/>
          <a:ln>
            <a:noFill/>
          </a:ln>
        </p:spPr>
      </p:pic>
      <p:pic>
        <p:nvPicPr>
          <p:cNvPr id="311" name="Google Shape;311;p19"/>
          <p:cNvPicPr preferRelativeResize="0"/>
          <p:nvPr/>
        </p:nvPicPr>
        <p:blipFill rotWithShape="1">
          <a:blip r:embed="rId4">
            <a:alphaModFix/>
          </a:blip>
          <a:srcRect/>
          <a:stretch/>
        </p:blipFill>
        <p:spPr>
          <a:xfrm>
            <a:off x="6266550" y="2865925"/>
            <a:ext cx="5431278" cy="3599801"/>
          </a:xfrm>
          <a:prstGeom prst="rect">
            <a:avLst/>
          </a:prstGeom>
          <a:noFill/>
          <a:ln>
            <a:noFill/>
          </a:ln>
        </p:spPr>
      </p:pic>
      <p:sp>
        <p:nvSpPr>
          <p:cNvPr id="312" name="Google Shape;312;p19"/>
          <p:cNvSpPr/>
          <p:nvPr/>
        </p:nvSpPr>
        <p:spPr>
          <a:xfrm>
            <a:off x="5628365" y="4421161"/>
            <a:ext cx="476400" cy="489300"/>
          </a:xfrm>
          <a:prstGeom prst="rightArrow">
            <a:avLst>
              <a:gd name="adj1" fmla="val 50000"/>
              <a:gd name="adj2" fmla="val 50000"/>
            </a:avLst>
          </a:prstGeom>
          <a:solidFill>
            <a:schemeClr val="accent1"/>
          </a:solidFill>
          <a:ln w="15875"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p19"/>
          <p:cNvSpPr/>
          <p:nvPr/>
        </p:nvSpPr>
        <p:spPr>
          <a:xfrm>
            <a:off x="654300" y="506925"/>
            <a:ext cx="6119700" cy="63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accent1"/>
                </a:solidFill>
                <a:latin typeface="Poppins"/>
                <a:ea typeface="Poppins"/>
                <a:cs typeface="Poppins"/>
                <a:sym typeface="Poppins"/>
              </a:rPr>
              <a:t>BLOCKING &amp; UNBLOCKING</a:t>
            </a:r>
            <a:endParaRPr b="1">
              <a:solidFill>
                <a:schemeClr val="accent1"/>
              </a:solidFill>
              <a:latin typeface="Poppins"/>
              <a:ea typeface="Poppins"/>
              <a:cs typeface="Poppins"/>
              <a:sym typeface="Poppins"/>
            </a:endParaRPr>
          </a:p>
        </p:txBody>
      </p:sp>
      <p:sp>
        <p:nvSpPr>
          <p:cNvPr id="314" name="Google Shape;314;p19"/>
          <p:cNvSpPr/>
          <p:nvPr/>
        </p:nvSpPr>
        <p:spPr>
          <a:xfrm>
            <a:off x="6774000" y="541300"/>
            <a:ext cx="5418000" cy="489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7688975" y="394475"/>
            <a:ext cx="3950700" cy="9267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FUTURE WORK</a:t>
            </a:r>
            <a:endParaRPr sz="4000" b="1">
              <a:solidFill>
                <a:schemeClr val="accent1"/>
              </a:solidFill>
              <a:latin typeface="Poppins"/>
              <a:ea typeface="Poppins"/>
              <a:cs typeface="Poppins"/>
              <a:sym typeface="Poppins"/>
            </a:endParaRPr>
          </a:p>
        </p:txBody>
      </p:sp>
      <p:sp>
        <p:nvSpPr>
          <p:cNvPr id="320" name="Google Shape;320;p20"/>
          <p:cNvSpPr txBox="1"/>
          <p:nvPr/>
        </p:nvSpPr>
        <p:spPr>
          <a:xfrm>
            <a:off x="898052" y="1607600"/>
            <a:ext cx="10395900" cy="26781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want to make this software more user friendly.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will an option for reporting bugs for fixing bugs (if any) or suggestions for better support. </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will add an option as “International Transfer System” for students if BUBT Authority allows us.</a:t>
            </a:r>
            <a:endParaRPr sz="2400">
              <a:latin typeface="Poppins SemiBold"/>
              <a:ea typeface="Poppins SemiBold"/>
              <a:cs typeface="Poppins SemiBold"/>
              <a:sym typeface="Poppins SemiBold"/>
            </a:endParaRPr>
          </a:p>
        </p:txBody>
      </p:sp>
      <p:sp>
        <p:nvSpPr>
          <p:cNvPr id="321" name="Google Shape;321;p20"/>
          <p:cNvSpPr/>
          <p:nvPr/>
        </p:nvSpPr>
        <p:spPr>
          <a:xfrm>
            <a:off x="0" y="567575"/>
            <a:ext cx="75921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893300" y="759750"/>
            <a:ext cx="3867600" cy="876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ADVANTAGES</a:t>
            </a:r>
            <a:endParaRPr sz="4000" b="1">
              <a:solidFill>
                <a:schemeClr val="accent1"/>
              </a:solidFill>
              <a:latin typeface="Poppins"/>
              <a:ea typeface="Poppins"/>
              <a:cs typeface="Poppins"/>
              <a:sym typeface="Poppins"/>
            </a:endParaRPr>
          </a:p>
        </p:txBody>
      </p:sp>
      <p:sp>
        <p:nvSpPr>
          <p:cNvPr id="327" name="Google Shape;327;p21"/>
          <p:cNvSpPr txBox="1"/>
          <p:nvPr/>
        </p:nvSpPr>
        <p:spPr>
          <a:xfrm>
            <a:off x="1040135" y="2061622"/>
            <a:ext cx="7019100" cy="3417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International transaction</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CryptoCurrency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Dual currency without passport</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Easy transaction criteria</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Portable </a:t>
            </a:r>
            <a:endParaRPr sz="2400">
              <a:solidFill>
                <a:schemeClr val="lt1"/>
              </a:solidFill>
              <a:latin typeface="Poppins SemiBold"/>
              <a:ea typeface="Poppins SemiBold"/>
              <a:cs typeface="Poppins SemiBold"/>
              <a:sym typeface="Poppins SemiBold"/>
            </a:endParaRPr>
          </a:p>
        </p:txBody>
      </p:sp>
      <p:sp>
        <p:nvSpPr>
          <p:cNvPr id="328" name="Google Shape;328;p21"/>
          <p:cNvSpPr/>
          <p:nvPr/>
        </p:nvSpPr>
        <p:spPr>
          <a:xfrm>
            <a:off x="4970500" y="907500"/>
            <a:ext cx="72216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8200175" y="348700"/>
            <a:ext cx="3691200" cy="8247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CONCLUSION</a:t>
            </a:r>
            <a:endParaRPr sz="4000" b="1">
              <a:solidFill>
                <a:schemeClr val="accent1"/>
              </a:solidFill>
              <a:latin typeface="Poppins"/>
              <a:ea typeface="Poppins"/>
              <a:cs typeface="Poppins"/>
              <a:sym typeface="Poppins"/>
            </a:endParaRPr>
          </a:p>
        </p:txBody>
      </p:sp>
      <p:sp>
        <p:nvSpPr>
          <p:cNvPr id="334" name="Google Shape;334;p22"/>
          <p:cNvSpPr txBox="1"/>
          <p:nvPr/>
        </p:nvSpPr>
        <p:spPr>
          <a:xfrm>
            <a:off x="857250" y="1404100"/>
            <a:ext cx="10477500" cy="49872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were able to apply all those theoretical C# concepts taught to us in our application to make it more and more functional.</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learned to make the variables and constants either global or local.</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The implementation of techniques like string comparison, function calling, recursion, array storage, using file for storage, and calling by value or reference has broaden my knowledge regarding C# language.</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made it more functional, compact and more user-friendly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Great security options</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Helpful approach for users.</a:t>
            </a:r>
            <a:endParaRPr sz="2400">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p:txBody>
      </p:sp>
      <p:sp>
        <p:nvSpPr>
          <p:cNvPr id="335" name="Google Shape;335;p22"/>
          <p:cNvSpPr/>
          <p:nvPr/>
        </p:nvSpPr>
        <p:spPr>
          <a:xfrm>
            <a:off x="0" y="482650"/>
            <a:ext cx="8200200" cy="5568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268700" y="2428500"/>
            <a:ext cx="9654600" cy="2001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5700" b="1">
                <a:solidFill>
                  <a:schemeClr val="accent1"/>
                </a:solidFill>
                <a:latin typeface="Poppins"/>
                <a:ea typeface="Poppins"/>
                <a:cs typeface="Poppins"/>
                <a:sym typeface="Poppins"/>
              </a:rPr>
              <a:t>Is there any queries?</a:t>
            </a:r>
            <a:endParaRPr sz="5700" b="1">
              <a:solidFill>
                <a:schemeClr val="accent1"/>
              </a:solidFill>
              <a:latin typeface="Poppins"/>
              <a:ea typeface="Poppins"/>
              <a:cs typeface="Poppins"/>
              <a:sym typeface="Poppins"/>
            </a:endParaRPr>
          </a:p>
          <a:p>
            <a:pPr marL="0" lvl="0" indent="0" algn="ctr" rtl="0">
              <a:lnSpc>
                <a:spcPct val="90000"/>
              </a:lnSpc>
              <a:spcBef>
                <a:spcPts val="0"/>
              </a:spcBef>
              <a:spcAft>
                <a:spcPts val="0"/>
              </a:spcAft>
              <a:buClr>
                <a:schemeClr val="lt2"/>
              </a:buClr>
              <a:buSzPts val="4600"/>
              <a:buFont typeface="Tinos"/>
              <a:buNone/>
            </a:pPr>
            <a:r>
              <a:rPr lang="en-US" sz="5700" b="1">
                <a:solidFill>
                  <a:schemeClr val="accent1"/>
                </a:solidFill>
                <a:latin typeface="Poppins"/>
                <a:ea typeface="Poppins"/>
                <a:cs typeface="Poppins"/>
                <a:sym typeface="Poppins"/>
              </a:rPr>
              <a:t>Feel free to question us</a:t>
            </a:r>
            <a:endParaRPr sz="5700" b="1">
              <a:solidFill>
                <a:schemeClr val="accent1"/>
              </a:solidFill>
              <a:latin typeface="Poppins"/>
              <a:ea typeface="Poppins"/>
              <a:cs typeface="Poppins"/>
              <a:sym typeface="Poppins"/>
            </a:endParaRPr>
          </a:p>
        </p:txBody>
      </p:sp>
      <p:sp>
        <p:nvSpPr>
          <p:cNvPr id="341" name="Google Shape;341;p23"/>
          <p:cNvSpPr/>
          <p:nvPr/>
        </p:nvSpPr>
        <p:spPr>
          <a:xfrm>
            <a:off x="9332750" y="553500"/>
            <a:ext cx="28593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342" name="Google Shape;342;p23"/>
          <p:cNvSpPr/>
          <p:nvPr/>
        </p:nvSpPr>
        <p:spPr>
          <a:xfrm>
            <a:off x="0" y="5823175"/>
            <a:ext cx="28593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1e409a7332_0_0"/>
          <p:cNvSpPr txBox="1">
            <a:spLocks noGrp="1"/>
          </p:cNvSpPr>
          <p:nvPr>
            <p:ph type="title"/>
          </p:nvPr>
        </p:nvSpPr>
        <p:spPr>
          <a:xfrm>
            <a:off x="1268699" y="1858048"/>
            <a:ext cx="9654600" cy="31419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5700">
                <a:solidFill>
                  <a:schemeClr val="accent1"/>
                </a:solidFill>
                <a:latin typeface="Poppins ExtraBold"/>
                <a:ea typeface="Poppins ExtraBold"/>
                <a:cs typeface="Poppins ExtraBold"/>
                <a:sym typeface="Poppins ExtraBold"/>
              </a:rPr>
              <a:t>THANK YOU</a:t>
            </a:r>
            <a:endParaRPr sz="5700">
              <a:solidFill>
                <a:schemeClr val="accent1"/>
              </a:solidFill>
              <a:latin typeface="Poppins ExtraBold"/>
              <a:ea typeface="Poppins ExtraBold"/>
              <a:cs typeface="Poppins ExtraBold"/>
              <a:sym typeface="Poppins ExtraBold"/>
            </a:endParaRPr>
          </a:p>
        </p:txBody>
      </p:sp>
      <p:sp>
        <p:nvSpPr>
          <p:cNvPr id="349" name="Google Shape;349;g11e409a7332_0_0"/>
          <p:cNvSpPr/>
          <p:nvPr/>
        </p:nvSpPr>
        <p:spPr>
          <a:xfrm>
            <a:off x="3208799" y="4038763"/>
            <a:ext cx="5774400" cy="452137"/>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5" name="Google Shape;349;g11e409a7332_0_0">
            <a:extLst>
              <a:ext uri="{FF2B5EF4-FFF2-40B4-BE49-F238E27FC236}">
                <a16:creationId xmlns:a16="http://schemas.microsoft.com/office/drawing/2014/main" id="{2E0476F1-AE9D-40D1-8FA4-9E4E6D7F7B47}"/>
              </a:ext>
            </a:extLst>
          </p:cNvPr>
          <p:cNvSpPr/>
          <p:nvPr/>
        </p:nvSpPr>
        <p:spPr>
          <a:xfrm>
            <a:off x="3208799" y="2341566"/>
            <a:ext cx="5774400" cy="452137"/>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p:nvPr/>
        </p:nvSpPr>
        <p:spPr>
          <a:xfrm>
            <a:off x="644125" y="1313925"/>
            <a:ext cx="5618700" cy="5208600"/>
          </a:xfrm>
          <a:prstGeom prst="rect">
            <a:avLst/>
          </a:prstGeom>
          <a:noFill/>
          <a:ln>
            <a:noFill/>
          </a:ln>
        </p:spPr>
        <p:txBody>
          <a:bodyPr spcFirstLastPara="1" wrap="square" lIns="91425" tIns="45700" rIns="91425" bIns="45700" anchor="t" anchorCtr="0">
            <a:spAutoFit/>
          </a:bodyPr>
          <a:lstStyle/>
          <a:p>
            <a:pPr marL="457200" marR="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Introduction</a:t>
            </a:r>
            <a:endParaRPr sz="25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Problem Definition</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406400" algn="l" rtl="0">
              <a:spcBef>
                <a:spcPts val="0"/>
              </a:spcBef>
              <a:spcAft>
                <a:spcPts val="0"/>
              </a:spcAft>
              <a:buClr>
                <a:schemeClr val="lt1"/>
              </a:buClr>
              <a:buSzPts val="2800"/>
              <a:buFont typeface="Poppins SemiBold"/>
              <a:buChar char="➔"/>
            </a:pPr>
            <a:r>
              <a:rPr lang="en-US" sz="2800">
                <a:solidFill>
                  <a:schemeClr val="lt1"/>
                </a:solidFill>
                <a:latin typeface="Poppins SemiBold"/>
                <a:ea typeface="Poppins SemiBold"/>
                <a:cs typeface="Poppins SemiBold"/>
                <a:sym typeface="Poppins SemiBold"/>
              </a:rPr>
              <a:t>Efficiency of this project</a:t>
            </a:r>
            <a:endParaRPr sz="28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System Requirement</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Program Feature</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Feature Details Advantages</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Conclusion</a:t>
            </a:r>
            <a:endParaRPr sz="2500">
              <a:solidFill>
                <a:schemeClr val="lt1"/>
              </a:solidFill>
              <a:latin typeface="Poppins SemiBold"/>
              <a:ea typeface="Poppins SemiBold"/>
              <a:cs typeface="Poppins SemiBold"/>
              <a:sym typeface="Poppins SemiBold"/>
            </a:endParaRPr>
          </a:p>
        </p:txBody>
      </p:sp>
      <p:sp>
        <p:nvSpPr>
          <p:cNvPr id="180" name="Google Shape;180;p3"/>
          <p:cNvSpPr txBox="1"/>
          <p:nvPr/>
        </p:nvSpPr>
        <p:spPr>
          <a:xfrm>
            <a:off x="502250" y="420350"/>
            <a:ext cx="49716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accent1"/>
                </a:solidFill>
                <a:latin typeface="Poppins"/>
                <a:ea typeface="Poppins"/>
                <a:cs typeface="Poppins"/>
                <a:sym typeface="Poppins"/>
              </a:rPr>
              <a:t>PROJECT REVIEW</a:t>
            </a:r>
            <a:endParaRPr/>
          </a:p>
        </p:txBody>
      </p:sp>
      <p:sp>
        <p:nvSpPr>
          <p:cNvPr id="181" name="Google Shape;181;p3"/>
          <p:cNvSpPr/>
          <p:nvPr/>
        </p:nvSpPr>
        <p:spPr>
          <a:xfrm>
            <a:off x="5683550" y="520850"/>
            <a:ext cx="6508500" cy="568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7578225" y="423500"/>
            <a:ext cx="4113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INTRODUCTION</a:t>
            </a:r>
            <a:endParaRPr sz="4000" b="1" cap="none">
              <a:solidFill>
                <a:schemeClr val="accent1"/>
              </a:solidFill>
              <a:latin typeface="Poppins"/>
              <a:ea typeface="Poppins"/>
              <a:cs typeface="Poppins"/>
              <a:sym typeface="Poppins"/>
            </a:endParaRPr>
          </a:p>
        </p:txBody>
      </p:sp>
      <p:sp>
        <p:nvSpPr>
          <p:cNvPr id="187" name="Google Shape;187;p4"/>
          <p:cNvSpPr/>
          <p:nvPr/>
        </p:nvSpPr>
        <p:spPr>
          <a:xfrm>
            <a:off x="2488800" y="1514750"/>
            <a:ext cx="7214400" cy="4462500"/>
          </a:xfrm>
          <a:prstGeom prst="rect">
            <a:avLst/>
          </a:prstGeom>
          <a:noFill/>
          <a:ln>
            <a:noFill/>
          </a:ln>
        </p:spPr>
        <p:txBody>
          <a:bodyPr spcFirstLastPara="1" wrap="square" lIns="91425" tIns="45700" rIns="91425" bIns="45700" anchor="t" anchorCtr="0">
            <a:spAutoFit/>
          </a:bodyPr>
          <a:lstStyle/>
          <a:p>
            <a:pPr marL="457200" marR="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Efficient Management</a:t>
            </a:r>
            <a:endParaRPr sz="2500" dirty="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Proper Money Transfer System</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Proper Use of Computer Technology</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Opening Bank and Card account instant</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Included Crypto-Currency</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Details about ATM</a:t>
            </a:r>
            <a:endParaRPr sz="2500" dirty="0">
              <a:solidFill>
                <a:schemeClr val="lt1"/>
              </a:solidFill>
              <a:latin typeface="Poppins SemiBold"/>
              <a:ea typeface="Poppins SemiBold"/>
              <a:cs typeface="Poppins SemiBold"/>
              <a:sym typeface="Poppins SemiBold"/>
            </a:endParaRPr>
          </a:p>
        </p:txBody>
      </p:sp>
      <p:sp>
        <p:nvSpPr>
          <p:cNvPr id="188" name="Google Shape;188;p4"/>
          <p:cNvSpPr/>
          <p:nvPr/>
        </p:nvSpPr>
        <p:spPr>
          <a:xfrm>
            <a:off x="0" y="508425"/>
            <a:ext cx="7214400" cy="568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p:nvPr/>
        </p:nvSpPr>
        <p:spPr>
          <a:xfrm>
            <a:off x="2792628" y="520175"/>
            <a:ext cx="6574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1"/>
                </a:solidFill>
                <a:latin typeface="Poppins"/>
                <a:ea typeface="Poppins"/>
                <a:cs typeface="Poppins"/>
                <a:sym typeface="Poppins"/>
              </a:rPr>
              <a:t>PROBLEM DEFINITION</a:t>
            </a:r>
            <a:endParaRPr sz="4000" b="1" cap="none">
              <a:solidFill>
                <a:schemeClr val="accent1"/>
              </a:solidFill>
              <a:latin typeface="Poppins"/>
              <a:ea typeface="Poppins"/>
              <a:cs typeface="Poppins"/>
              <a:sym typeface="Poppins"/>
            </a:endParaRPr>
          </a:p>
        </p:txBody>
      </p:sp>
      <p:sp>
        <p:nvSpPr>
          <p:cNvPr id="194" name="Google Shape;194;p5"/>
          <p:cNvSpPr/>
          <p:nvPr/>
        </p:nvSpPr>
        <p:spPr>
          <a:xfrm>
            <a:off x="1258800" y="1773450"/>
            <a:ext cx="9674400" cy="3553500"/>
          </a:xfrm>
          <a:prstGeom prst="rect">
            <a:avLst/>
          </a:prstGeom>
          <a:noFill/>
          <a:ln>
            <a:noFill/>
          </a:ln>
        </p:spPr>
        <p:txBody>
          <a:bodyPr spcFirstLastPara="1" wrap="square" lIns="91425" tIns="45700" rIns="91425" bIns="45700" anchor="t" anchorCtr="0">
            <a:spAutoFit/>
          </a:bodyPr>
          <a:lstStyle/>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An Automated Teller Machine (ATM) allows customers to perform banking transactions anywhere and at anytime without the need of human teller. </a:t>
            </a:r>
            <a:endParaRPr sz="1600">
              <a:latin typeface="Poppins SemiBold"/>
              <a:ea typeface="Poppins SemiBold"/>
              <a:cs typeface="Poppins SemiBold"/>
              <a:sym typeface="Poppins SemiBold"/>
            </a:endParaRPr>
          </a:p>
          <a:p>
            <a:pPr marL="457200" marR="0" lvl="0" indent="0" algn="l" rtl="0">
              <a:spcBef>
                <a:spcPts val="0"/>
              </a:spcBef>
              <a:spcAft>
                <a:spcPts val="0"/>
              </a:spcAft>
              <a:buNone/>
            </a:pPr>
            <a:endParaRPr sz="2600">
              <a:solidFill>
                <a:schemeClr val="lt1"/>
              </a:solidFill>
              <a:latin typeface="Poppins SemiBold"/>
              <a:ea typeface="Poppins SemiBold"/>
              <a:cs typeface="Poppins SemiBold"/>
              <a:sym typeface="Poppins SemiBold"/>
            </a:endParaRPr>
          </a:p>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By using a debit or ATM card at an ATM, individuals can withdraw cash from checking or savings accounts, make a deposit or transfer money from one account to another or perform other functions.</a:t>
            </a:r>
            <a:endParaRPr sz="4800" b="1" cap="none">
              <a:solidFill>
                <a:schemeClr val="lt1"/>
              </a:solidFill>
              <a:latin typeface="Tinos"/>
              <a:ea typeface="Tinos"/>
              <a:cs typeface="Tinos"/>
              <a:sym typeface="Tinos"/>
            </a:endParaRPr>
          </a:p>
        </p:txBody>
      </p:sp>
      <p:sp>
        <p:nvSpPr>
          <p:cNvPr id="195" name="Google Shape;195;p5"/>
          <p:cNvSpPr/>
          <p:nvPr/>
        </p:nvSpPr>
        <p:spPr>
          <a:xfrm>
            <a:off x="2112119" y="1773460"/>
            <a:ext cx="4997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000" b="1" cap="none">
              <a:solidFill>
                <a:schemeClr val="lt1"/>
              </a:solidFill>
              <a:latin typeface="Tinos"/>
              <a:ea typeface="Tinos"/>
              <a:cs typeface="Tinos"/>
              <a:sym typeface="Tinos"/>
            </a:endParaRPr>
          </a:p>
        </p:txBody>
      </p:sp>
      <p:sp>
        <p:nvSpPr>
          <p:cNvPr id="196" name="Google Shape;196;p5"/>
          <p:cNvSpPr/>
          <p:nvPr/>
        </p:nvSpPr>
        <p:spPr>
          <a:xfrm>
            <a:off x="0" y="606975"/>
            <a:ext cx="27927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97" name="Google Shape;197;p5"/>
          <p:cNvSpPr/>
          <p:nvPr/>
        </p:nvSpPr>
        <p:spPr>
          <a:xfrm>
            <a:off x="9367125" y="606975"/>
            <a:ext cx="27927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txBox="1">
            <a:spLocks noGrp="1"/>
          </p:cNvSpPr>
          <p:nvPr>
            <p:ph type="title"/>
          </p:nvPr>
        </p:nvSpPr>
        <p:spPr>
          <a:xfrm>
            <a:off x="704325" y="609600"/>
            <a:ext cx="3867600" cy="690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140"/>
              <a:buFont typeface="Tinos"/>
              <a:buNone/>
            </a:pPr>
            <a:r>
              <a:rPr lang="en-US" sz="4040" b="1">
                <a:solidFill>
                  <a:schemeClr val="accent1"/>
                </a:solidFill>
                <a:latin typeface="Poppins"/>
                <a:ea typeface="Poppins"/>
                <a:cs typeface="Poppins"/>
                <a:sym typeface="Poppins"/>
              </a:rPr>
              <a:t>DESCRIPTION</a:t>
            </a:r>
            <a:endParaRPr sz="4040" b="1">
              <a:solidFill>
                <a:schemeClr val="accent1"/>
              </a:solidFill>
              <a:latin typeface="Poppins"/>
              <a:ea typeface="Poppins"/>
              <a:cs typeface="Poppins"/>
              <a:sym typeface="Poppins"/>
            </a:endParaRPr>
          </a:p>
        </p:txBody>
      </p:sp>
      <p:sp>
        <p:nvSpPr>
          <p:cNvPr id="203" name="Google Shape;203;p6"/>
          <p:cNvSpPr txBox="1"/>
          <p:nvPr/>
        </p:nvSpPr>
        <p:spPr>
          <a:xfrm>
            <a:off x="788225" y="1866900"/>
            <a:ext cx="10809600" cy="378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An automated teller machine (ATM) or cash machine (in British English) is an electronic telecommunications device that enables customers of financial institutions to perform financial transactions, such as cash withdrawals, deposits, funds transfers, balance inquiries or account information inquiries, at any time and without the need for direct interaction with bank staff. </a:t>
            </a:r>
            <a:endParaRPr>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We also included in our project the international money transfer system, dual currency without passport, CryptoCurrency transactions etc.</a:t>
            </a:r>
            <a:endParaRPr>
              <a:latin typeface="Poppins SemiBold"/>
              <a:ea typeface="Poppins SemiBold"/>
              <a:cs typeface="Poppins SemiBold"/>
              <a:sym typeface="Poppins SemiBold"/>
            </a:endParaRPr>
          </a:p>
        </p:txBody>
      </p:sp>
      <p:sp>
        <p:nvSpPr>
          <p:cNvPr id="204" name="Google Shape;204;p6"/>
          <p:cNvSpPr/>
          <p:nvPr/>
        </p:nvSpPr>
        <p:spPr>
          <a:xfrm>
            <a:off x="4571925" y="724950"/>
            <a:ext cx="76122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p:nvPr/>
        </p:nvSpPr>
        <p:spPr>
          <a:xfrm>
            <a:off x="1437150" y="1512400"/>
            <a:ext cx="9317700" cy="1293000"/>
          </a:xfrm>
          <a:prstGeom prst="rect">
            <a:avLst/>
          </a:prstGeom>
          <a:noFill/>
          <a:ln>
            <a:noFill/>
          </a:ln>
        </p:spPr>
        <p:txBody>
          <a:bodyPr spcFirstLastPara="1" wrap="square" lIns="91425" tIns="45700" rIns="91425" bIns="45700" anchor="t" anchorCtr="0">
            <a:spAutoFit/>
          </a:bodyPr>
          <a:lstStyle/>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Anyone can create an account by giving proper information and will get a check (for bank account) and will get a card (for card registration).</a:t>
            </a:r>
            <a:endParaRPr sz="1200">
              <a:latin typeface="Poppins SemiBold"/>
              <a:ea typeface="Poppins SemiBold"/>
              <a:cs typeface="Poppins SemiBold"/>
              <a:sym typeface="Poppins SemiBold"/>
            </a:endParaRPr>
          </a:p>
        </p:txBody>
      </p:sp>
      <p:pic>
        <p:nvPicPr>
          <p:cNvPr id="210" name="Google Shape;210;p7" descr="No description available."/>
          <p:cNvPicPr preferRelativeResize="0"/>
          <p:nvPr/>
        </p:nvPicPr>
        <p:blipFill rotWithShape="1">
          <a:blip r:embed="rId3">
            <a:alphaModFix/>
          </a:blip>
          <a:srcRect/>
          <a:stretch/>
        </p:blipFill>
        <p:spPr>
          <a:xfrm>
            <a:off x="1195472" y="3348506"/>
            <a:ext cx="4929881" cy="2437941"/>
          </a:xfrm>
          <a:prstGeom prst="rect">
            <a:avLst/>
          </a:prstGeom>
          <a:noFill/>
          <a:ln>
            <a:noFill/>
          </a:ln>
        </p:spPr>
      </p:pic>
      <p:pic>
        <p:nvPicPr>
          <p:cNvPr id="211" name="Google Shape;211;p7" descr="No description available."/>
          <p:cNvPicPr preferRelativeResize="0"/>
          <p:nvPr/>
        </p:nvPicPr>
        <p:blipFill rotWithShape="1">
          <a:blip r:embed="rId4">
            <a:alphaModFix/>
          </a:blip>
          <a:srcRect/>
          <a:stretch/>
        </p:blipFill>
        <p:spPr>
          <a:xfrm>
            <a:off x="7068568" y="3367316"/>
            <a:ext cx="4086225" cy="2400301"/>
          </a:xfrm>
          <a:prstGeom prst="rect">
            <a:avLst/>
          </a:prstGeom>
          <a:noFill/>
          <a:ln>
            <a:noFill/>
          </a:ln>
        </p:spPr>
      </p:pic>
      <p:sp>
        <p:nvSpPr>
          <p:cNvPr id="212" name="Google Shape;212;p7"/>
          <p:cNvSpPr/>
          <p:nvPr/>
        </p:nvSpPr>
        <p:spPr>
          <a:xfrm>
            <a:off x="2330850" y="601125"/>
            <a:ext cx="75303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EFFICIENCY OF THIS PROJECT</a:t>
            </a:r>
            <a:endParaRPr sz="4000" b="1" cap="none">
              <a:solidFill>
                <a:schemeClr val="accent1"/>
              </a:solidFill>
              <a:latin typeface="Poppins"/>
              <a:ea typeface="Poppins"/>
              <a:cs typeface="Poppins"/>
              <a:sym typeface="Poppins"/>
            </a:endParaRPr>
          </a:p>
        </p:txBody>
      </p:sp>
      <p:sp>
        <p:nvSpPr>
          <p:cNvPr id="213" name="Google Shape;213;p7"/>
          <p:cNvSpPr/>
          <p:nvPr/>
        </p:nvSpPr>
        <p:spPr>
          <a:xfrm>
            <a:off x="0" y="687975"/>
            <a:ext cx="22020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14" name="Google Shape;214;p7"/>
          <p:cNvSpPr/>
          <p:nvPr/>
        </p:nvSpPr>
        <p:spPr>
          <a:xfrm>
            <a:off x="9990000" y="687975"/>
            <a:ext cx="22020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4700125" y="454950"/>
            <a:ext cx="7191300" cy="783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HARDWARE REQUIREMENTS</a:t>
            </a:r>
            <a:endParaRPr sz="4000">
              <a:solidFill>
                <a:schemeClr val="accent1"/>
              </a:solidFill>
              <a:latin typeface="Poppins"/>
              <a:ea typeface="Poppins"/>
              <a:cs typeface="Poppins"/>
              <a:sym typeface="Poppins"/>
            </a:endParaRPr>
          </a:p>
        </p:txBody>
      </p:sp>
      <p:sp>
        <p:nvSpPr>
          <p:cNvPr id="220" name="Google Shape;220;p8"/>
          <p:cNvSpPr/>
          <p:nvPr/>
        </p:nvSpPr>
        <p:spPr>
          <a:xfrm>
            <a:off x="898150" y="1595375"/>
            <a:ext cx="9095400" cy="41301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HARDWARE (Minimum Requirement)</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Minimum RAM: 1GB or more</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Hard Disk: 40 GB or more</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Processor: Intel Pentium 3 or above</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SOFTWARE (Minimum Requirement)</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Operating system: Windows 2000 / 2008 / 2010 / 2020 / XP / Vista</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Analyzing Software: Dev C#, Visual Studio, Xampp</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Compiler : Standard C#</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Compiler Data Composer : Microsoft</a:t>
            </a:r>
            <a:r>
              <a:rPr lang="en-US">
                <a:latin typeface="Poppins SemiBold"/>
                <a:ea typeface="Poppins SemiBold"/>
                <a:cs typeface="Poppins SemiBold"/>
                <a:sym typeface="Poppins SemiBold"/>
              </a:rPr>
              <a:t> </a:t>
            </a:r>
            <a:r>
              <a:rPr lang="en-US" sz="2400">
                <a:solidFill>
                  <a:schemeClr val="lt1"/>
                </a:solidFill>
                <a:latin typeface="Poppins SemiBold"/>
                <a:ea typeface="Poppins SemiBold"/>
                <a:cs typeface="Poppins SemiBold"/>
                <a:sym typeface="Poppins SemiBold"/>
              </a:rPr>
              <a:t>Office Program</a:t>
            </a:r>
            <a:endParaRPr>
              <a:latin typeface="Poppins SemiBold"/>
              <a:ea typeface="Poppins SemiBold"/>
              <a:cs typeface="Poppins SemiBold"/>
              <a:sym typeface="Poppins SemiBold"/>
            </a:endParaRPr>
          </a:p>
        </p:txBody>
      </p:sp>
      <p:sp>
        <p:nvSpPr>
          <p:cNvPr id="221" name="Google Shape;221;p8"/>
          <p:cNvSpPr/>
          <p:nvPr/>
        </p:nvSpPr>
        <p:spPr>
          <a:xfrm>
            <a:off x="0" y="616950"/>
            <a:ext cx="47001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8569452" y="423500"/>
            <a:ext cx="3362719"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dirty="0">
                <a:solidFill>
                  <a:schemeClr val="accent1"/>
                </a:solidFill>
                <a:latin typeface="Poppins"/>
                <a:ea typeface="Poppins"/>
                <a:cs typeface="Poppins"/>
                <a:sym typeface="Poppins"/>
              </a:rPr>
              <a:t>ER DIAGRAM</a:t>
            </a:r>
            <a:endParaRPr sz="4000" b="1" cap="none" dirty="0">
              <a:solidFill>
                <a:schemeClr val="accent1"/>
              </a:solidFill>
              <a:latin typeface="Poppins"/>
              <a:ea typeface="Poppins"/>
              <a:cs typeface="Poppins"/>
              <a:sym typeface="Poppins"/>
            </a:endParaRPr>
          </a:p>
        </p:txBody>
      </p:sp>
      <p:sp>
        <p:nvSpPr>
          <p:cNvPr id="188" name="Google Shape;188;p4"/>
          <p:cNvSpPr/>
          <p:nvPr/>
        </p:nvSpPr>
        <p:spPr>
          <a:xfrm>
            <a:off x="-1" y="540316"/>
            <a:ext cx="8334531" cy="474214"/>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88AD003D-0C18-4886-AF9D-FE704C4C3164}"/>
              </a:ext>
            </a:extLst>
          </p:cNvPr>
          <p:cNvPicPr>
            <a:picLocks noChangeAspect="1"/>
          </p:cNvPicPr>
          <p:nvPr/>
        </p:nvPicPr>
        <p:blipFill>
          <a:blip r:embed="rId3"/>
          <a:stretch>
            <a:fillRect/>
          </a:stretch>
        </p:blipFill>
        <p:spPr>
          <a:xfrm>
            <a:off x="2325048" y="1355059"/>
            <a:ext cx="7536753" cy="52331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6448642"/>
      </p:ext>
    </p:extLst>
  </p:cSld>
  <p:clrMapOvr>
    <a:masterClrMapping/>
  </p:clrMapOvr>
</p:sld>
</file>

<file path=ppt/theme/theme1.xml><?xml version="1.0" encoding="utf-8"?>
<a:theme xmlns:a="http://schemas.openxmlformats.org/drawingml/2006/main"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957</Words>
  <Application>Microsoft Office PowerPoint</Application>
  <PresentationFormat>Widescreen</PresentationFormat>
  <Paragraphs>139</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Poppins</vt:lpstr>
      <vt:lpstr>Tinos</vt:lpstr>
      <vt:lpstr>Poppins SemiBold</vt:lpstr>
      <vt:lpstr>Poppins ExtraBold</vt:lpstr>
      <vt:lpstr>Noto Sans Symbols</vt:lpstr>
      <vt:lpstr>Arial</vt:lpstr>
      <vt:lpstr>SlateVTI</vt:lpstr>
      <vt:lpstr>PowerPoint Presentation</vt:lpstr>
      <vt:lpstr>PowerPoint Presentation</vt:lpstr>
      <vt:lpstr>PowerPoint Presentation</vt:lpstr>
      <vt:lpstr>PowerPoint Presentation</vt:lpstr>
      <vt:lpstr>PowerPoint Presentation</vt:lpstr>
      <vt:lpstr>DESCRIPTION</vt:lpstr>
      <vt:lpstr>PowerPoint Presentation</vt:lpstr>
      <vt:lpstr>HARDWARE REQUIREMENTS</vt:lpstr>
      <vt:lpstr>PowerPoint Presentation</vt:lpstr>
      <vt:lpstr>PowerPoint Presentation</vt:lpstr>
      <vt:lpstr>PROGRAM FEATURES</vt:lpstr>
      <vt:lpstr>HOME PAGE</vt:lpstr>
      <vt:lpstr>REGISTRATION FORM (BANK &amp; CARD)</vt:lpstr>
      <vt:lpstr>LOGIN CONSOLE</vt:lpstr>
      <vt:lpstr>PowerPoint Presentation</vt:lpstr>
      <vt:lpstr>CRYPTOCURRENCY</vt:lpstr>
      <vt:lpstr>ADD MONEY</vt:lpstr>
      <vt:lpstr>User can also update his/her profile. He can also change Pin and his user information</vt:lpstr>
      <vt:lpstr>ADMIN PANEL</vt:lpstr>
      <vt:lpstr>To verify admin have to maintain this Captcha. Per refresh code will be changed.</vt:lpstr>
      <vt:lpstr>Admin can block any kind of bank and card account users and unblocking any account. The admin has the power to block the account user if the behavior of the account user is bad or aggressive.</vt:lpstr>
      <vt:lpstr>FUTURE WORK</vt:lpstr>
      <vt:lpstr>ADVANTAGES</vt:lpstr>
      <vt:lpstr>CONCLUSION</vt:lpstr>
      <vt:lpstr>Is there any queries? Feel free to question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Zobayer Hasan</dc:creator>
  <cp:lastModifiedBy>Zobayer Hasan</cp:lastModifiedBy>
  <cp:revision>7</cp:revision>
  <dcterms:created xsi:type="dcterms:W3CDTF">2022-03-17T09:24:01Z</dcterms:created>
  <dcterms:modified xsi:type="dcterms:W3CDTF">2022-03-23T04:01:12Z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