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62" r:id="rId3"/>
    <p:sldId id="259" r:id="rId4"/>
    <p:sldId id="258" r:id="rId5"/>
    <p:sldId id="283" r:id="rId6"/>
    <p:sldId id="269" r:id="rId7"/>
    <p:sldId id="271" r:id="rId8"/>
    <p:sldId id="289" r:id="rId9"/>
    <p:sldId id="287" r:id="rId10"/>
    <p:sldId id="288" r:id="rId11"/>
    <p:sldId id="290" r:id="rId12"/>
    <p:sldId id="285" r:id="rId13"/>
    <p:sldId id="263" r:id="rId14"/>
    <p:sldId id="264" r:id="rId15"/>
    <p:sldId id="282" r:id="rId16"/>
    <p:sldId id="279" r:id="rId17"/>
    <p:sldId id="284" r:id="rId18"/>
    <p:sldId id="272" r:id="rId1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Barlow Semi Condensed Medium" panose="00000606000000000000" pitchFamily="2" charset="0"/>
      <p:regular r:id="rId25"/>
      <p:bold r:id="rId26"/>
      <p:italic r:id="rId27"/>
      <p:boldItalic r:id="rId28"/>
    </p:embeddedFont>
    <p:embeddedFont>
      <p:font typeface="Montserrat ExtraBold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EF587E-B90A-4079-9A38-3E81FB553E51}">
  <a:tblStyle styleId="{A9EF587E-B90A-4079-9A38-3E81FB553E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223" autoAdjust="0"/>
  </p:normalViewPr>
  <p:slideViewPr>
    <p:cSldViewPr snapToGrid="0">
      <p:cViewPr varScale="1">
        <p:scale>
          <a:sx n="93" d="100"/>
          <a:sy n="93" d="100"/>
        </p:scale>
        <p:origin x="94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06694f9de_1_19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06694f9de_1_19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f5de3b7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f5de3b7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106694f9de_1_19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106694f9de_1_19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106694f9de_1_18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106694f9de_1_18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106694f9de_1_18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106694f9de_1_18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06694f9de_1_18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06694f9de_1_18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06694f9de_1_18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06694f9de_1_18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110a5b0fcb5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110a5b0fcb5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0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06694f9de_1_18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06694f9de_1_18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55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06694f9de_1_18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106694f9de_1_18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59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13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90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0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14000" y="1460947"/>
            <a:ext cx="3578400" cy="12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1"/>
          </p:nvPr>
        </p:nvSpPr>
        <p:spPr>
          <a:xfrm>
            <a:off x="714000" y="2892653"/>
            <a:ext cx="33276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994150" y="-792625"/>
            <a:ext cx="1239900" cy="123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342750" y="430310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453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2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 idx="3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4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 idx="5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6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7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8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 idx="9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13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14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5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68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1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97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958950" y="1668045"/>
            <a:ext cx="72261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2219725" y="3196175"/>
            <a:ext cx="47034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5523250" y="44556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325750" y="4039825"/>
            <a:ext cx="1557000" cy="155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4068525" y="-93715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5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3" r:id="rId8"/>
    <p:sldLayoutId id="2147483669" r:id="rId9"/>
    <p:sldLayoutId id="2147483673" r:id="rId10"/>
    <p:sldLayoutId id="2147483674" r:id="rId11"/>
    <p:sldLayoutId id="2147483676" r:id="rId12"/>
    <p:sldLayoutId id="2147483677" r:id="rId13"/>
    <p:sldLayoutId id="2147483682" r:id="rId14"/>
    <p:sldLayoutId id="2147483683" r:id="rId15"/>
    <p:sldLayoutId id="214748368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873668" y="1791279"/>
            <a:ext cx="594612" cy="60952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952378" y="1791279"/>
            <a:ext cx="3591174" cy="1384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CFFA6"/>
                </a:solidFill>
              </a:rPr>
              <a:t>Bangla </a:t>
            </a:r>
            <a:r>
              <a:rPr lang="en" dirty="0">
                <a:solidFill>
                  <a:schemeClr val="bg1"/>
                </a:solidFill>
              </a:rPr>
              <a:t>Dorji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Application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75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496FB23-1447-448B-9CEF-AF92B14B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97" y="2603495"/>
            <a:ext cx="511320" cy="4463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F5E73-E22E-48BF-9A6A-B9527B67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3635" y="816272"/>
            <a:ext cx="1881129" cy="4075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D0F19-21B0-41FE-9E8D-E8861B49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15542" y="816272"/>
            <a:ext cx="1881129" cy="4075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9CC60-5A54-49A4-BF97-BDDA7AF984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8286" y="816270"/>
            <a:ext cx="1881129" cy="40757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DBCB61-0DDF-419C-93E5-52A1B069E804}"/>
              </a:ext>
            </a:extLst>
          </p:cNvPr>
          <p:cNvSpPr txBox="1"/>
          <p:nvPr/>
        </p:nvSpPr>
        <p:spPr>
          <a:xfrm>
            <a:off x="673597" y="395163"/>
            <a:ext cx="1161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Clothing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C76D74-DEE5-454B-8977-EBC30CB10E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41030" y="816619"/>
            <a:ext cx="1881128" cy="4075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7B884-3854-43D2-B420-D023E6FA028D}"/>
              </a:ext>
            </a:extLst>
          </p:cNvPr>
          <p:cNvSpPr txBox="1"/>
          <p:nvPr/>
        </p:nvSpPr>
        <p:spPr>
          <a:xfrm>
            <a:off x="2711000" y="400372"/>
            <a:ext cx="1490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Men Option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C6A72-C8BB-4DF8-9355-956C64700087}"/>
              </a:ext>
            </a:extLst>
          </p:cNvPr>
          <p:cNvSpPr txBox="1"/>
          <p:nvPr/>
        </p:nvSpPr>
        <p:spPr>
          <a:xfrm>
            <a:off x="4889416" y="395163"/>
            <a:ext cx="1658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Custom Form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22CB9-05EC-4015-BC49-59F5BE987DB3}"/>
              </a:ext>
            </a:extLst>
          </p:cNvPr>
          <p:cNvSpPr txBox="1"/>
          <p:nvPr/>
        </p:nvSpPr>
        <p:spPr>
          <a:xfrm>
            <a:off x="7152160" y="399494"/>
            <a:ext cx="1658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Order History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9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1689682" y="1872708"/>
            <a:ext cx="1451723" cy="1398084"/>
          </a:xfrm>
          <a:prstGeom prst="ellipse">
            <a:avLst/>
          </a:prstGeom>
          <a:solidFill>
            <a:schemeClr val="accent3">
              <a:lumMod val="75000"/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2167302" y="2339700"/>
            <a:ext cx="5464987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GB" sz="6000" dirty="0">
                <a:solidFill>
                  <a:schemeClr val="bg1"/>
                </a:solidFill>
              </a:rPr>
              <a:t>dmin Panel</a:t>
            </a:r>
            <a:endParaRPr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8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F5E73-E22E-48BF-9A6A-B9527B67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15" y="890016"/>
            <a:ext cx="1930633" cy="407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D0F19-21B0-41FE-9E8D-E8861B49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83" y="855266"/>
            <a:ext cx="1930633" cy="4075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9CC60-5A54-49A4-BF97-BDDA7AF98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152" y="842312"/>
            <a:ext cx="1930633" cy="40757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4C5197-D5F3-4739-BBCE-E0D091EA5DE7}"/>
              </a:ext>
            </a:extLst>
          </p:cNvPr>
          <p:cNvSpPr txBox="1"/>
          <p:nvPr/>
        </p:nvSpPr>
        <p:spPr>
          <a:xfrm>
            <a:off x="1404018" y="1930544"/>
            <a:ext cx="9070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Montserrat ExtraBold" pitchFamily="2" charset="0"/>
              </a:rPr>
              <a:t>Admin</a:t>
            </a:r>
          </a:p>
          <a:p>
            <a:pPr algn="ctr"/>
            <a:r>
              <a:rPr lang="en-GB" sz="1600" dirty="0">
                <a:latin typeface="Montserrat ExtraBold" pitchFamily="2" charset="0"/>
              </a:rPr>
              <a:t>Login</a:t>
            </a:r>
            <a:endParaRPr lang="en-US" sz="1600" dirty="0">
              <a:latin typeface="Montserrat Extra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6C18B-FED2-48BA-BF86-87BE54D127B7}"/>
              </a:ext>
            </a:extLst>
          </p:cNvPr>
          <p:cNvSpPr txBox="1"/>
          <p:nvPr/>
        </p:nvSpPr>
        <p:spPr>
          <a:xfrm>
            <a:off x="1028097" y="393535"/>
            <a:ext cx="1658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Admin Login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1AE86-D96E-42CE-A87B-7606CBD89BE0}"/>
              </a:ext>
            </a:extLst>
          </p:cNvPr>
          <p:cNvSpPr txBox="1"/>
          <p:nvPr/>
        </p:nvSpPr>
        <p:spPr>
          <a:xfrm>
            <a:off x="3495210" y="393535"/>
            <a:ext cx="2153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Admin Dashboard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782E7-F815-4B66-B039-6EF14B4509FD}"/>
              </a:ext>
            </a:extLst>
          </p:cNvPr>
          <p:cNvSpPr txBox="1"/>
          <p:nvPr/>
        </p:nvSpPr>
        <p:spPr>
          <a:xfrm>
            <a:off x="6394956" y="164765"/>
            <a:ext cx="1720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Admin Order Check Panel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6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/>
          <p:nvPr/>
        </p:nvSpPr>
        <p:spPr>
          <a:xfrm>
            <a:off x="1100500" y="11124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title"/>
          </p:nvPr>
        </p:nvSpPr>
        <p:spPr>
          <a:xfrm>
            <a:off x="4373882" y="1134275"/>
            <a:ext cx="3045453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4373882" y="1748543"/>
            <a:ext cx="4467775" cy="2466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There are many online clothing industries in </a:t>
            </a:r>
            <a: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Bangladesh</a:t>
            </a:r>
            <a:r>
              <a:rPr lang="en" sz="1600" dirty="0"/>
              <a:t>. But no one provides custom fittings. Everytime users get confused </a:t>
            </a:r>
            <a: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selecting</a:t>
            </a:r>
            <a:r>
              <a:rPr lang="en" sz="1600" dirty="0"/>
              <a:t> their desired size. This often </a:t>
            </a:r>
            <a: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dissapoint</a:t>
            </a:r>
            <a:r>
              <a:rPr lang="en" sz="1600" dirty="0"/>
              <a:t> users. Secondly, There are no online based </a:t>
            </a:r>
            <a: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laundry</a:t>
            </a:r>
            <a:r>
              <a:rPr lang="en" sz="1600" dirty="0"/>
              <a:t> system in Bangladesh. Users always waste their </a:t>
            </a:r>
            <a: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en" sz="1600" dirty="0"/>
              <a:t> when they go to a laundry shop and they demand </a:t>
            </a:r>
            <a: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extra</a:t>
            </a:r>
            <a:r>
              <a:rPr lang="en" sz="1600" dirty="0"/>
              <a:t> time. But if this process can brought to online it will be a game </a:t>
            </a:r>
            <a: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changing</a:t>
            </a:r>
            <a:r>
              <a:rPr lang="en" sz="1600" dirty="0"/>
              <a:t> idea.</a:t>
            </a:r>
          </a:p>
        </p:txBody>
      </p:sp>
      <p:sp>
        <p:nvSpPr>
          <p:cNvPr id="458" name="Google Shape;458;p42"/>
          <p:cNvSpPr/>
          <p:nvPr/>
        </p:nvSpPr>
        <p:spPr>
          <a:xfrm>
            <a:off x="1364119" y="36950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42"/>
          <p:cNvGrpSpPr/>
          <p:nvPr/>
        </p:nvGrpSpPr>
        <p:grpSpPr>
          <a:xfrm>
            <a:off x="1392942" y="1644525"/>
            <a:ext cx="869625" cy="2133549"/>
            <a:chOff x="1392942" y="1644525"/>
            <a:chExt cx="869625" cy="2133549"/>
          </a:xfrm>
        </p:grpSpPr>
        <p:sp>
          <p:nvSpPr>
            <p:cNvPr id="460" name="Google Shape;460;p42"/>
            <p:cNvSpPr/>
            <p:nvPr/>
          </p:nvSpPr>
          <p:spPr>
            <a:xfrm>
              <a:off x="1832794" y="3695051"/>
              <a:ext cx="229788" cy="83023"/>
            </a:xfrm>
            <a:custGeom>
              <a:avLst/>
              <a:gdLst/>
              <a:ahLst/>
              <a:cxnLst/>
              <a:rect l="l" t="t" r="r" b="b"/>
              <a:pathLst>
                <a:path w="4788" h="1730" extrusionOk="0">
                  <a:moveTo>
                    <a:pt x="242" y="0"/>
                  </a:moveTo>
                  <a:cubicBezTo>
                    <a:pt x="242" y="0"/>
                    <a:pt x="1" y="1596"/>
                    <a:pt x="94" y="1689"/>
                  </a:cubicBezTo>
                  <a:cubicBezTo>
                    <a:pt x="124" y="1720"/>
                    <a:pt x="324" y="1730"/>
                    <a:pt x="602" y="1730"/>
                  </a:cubicBezTo>
                  <a:cubicBezTo>
                    <a:pt x="1157" y="1730"/>
                    <a:pt x="2023" y="1689"/>
                    <a:pt x="2468" y="1689"/>
                  </a:cubicBezTo>
                  <a:cubicBezTo>
                    <a:pt x="2594" y="1692"/>
                    <a:pt x="2736" y="1694"/>
                    <a:pt x="2885" y="1694"/>
                  </a:cubicBezTo>
                  <a:cubicBezTo>
                    <a:pt x="3551" y="1694"/>
                    <a:pt x="4365" y="1651"/>
                    <a:pt x="4546" y="1485"/>
                  </a:cubicBezTo>
                  <a:cubicBezTo>
                    <a:pt x="4788" y="1281"/>
                    <a:pt x="4268" y="1262"/>
                    <a:pt x="3823" y="1114"/>
                  </a:cubicBezTo>
                  <a:cubicBezTo>
                    <a:pt x="3359" y="965"/>
                    <a:pt x="2543" y="613"/>
                    <a:pt x="2227" y="501"/>
                  </a:cubicBezTo>
                  <a:cubicBezTo>
                    <a:pt x="1893" y="409"/>
                    <a:pt x="2005" y="0"/>
                    <a:pt x="2005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1625322" y="3681709"/>
              <a:ext cx="200417" cy="89405"/>
            </a:xfrm>
            <a:custGeom>
              <a:avLst/>
              <a:gdLst/>
              <a:ahLst/>
              <a:cxnLst/>
              <a:rect l="l" t="t" r="r" b="b"/>
              <a:pathLst>
                <a:path w="4176" h="1863" extrusionOk="0">
                  <a:moveTo>
                    <a:pt x="56" y="0"/>
                  </a:moveTo>
                  <a:cubicBezTo>
                    <a:pt x="56" y="0"/>
                    <a:pt x="1" y="1559"/>
                    <a:pt x="56" y="1651"/>
                  </a:cubicBezTo>
                  <a:cubicBezTo>
                    <a:pt x="101" y="1726"/>
                    <a:pt x="268" y="1862"/>
                    <a:pt x="919" y="1862"/>
                  </a:cubicBezTo>
                  <a:cubicBezTo>
                    <a:pt x="1073" y="1862"/>
                    <a:pt x="1254" y="1855"/>
                    <a:pt x="1466" y="1837"/>
                  </a:cubicBezTo>
                  <a:cubicBezTo>
                    <a:pt x="2580" y="1744"/>
                    <a:pt x="3340" y="1596"/>
                    <a:pt x="3767" y="1484"/>
                  </a:cubicBezTo>
                  <a:cubicBezTo>
                    <a:pt x="4175" y="1355"/>
                    <a:pt x="3878" y="1206"/>
                    <a:pt x="3582" y="1150"/>
                  </a:cubicBezTo>
                  <a:cubicBezTo>
                    <a:pt x="3285" y="1076"/>
                    <a:pt x="2487" y="742"/>
                    <a:pt x="2005" y="520"/>
                  </a:cubicBezTo>
                  <a:cubicBezTo>
                    <a:pt x="1504" y="278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2148922" y="2052029"/>
              <a:ext cx="107791" cy="185385"/>
            </a:xfrm>
            <a:custGeom>
              <a:avLst/>
              <a:gdLst/>
              <a:ahLst/>
              <a:cxnLst/>
              <a:rect l="l" t="t" r="r" b="b"/>
              <a:pathLst>
                <a:path w="2246" h="3863" extrusionOk="0">
                  <a:moveTo>
                    <a:pt x="510" y="1"/>
                  </a:moveTo>
                  <a:cubicBezTo>
                    <a:pt x="427" y="1"/>
                    <a:pt x="353" y="69"/>
                    <a:pt x="353" y="152"/>
                  </a:cubicBezTo>
                  <a:lnTo>
                    <a:pt x="19" y="3510"/>
                  </a:lnTo>
                  <a:cubicBezTo>
                    <a:pt x="0" y="3603"/>
                    <a:pt x="75" y="3696"/>
                    <a:pt x="167" y="3714"/>
                  </a:cubicBezTo>
                  <a:lnTo>
                    <a:pt x="1670" y="3863"/>
                  </a:lnTo>
                  <a:cubicBezTo>
                    <a:pt x="1782" y="3863"/>
                    <a:pt x="1856" y="3788"/>
                    <a:pt x="1874" y="3696"/>
                  </a:cubicBezTo>
                  <a:lnTo>
                    <a:pt x="2227" y="337"/>
                  </a:lnTo>
                  <a:cubicBezTo>
                    <a:pt x="2245" y="245"/>
                    <a:pt x="2171" y="152"/>
                    <a:pt x="2060" y="133"/>
                  </a:cubicBezTo>
                  <a:lnTo>
                    <a:pt x="538" y="3"/>
                  </a:lnTo>
                  <a:cubicBezTo>
                    <a:pt x="529" y="2"/>
                    <a:pt x="519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1392942" y="2169371"/>
              <a:ext cx="187027" cy="444675"/>
            </a:xfrm>
            <a:custGeom>
              <a:avLst/>
              <a:gdLst/>
              <a:ahLst/>
              <a:cxnLst/>
              <a:rect l="l" t="t" r="r" b="b"/>
              <a:pathLst>
                <a:path w="3897" h="9266" extrusionOk="0">
                  <a:moveTo>
                    <a:pt x="1599" y="0"/>
                  </a:moveTo>
                  <a:cubicBezTo>
                    <a:pt x="1554" y="0"/>
                    <a:pt x="1510" y="3"/>
                    <a:pt x="1466" y="8"/>
                  </a:cubicBezTo>
                  <a:cubicBezTo>
                    <a:pt x="1466" y="8"/>
                    <a:pt x="0" y="4386"/>
                    <a:pt x="241" y="6075"/>
                  </a:cubicBezTo>
                  <a:cubicBezTo>
                    <a:pt x="482" y="7763"/>
                    <a:pt x="3247" y="9266"/>
                    <a:pt x="3247" y="9266"/>
                  </a:cubicBezTo>
                  <a:lnTo>
                    <a:pt x="3896" y="7874"/>
                  </a:lnTo>
                  <a:lnTo>
                    <a:pt x="2060" y="5722"/>
                  </a:lnTo>
                  <a:lnTo>
                    <a:pt x="3340" y="750"/>
                  </a:lnTo>
                  <a:cubicBezTo>
                    <a:pt x="3340" y="750"/>
                    <a:pt x="2407" y="0"/>
                    <a:pt x="1599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463251" y="2043246"/>
              <a:ext cx="71317" cy="155008"/>
            </a:xfrm>
            <a:custGeom>
              <a:avLst/>
              <a:gdLst/>
              <a:ahLst/>
              <a:cxnLst/>
              <a:rect l="l" t="t" r="r" b="b"/>
              <a:pathLst>
                <a:path w="1486" h="3230" extrusionOk="0">
                  <a:moveTo>
                    <a:pt x="836" y="1"/>
                  </a:moveTo>
                  <a:cubicBezTo>
                    <a:pt x="836" y="1"/>
                    <a:pt x="279" y="1058"/>
                    <a:pt x="1" y="2636"/>
                  </a:cubicBezTo>
                  <a:lnTo>
                    <a:pt x="1485" y="3229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815901" y="2121618"/>
              <a:ext cx="83747" cy="425671"/>
            </a:xfrm>
            <a:custGeom>
              <a:avLst/>
              <a:gdLst/>
              <a:ahLst/>
              <a:cxnLst/>
              <a:rect l="l" t="t" r="r" b="b"/>
              <a:pathLst>
                <a:path w="1745" h="8870" extrusionOk="0">
                  <a:moveTo>
                    <a:pt x="1392" y="1"/>
                  </a:moveTo>
                  <a:lnTo>
                    <a:pt x="0" y="353"/>
                  </a:lnTo>
                  <a:lnTo>
                    <a:pt x="427" y="8869"/>
                  </a:lnTo>
                  <a:lnTo>
                    <a:pt x="872" y="8869"/>
                  </a:lnTo>
                  <a:cubicBezTo>
                    <a:pt x="872" y="8869"/>
                    <a:pt x="1744" y="2765"/>
                    <a:pt x="1744" y="1745"/>
                  </a:cubicBezTo>
                  <a:cubicBezTo>
                    <a:pt x="1744" y="724"/>
                    <a:pt x="1392" y="1"/>
                    <a:pt x="1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1694768" y="1717234"/>
              <a:ext cx="138986" cy="287796"/>
            </a:xfrm>
            <a:custGeom>
              <a:avLst/>
              <a:gdLst/>
              <a:ahLst/>
              <a:cxnLst/>
              <a:rect l="l" t="t" r="r" b="b"/>
              <a:pathLst>
                <a:path w="2896" h="5997" extrusionOk="0">
                  <a:moveTo>
                    <a:pt x="1773" y="0"/>
                  </a:moveTo>
                  <a:cubicBezTo>
                    <a:pt x="1344" y="0"/>
                    <a:pt x="717" y="325"/>
                    <a:pt x="372" y="1283"/>
                  </a:cubicBezTo>
                  <a:cubicBezTo>
                    <a:pt x="298" y="1506"/>
                    <a:pt x="242" y="1766"/>
                    <a:pt x="186" y="2044"/>
                  </a:cubicBezTo>
                  <a:cubicBezTo>
                    <a:pt x="1" y="3176"/>
                    <a:pt x="38" y="4679"/>
                    <a:pt x="75" y="5384"/>
                  </a:cubicBezTo>
                  <a:cubicBezTo>
                    <a:pt x="94" y="5644"/>
                    <a:pt x="94" y="5811"/>
                    <a:pt x="94" y="5811"/>
                  </a:cubicBezTo>
                  <a:lnTo>
                    <a:pt x="1040" y="5903"/>
                  </a:lnTo>
                  <a:lnTo>
                    <a:pt x="1912" y="5978"/>
                  </a:lnTo>
                  <a:lnTo>
                    <a:pt x="1986" y="5996"/>
                  </a:lnTo>
                  <a:cubicBezTo>
                    <a:pt x="1986" y="5996"/>
                    <a:pt x="1968" y="5978"/>
                    <a:pt x="1949" y="5959"/>
                  </a:cubicBezTo>
                  <a:cubicBezTo>
                    <a:pt x="1801" y="5848"/>
                    <a:pt x="1263" y="5402"/>
                    <a:pt x="1355" y="4901"/>
                  </a:cubicBezTo>
                  <a:cubicBezTo>
                    <a:pt x="1448" y="4326"/>
                    <a:pt x="1838" y="4233"/>
                    <a:pt x="2376" y="4104"/>
                  </a:cubicBezTo>
                  <a:cubicBezTo>
                    <a:pt x="2431" y="4085"/>
                    <a:pt x="2469" y="4048"/>
                    <a:pt x="2524" y="4011"/>
                  </a:cubicBezTo>
                  <a:cubicBezTo>
                    <a:pt x="2895" y="3566"/>
                    <a:pt x="2858" y="1988"/>
                    <a:pt x="2858" y="1988"/>
                  </a:cubicBezTo>
                  <a:cubicBezTo>
                    <a:pt x="2450" y="1951"/>
                    <a:pt x="2431" y="1413"/>
                    <a:pt x="2376" y="949"/>
                  </a:cubicBezTo>
                  <a:cubicBezTo>
                    <a:pt x="2302" y="486"/>
                    <a:pt x="2190" y="170"/>
                    <a:pt x="2190" y="170"/>
                  </a:cubicBezTo>
                  <a:cubicBezTo>
                    <a:pt x="2121" y="66"/>
                    <a:pt x="1967" y="0"/>
                    <a:pt x="1773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1694768" y="1815330"/>
              <a:ext cx="121181" cy="199494"/>
            </a:xfrm>
            <a:custGeom>
              <a:avLst/>
              <a:gdLst/>
              <a:ahLst/>
              <a:cxnLst/>
              <a:rect l="l" t="t" r="r" b="b"/>
              <a:pathLst>
                <a:path w="2525" h="4157" extrusionOk="0">
                  <a:moveTo>
                    <a:pt x="186" y="0"/>
                  </a:moveTo>
                  <a:cubicBezTo>
                    <a:pt x="1" y="1132"/>
                    <a:pt x="38" y="2635"/>
                    <a:pt x="75" y="3340"/>
                  </a:cubicBezTo>
                  <a:lnTo>
                    <a:pt x="1040" y="3859"/>
                  </a:lnTo>
                  <a:lnTo>
                    <a:pt x="1615" y="4156"/>
                  </a:lnTo>
                  <a:cubicBezTo>
                    <a:pt x="1615" y="4156"/>
                    <a:pt x="1745" y="4082"/>
                    <a:pt x="1912" y="3934"/>
                  </a:cubicBezTo>
                  <a:cubicBezTo>
                    <a:pt x="1931" y="3934"/>
                    <a:pt x="1931" y="3934"/>
                    <a:pt x="1949" y="3915"/>
                  </a:cubicBezTo>
                  <a:cubicBezTo>
                    <a:pt x="1801" y="3804"/>
                    <a:pt x="1263" y="3358"/>
                    <a:pt x="1355" y="2857"/>
                  </a:cubicBezTo>
                  <a:cubicBezTo>
                    <a:pt x="1448" y="2282"/>
                    <a:pt x="1838" y="2189"/>
                    <a:pt x="2376" y="2060"/>
                  </a:cubicBezTo>
                  <a:cubicBezTo>
                    <a:pt x="2431" y="2041"/>
                    <a:pt x="2469" y="2004"/>
                    <a:pt x="2524" y="1967"/>
                  </a:cubicBezTo>
                  <a:cubicBezTo>
                    <a:pt x="1114" y="1763"/>
                    <a:pt x="446" y="631"/>
                    <a:pt x="186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1502461" y="1979177"/>
              <a:ext cx="437260" cy="568106"/>
            </a:xfrm>
            <a:custGeom>
              <a:avLst/>
              <a:gdLst/>
              <a:ahLst/>
              <a:cxnLst/>
              <a:rect l="l" t="t" r="r" b="b"/>
              <a:pathLst>
                <a:path w="9111" h="11838" extrusionOk="0">
                  <a:moveTo>
                    <a:pt x="4806" y="0"/>
                  </a:moveTo>
                  <a:lnTo>
                    <a:pt x="390" y="1169"/>
                  </a:lnTo>
                  <a:cubicBezTo>
                    <a:pt x="390" y="1169"/>
                    <a:pt x="167" y="1484"/>
                    <a:pt x="74" y="2189"/>
                  </a:cubicBezTo>
                  <a:cubicBezTo>
                    <a:pt x="19" y="2486"/>
                    <a:pt x="0" y="2876"/>
                    <a:pt x="19" y="3321"/>
                  </a:cubicBezTo>
                  <a:cubicBezTo>
                    <a:pt x="112" y="4861"/>
                    <a:pt x="1151" y="11837"/>
                    <a:pt x="1151" y="11837"/>
                  </a:cubicBezTo>
                  <a:lnTo>
                    <a:pt x="6958" y="11837"/>
                  </a:lnTo>
                  <a:lnTo>
                    <a:pt x="6939" y="10186"/>
                  </a:lnTo>
                  <a:lnTo>
                    <a:pt x="6884" y="3785"/>
                  </a:lnTo>
                  <a:lnTo>
                    <a:pt x="9110" y="2969"/>
                  </a:lnTo>
                  <a:cubicBezTo>
                    <a:pt x="9110" y="2969"/>
                    <a:pt x="8554" y="1317"/>
                    <a:pt x="7255" y="724"/>
                  </a:cubicBezTo>
                  <a:cubicBezTo>
                    <a:pt x="5938" y="130"/>
                    <a:pt x="4806" y="0"/>
                    <a:pt x="4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1451685" y="1644525"/>
              <a:ext cx="359800" cy="494201"/>
            </a:xfrm>
            <a:custGeom>
              <a:avLst/>
              <a:gdLst/>
              <a:ahLst/>
              <a:cxnLst/>
              <a:rect l="l" t="t" r="r" b="b"/>
              <a:pathLst>
                <a:path w="7497" h="10298" extrusionOk="0">
                  <a:moveTo>
                    <a:pt x="4993" y="0"/>
                  </a:moveTo>
                  <a:cubicBezTo>
                    <a:pt x="3580" y="0"/>
                    <a:pt x="2602" y="674"/>
                    <a:pt x="2487" y="1333"/>
                  </a:cubicBezTo>
                  <a:cubicBezTo>
                    <a:pt x="2487" y="1333"/>
                    <a:pt x="1949" y="2093"/>
                    <a:pt x="2209" y="3949"/>
                  </a:cubicBezTo>
                  <a:cubicBezTo>
                    <a:pt x="2487" y="5804"/>
                    <a:pt x="1" y="7066"/>
                    <a:pt x="1132" y="9051"/>
                  </a:cubicBezTo>
                  <a:cubicBezTo>
                    <a:pt x="1635" y="9932"/>
                    <a:pt x="2491" y="10298"/>
                    <a:pt x="3340" y="10298"/>
                  </a:cubicBezTo>
                  <a:cubicBezTo>
                    <a:pt x="4405" y="10298"/>
                    <a:pt x="5459" y="9722"/>
                    <a:pt x="5790" y="8866"/>
                  </a:cubicBezTo>
                  <a:cubicBezTo>
                    <a:pt x="6365" y="7344"/>
                    <a:pt x="5994" y="4747"/>
                    <a:pt x="5790" y="4134"/>
                  </a:cubicBezTo>
                  <a:cubicBezTo>
                    <a:pt x="5585" y="3522"/>
                    <a:pt x="5660" y="2891"/>
                    <a:pt x="5956" y="2780"/>
                  </a:cubicBezTo>
                  <a:cubicBezTo>
                    <a:pt x="5975" y="2773"/>
                    <a:pt x="5993" y="2770"/>
                    <a:pt x="6011" y="2770"/>
                  </a:cubicBezTo>
                  <a:cubicBezTo>
                    <a:pt x="6250" y="2770"/>
                    <a:pt x="6376" y="3387"/>
                    <a:pt x="6544" y="3387"/>
                  </a:cubicBezTo>
                  <a:cubicBezTo>
                    <a:pt x="6558" y="3387"/>
                    <a:pt x="6573" y="3383"/>
                    <a:pt x="6587" y="3374"/>
                  </a:cubicBezTo>
                  <a:cubicBezTo>
                    <a:pt x="6791" y="3225"/>
                    <a:pt x="6569" y="2335"/>
                    <a:pt x="6773" y="1982"/>
                  </a:cubicBezTo>
                  <a:cubicBezTo>
                    <a:pt x="6977" y="1648"/>
                    <a:pt x="7496" y="1815"/>
                    <a:pt x="7422" y="1333"/>
                  </a:cubicBezTo>
                  <a:cubicBezTo>
                    <a:pt x="7367" y="850"/>
                    <a:pt x="7274" y="238"/>
                    <a:pt x="5548" y="34"/>
                  </a:cubicBezTo>
                  <a:cubicBezTo>
                    <a:pt x="5357" y="11"/>
                    <a:pt x="5171" y="0"/>
                    <a:pt x="4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1496222" y="2547263"/>
              <a:ext cx="553881" cy="1147777"/>
            </a:xfrm>
            <a:custGeom>
              <a:avLst/>
              <a:gdLst/>
              <a:ahLst/>
              <a:cxnLst/>
              <a:rect l="l" t="t" r="r" b="b"/>
              <a:pathLst>
                <a:path w="11541" h="23917" extrusionOk="0">
                  <a:moveTo>
                    <a:pt x="1281" y="0"/>
                  </a:moveTo>
                  <a:cubicBezTo>
                    <a:pt x="1281" y="0"/>
                    <a:pt x="0" y="2208"/>
                    <a:pt x="149" y="5103"/>
                  </a:cubicBezTo>
                  <a:cubicBezTo>
                    <a:pt x="297" y="7979"/>
                    <a:pt x="2320" y="23916"/>
                    <a:pt x="2320" y="23916"/>
                  </a:cubicBezTo>
                  <a:lnTo>
                    <a:pt x="4620" y="23916"/>
                  </a:lnTo>
                  <a:lnTo>
                    <a:pt x="4398" y="6457"/>
                  </a:lnTo>
                  <a:lnTo>
                    <a:pt x="8016" y="13545"/>
                  </a:lnTo>
                  <a:lnTo>
                    <a:pt x="6791" y="23916"/>
                  </a:lnTo>
                  <a:lnTo>
                    <a:pt x="9370" y="23916"/>
                  </a:lnTo>
                  <a:cubicBezTo>
                    <a:pt x="9370" y="23916"/>
                    <a:pt x="11541" y="15215"/>
                    <a:pt x="11355" y="11504"/>
                  </a:cubicBezTo>
                  <a:cubicBezTo>
                    <a:pt x="11170" y="7812"/>
                    <a:pt x="7533" y="0"/>
                    <a:pt x="7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1832794" y="2121618"/>
              <a:ext cx="429773" cy="279014"/>
            </a:xfrm>
            <a:custGeom>
              <a:avLst/>
              <a:gdLst/>
              <a:ahLst/>
              <a:cxnLst/>
              <a:rect l="l" t="t" r="r" b="b"/>
              <a:pathLst>
                <a:path w="8955" h="5814" extrusionOk="0">
                  <a:moveTo>
                    <a:pt x="2227" y="1"/>
                  </a:moveTo>
                  <a:lnTo>
                    <a:pt x="1" y="817"/>
                  </a:lnTo>
                  <a:cubicBezTo>
                    <a:pt x="1" y="817"/>
                    <a:pt x="1058" y="4936"/>
                    <a:pt x="2227" y="5697"/>
                  </a:cubicBezTo>
                  <a:cubicBezTo>
                    <a:pt x="2352" y="5777"/>
                    <a:pt x="2499" y="5813"/>
                    <a:pt x="2661" y="5813"/>
                  </a:cubicBezTo>
                  <a:cubicBezTo>
                    <a:pt x="3969" y="5813"/>
                    <a:pt x="6333" y="3454"/>
                    <a:pt x="7274" y="2431"/>
                  </a:cubicBezTo>
                  <a:cubicBezTo>
                    <a:pt x="7274" y="2431"/>
                    <a:pt x="8332" y="2209"/>
                    <a:pt x="8461" y="2023"/>
                  </a:cubicBezTo>
                  <a:cubicBezTo>
                    <a:pt x="8591" y="1838"/>
                    <a:pt x="8554" y="1689"/>
                    <a:pt x="8628" y="1541"/>
                  </a:cubicBezTo>
                  <a:cubicBezTo>
                    <a:pt x="8703" y="1392"/>
                    <a:pt x="8684" y="1207"/>
                    <a:pt x="8684" y="1207"/>
                  </a:cubicBezTo>
                  <a:cubicBezTo>
                    <a:pt x="8795" y="1003"/>
                    <a:pt x="8703" y="854"/>
                    <a:pt x="8703" y="854"/>
                  </a:cubicBezTo>
                  <a:cubicBezTo>
                    <a:pt x="8954" y="567"/>
                    <a:pt x="8788" y="297"/>
                    <a:pt x="8710" y="297"/>
                  </a:cubicBezTo>
                  <a:cubicBezTo>
                    <a:pt x="8707" y="297"/>
                    <a:pt x="8705" y="297"/>
                    <a:pt x="8703" y="298"/>
                  </a:cubicBezTo>
                  <a:cubicBezTo>
                    <a:pt x="8628" y="316"/>
                    <a:pt x="7849" y="854"/>
                    <a:pt x="7849" y="854"/>
                  </a:cubicBezTo>
                  <a:lnTo>
                    <a:pt x="7793" y="743"/>
                  </a:lnTo>
                  <a:cubicBezTo>
                    <a:pt x="7998" y="539"/>
                    <a:pt x="8239" y="205"/>
                    <a:pt x="8072" y="168"/>
                  </a:cubicBezTo>
                  <a:cubicBezTo>
                    <a:pt x="8067" y="167"/>
                    <a:pt x="8063" y="167"/>
                    <a:pt x="8058" y="167"/>
                  </a:cubicBezTo>
                  <a:cubicBezTo>
                    <a:pt x="7885" y="167"/>
                    <a:pt x="7530" y="489"/>
                    <a:pt x="7385" y="687"/>
                  </a:cubicBezTo>
                  <a:cubicBezTo>
                    <a:pt x="7218" y="891"/>
                    <a:pt x="6773" y="1541"/>
                    <a:pt x="6773" y="1541"/>
                  </a:cubicBezTo>
                  <a:lnTo>
                    <a:pt x="3266" y="3489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672547" y="2547263"/>
              <a:ext cx="377557" cy="1147777"/>
            </a:xfrm>
            <a:custGeom>
              <a:avLst/>
              <a:gdLst/>
              <a:ahLst/>
              <a:cxnLst/>
              <a:rect l="l" t="t" r="r" b="b"/>
              <a:pathLst>
                <a:path w="7867" h="23917" extrusionOk="0">
                  <a:moveTo>
                    <a:pt x="0" y="0"/>
                  </a:moveTo>
                  <a:cubicBezTo>
                    <a:pt x="2245" y="1930"/>
                    <a:pt x="4843" y="5659"/>
                    <a:pt x="6030" y="9352"/>
                  </a:cubicBezTo>
                  <a:cubicBezTo>
                    <a:pt x="7514" y="13916"/>
                    <a:pt x="4731" y="23916"/>
                    <a:pt x="4731" y="23916"/>
                  </a:cubicBezTo>
                  <a:lnTo>
                    <a:pt x="5696" y="23916"/>
                  </a:lnTo>
                  <a:cubicBezTo>
                    <a:pt x="5696" y="23916"/>
                    <a:pt x="7867" y="15215"/>
                    <a:pt x="7681" y="11504"/>
                  </a:cubicBezTo>
                  <a:cubicBezTo>
                    <a:pt x="7496" y="7812"/>
                    <a:pt x="3859" y="0"/>
                    <a:pt x="385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1643128" y="2841121"/>
              <a:ext cx="82883" cy="853934"/>
            </a:xfrm>
            <a:custGeom>
              <a:avLst/>
              <a:gdLst/>
              <a:ahLst/>
              <a:cxnLst/>
              <a:rect l="l" t="t" r="r" b="b"/>
              <a:pathLst>
                <a:path w="1727" h="17794" extrusionOk="0">
                  <a:moveTo>
                    <a:pt x="131" y="0"/>
                  </a:moveTo>
                  <a:cubicBezTo>
                    <a:pt x="131" y="0"/>
                    <a:pt x="1726" y="11337"/>
                    <a:pt x="1" y="17793"/>
                  </a:cubicBezTo>
                  <a:lnTo>
                    <a:pt x="1559" y="17793"/>
                  </a:lnTo>
                  <a:lnTo>
                    <a:pt x="1337" y="33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502461" y="2084232"/>
              <a:ext cx="333932" cy="463056"/>
            </a:xfrm>
            <a:custGeom>
              <a:avLst/>
              <a:gdLst/>
              <a:ahLst/>
              <a:cxnLst/>
              <a:rect l="l" t="t" r="r" b="b"/>
              <a:pathLst>
                <a:path w="6958" h="9649" extrusionOk="0">
                  <a:moveTo>
                    <a:pt x="74" y="0"/>
                  </a:moveTo>
                  <a:cubicBezTo>
                    <a:pt x="19" y="297"/>
                    <a:pt x="0" y="687"/>
                    <a:pt x="19" y="1132"/>
                  </a:cubicBezTo>
                  <a:cubicBezTo>
                    <a:pt x="112" y="2672"/>
                    <a:pt x="1151" y="9648"/>
                    <a:pt x="1151" y="9648"/>
                  </a:cubicBezTo>
                  <a:lnTo>
                    <a:pt x="6958" y="9648"/>
                  </a:lnTo>
                  <a:lnTo>
                    <a:pt x="6939" y="7997"/>
                  </a:lnTo>
                  <a:cubicBezTo>
                    <a:pt x="2616" y="6847"/>
                    <a:pt x="817" y="2858"/>
                    <a:pt x="74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2"/>
          <p:cNvGrpSpPr/>
          <p:nvPr/>
        </p:nvGrpSpPr>
        <p:grpSpPr>
          <a:xfrm>
            <a:off x="2506967" y="1432389"/>
            <a:ext cx="1165140" cy="2216166"/>
            <a:chOff x="2506967" y="1432389"/>
            <a:chExt cx="1165140" cy="2216166"/>
          </a:xfrm>
        </p:grpSpPr>
        <p:grpSp>
          <p:nvGrpSpPr>
            <p:cNvPr id="476" name="Google Shape;476;p42"/>
            <p:cNvGrpSpPr/>
            <p:nvPr/>
          </p:nvGrpSpPr>
          <p:grpSpPr>
            <a:xfrm flipH="1">
              <a:off x="2506967" y="1432389"/>
              <a:ext cx="1165140" cy="2216166"/>
              <a:chOff x="5372621" y="1793717"/>
              <a:chExt cx="917649" cy="1745425"/>
            </a:xfrm>
          </p:grpSpPr>
          <p:sp>
            <p:nvSpPr>
              <p:cNvPr id="477" name="Google Shape;477;p42"/>
              <p:cNvSpPr/>
              <p:nvPr/>
            </p:nvSpPr>
            <p:spPr>
              <a:xfrm>
                <a:off x="5372621" y="1793717"/>
                <a:ext cx="917649" cy="1745425"/>
              </a:xfrm>
              <a:custGeom>
                <a:avLst/>
                <a:gdLst/>
                <a:ahLst/>
                <a:cxnLst/>
                <a:rect l="l" t="t" r="r" b="b"/>
                <a:pathLst>
                  <a:path w="20819" h="39599" extrusionOk="0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2"/>
              <p:cNvSpPr/>
              <p:nvPr/>
            </p:nvSpPr>
            <p:spPr>
              <a:xfrm>
                <a:off x="5430975" y="1854375"/>
                <a:ext cx="800907" cy="1623955"/>
              </a:xfrm>
              <a:custGeom>
                <a:avLst/>
                <a:gdLst/>
                <a:ahLst/>
                <a:cxnLst/>
                <a:rect l="l" t="t" r="r" b="b"/>
                <a:pathLst>
                  <a:path w="20819" h="39599" extrusionOk="0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42"/>
            <p:cNvSpPr/>
            <p:nvPr/>
          </p:nvSpPr>
          <p:spPr>
            <a:xfrm flipH="1">
              <a:off x="2722107" y="1598375"/>
              <a:ext cx="730643" cy="1553073"/>
            </a:xfrm>
            <a:custGeom>
              <a:avLst/>
              <a:gdLst/>
              <a:ahLst/>
              <a:cxnLst/>
              <a:rect l="l" t="t" r="r" b="b"/>
              <a:pathLst>
                <a:path w="20819" h="39599" extrusionOk="0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/>
          <p:nvPr/>
        </p:nvSpPr>
        <p:spPr>
          <a:xfrm>
            <a:off x="1336353" y="1602693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43"/>
          <p:cNvSpPr/>
          <p:nvPr/>
        </p:nvSpPr>
        <p:spPr>
          <a:xfrm>
            <a:off x="4856565" y="1602693"/>
            <a:ext cx="884700" cy="885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3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Competitor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7" name="Google Shape;487;p43"/>
          <p:cNvSpPr txBox="1">
            <a:spLocks noGrp="1"/>
          </p:cNvSpPr>
          <p:nvPr>
            <p:ph type="title" idx="3"/>
          </p:nvPr>
        </p:nvSpPr>
        <p:spPr>
          <a:xfrm>
            <a:off x="4765474" y="255752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BanglaDorji</a:t>
            </a:r>
            <a:endParaRPr dirty="0"/>
          </a:p>
        </p:txBody>
      </p:sp>
      <p:sp>
        <p:nvSpPr>
          <p:cNvPr id="488" name="Google Shape;488;p43"/>
          <p:cNvSpPr txBox="1">
            <a:spLocks noGrp="1"/>
          </p:cNvSpPr>
          <p:nvPr>
            <p:ph type="title" idx="2"/>
          </p:nvPr>
        </p:nvSpPr>
        <p:spPr>
          <a:xfrm>
            <a:off x="1245262" y="2557520"/>
            <a:ext cx="1437534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Rulmaker</a:t>
            </a:r>
            <a:endParaRPr dirty="0"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1"/>
          </p:nvPr>
        </p:nvSpPr>
        <p:spPr>
          <a:xfrm>
            <a:off x="1245262" y="278627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They are web based and have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handful</a:t>
            </a:r>
            <a:r>
              <a:rPr lang="en" dirty="0"/>
              <a:t>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amount</a:t>
            </a:r>
            <a:r>
              <a:rPr lang="en" dirty="0"/>
              <a:t> of product selections.</a:t>
            </a:r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4"/>
          </p:nvPr>
        </p:nvSpPr>
        <p:spPr>
          <a:xfrm>
            <a:off x="4765474" y="2979038"/>
            <a:ext cx="2964000" cy="1162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launching BanglaDorji for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both</a:t>
            </a:r>
            <a:r>
              <a:rPr lang="en" dirty="0"/>
              <a:t> app and website. We have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varity</a:t>
            </a:r>
            <a:r>
              <a:rPr lang="en" dirty="0"/>
              <a:t> of products to select from. We have another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</a:t>
            </a:r>
            <a:r>
              <a:rPr lang="en" dirty="0"/>
              <a:t>, that is  “Laundry System”.</a:t>
            </a:r>
            <a:endParaRPr dirty="0"/>
          </a:p>
        </p:txBody>
      </p:sp>
      <p:grpSp>
        <p:nvGrpSpPr>
          <p:cNvPr id="498" name="Google Shape;498;p43"/>
          <p:cNvGrpSpPr/>
          <p:nvPr/>
        </p:nvGrpSpPr>
        <p:grpSpPr>
          <a:xfrm>
            <a:off x="1614801" y="1816595"/>
            <a:ext cx="327797" cy="457196"/>
            <a:chOff x="4056168" y="4084342"/>
            <a:chExt cx="278242" cy="393965"/>
          </a:xfrm>
          <a:solidFill>
            <a:schemeClr val="bg1">
              <a:lumMod val="95000"/>
            </a:schemeClr>
          </a:solidFill>
        </p:grpSpPr>
        <p:sp>
          <p:nvSpPr>
            <p:cNvPr id="499" name="Google Shape;499;p43"/>
            <p:cNvSpPr/>
            <p:nvPr/>
          </p:nvSpPr>
          <p:spPr>
            <a:xfrm>
              <a:off x="4148930" y="4298358"/>
              <a:ext cx="34913" cy="58677"/>
            </a:xfrm>
            <a:custGeom>
              <a:avLst/>
              <a:gdLst/>
              <a:ahLst/>
              <a:cxnLst/>
              <a:rect l="l" t="t" r="r" b="b"/>
              <a:pathLst>
                <a:path w="1049" h="1763" extrusionOk="0">
                  <a:moveTo>
                    <a:pt x="0" y="0"/>
                  </a:moveTo>
                  <a:lnTo>
                    <a:pt x="0" y="1334"/>
                  </a:lnTo>
                  <a:lnTo>
                    <a:pt x="1048" y="1763"/>
                  </a:lnTo>
                  <a:lnTo>
                    <a:pt x="1048" y="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4160812" y="4084342"/>
              <a:ext cx="68995" cy="45996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0" y="1"/>
                  </a:moveTo>
                  <a:lnTo>
                    <a:pt x="0" y="1382"/>
                  </a:lnTo>
                  <a:lnTo>
                    <a:pt x="2072" y="1382"/>
                  </a:lnTo>
                  <a:lnTo>
                    <a:pt x="20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4206777" y="4298358"/>
              <a:ext cx="34913" cy="58677"/>
            </a:xfrm>
            <a:custGeom>
              <a:avLst/>
              <a:gdLst/>
              <a:ahLst/>
              <a:cxnLst/>
              <a:rect l="l" t="t" r="r" b="b"/>
              <a:pathLst>
                <a:path w="1049" h="1763" extrusionOk="0">
                  <a:moveTo>
                    <a:pt x="1049" y="0"/>
                  </a:moveTo>
                  <a:lnTo>
                    <a:pt x="1" y="429"/>
                  </a:lnTo>
                  <a:lnTo>
                    <a:pt x="1" y="1763"/>
                  </a:lnTo>
                  <a:lnTo>
                    <a:pt x="1049" y="1334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4168734" y="4270599"/>
              <a:ext cx="53152" cy="21434"/>
            </a:xfrm>
            <a:custGeom>
              <a:avLst/>
              <a:gdLst/>
              <a:ahLst/>
              <a:cxnLst/>
              <a:rect l="l" t="t" r="r" b="b"/>
              <a:pathLst>
                <a:path w="1597" h="644" extrusionOk="0">
                  <a:moveTo>
                    <a:pt x="810" y="1"/>
                  </a:moveTo>
                  <a:lnTo>
                    <a:pt x="1" y="334"/>
                  </a:lnTo>
                  <a:lnTo>
                    <a:pt x="810" y="644"/>
                  </a:lnTo>
                  <a:lnTo>
                    <a:pt x="1596" y="334"/>
                  </a:lnTo>
                  <a:lnTo>
                    <a:pt x="8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4056168" y="4084342"/>
              <a:ext cx="278242" cy="393965"/>
            </a:xfrm>
            <a:custGeom>
              <a:avLst/>
              <a:gdLst/>
              <a:ahLst/>
              <a:cxnLst/>
              <a:rect l="l" t="t" r="r" b="b"/>
              <a:pathLst>
                <a:path w="8360" h="11837" extrusionOk="0">
                  <a:moveTo>
                    <a:pt x="4192" y="2644"/>
                  </a:moveTo>
                  <a:lnTo>
                    <a:pt x="5478" y="3930"/>
                  </a:lnTo>
                  <a:lnTo>
                    <a:pt x="4978" y="4430"/>
                  </a:lnTo>
                  <a:lnTo>
                    <a:pt x="4192" y="3620"/>
                  </a:lnTo>
                  <a:lnTo>
                    <a:pt x="3383" y="4430"/>
                  </a:lnTo>
                  <a:lnTo>
                    <a:pt x="2883" y="3930"/>
                  </a:lnTo>
                  <a:lnTo>
                    <a:pt x="4192" y="2644"/>
                  </a:lnTo>
                  <a:close/>
                  <a:moveTo>
                    <a:pt x="4192" y="4835"/>
                  </a:moveTo>
                  <a:lnTo>
                    <a:pt x="6264" y="5692"/>
                  </a:lnTo>
                  <a:lnTo>
                    <a:pt x="6264" y="8240"/>
                  </a:lnTo>
                  <a:lnTo>
                    <a:pt x="4192" y="9074"/>
                  </a:lnTo>
                  <a:lnTo>
                    <a:pt x="2097" y="8240"/>
                  </a:lnTo>
                  <a:lnTo>
                    <a:pt x="2097" y="5692"/>
                  </a:lnTo>
                  <a:lnTo>
                    <a:pt x="4192" y="4835"/>
                  </a:lnTo>
                  <a:close/>
                  <a:moveTo>
                    <a:pt x="5574" y="10098"/>
                  </a:moveTo>
                  <a:lnTo>
                    <a:pt x="5574" y="10788"/>
                  </a:lnTo>
                  <a:lnTo>
                    <a:pt x="2787" y="10788"/>
                  </a:lnTo>
                  <a:lnTo>
                    <a:pt x="2787" y="10098"/>
                  </a:lnTo>
                  <a:close/>
                  <a:moveTo>
                    <a:pt x="1" y="1"/>
                  </a:moveTo>
                  <a:lnTo>
                    <a:pt x="1" y="11836"/>
                  </a:lnTo>
                  <a:lnTo>
                    <a:pt x="8360" y="11836"/>
                  </a:lnTo>
                  <a:lnTo>
                    <a:pt x="8360" y="1"/>
                  </a:lnTo>
                  <a:lnTo>
                    <a:pt x="5931" y="1"/>
                  </a:lnTo>
                  <a:lnTo>
                    <a:pt x="5931" y="2096"/>
                  </a:lnTo>
                  <a:lnTo>
                    <a:pt x="2430" y="2096"/>
                  </a:lnTo>
                  <a:lnTo>
                    <a:pt x="24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22C374-F06D-4128-824B-4E0B01DB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66" y="1782461"/>
            <a:ext cx="598592" cy="5225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403729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</a:t>
            </a:r>
            <a:endParaRPr dirty="0"/>
          </a:p>
        </p:txBody>
      </p:sp>
      <p:graphicFrame>
        <p:nvGraphicFramePr>
          <p:cNvPr id="1036" name="Google Shape;1036;p61"/>
          <p:cNvGraphicFramePr/>
          <p:nvPr>
            <p:extLst>
              <p:ext uri="{D42A27DB-BD31-4B8C-83A1-F6EECF244321}">
                <p14:modId xmlns:p14="http://schemas.microsoft.com/office/powerpoint/2010/main" val="678063804"/>
              </p:ext>
            </p:extLst>
          </p:nvPr>
        </p:nvGraphicFramePr>
        <p:xfrm>
          <a:off x="1188300" y="2490487"/>
          <a:ext cx="7239000" cy="2491352"/>
        </p:xfrm>
        <a:graphic>
          <a:graphicData uri="http://schemas.openxmlformats.org/drawingml/2006/table">
            <a:tbl>
              <a:tblPr>
                <a:noFill/>
                <a:tableStyleId>{A9EF587E-B90A-4079-9A38-3E81FB553E51}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5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Market Analysis</a:t>
                      </a:r>
                      <a:endParaRPr sz="1800" dirty="0">
                        <a:solidFill>
                          <a:schemeClr val="accent5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CFFA6">
                        <a:alpha val="435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3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Sign Contract</a:t>
                      </a:r>
                      <a:endParaRPr sz="1800" dirty="0">
                        <a:solidFill>
                          <a:schemeClr val="accent3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F5C">
                        <a:alpha val="45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4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Assessment</a:t>
                      </a:r>
                      <a:endParaRPr sz="1800" dirty="0">
                        <a:solidFill>
                          <a:schemeClr val="accent4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CFFF8">
                        <a:alpha val="383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Technology</a:t>
                      </a:r>
                      <a:endParaRPr sz="1800">
                        <a:solidFill>
                          <a:schemeClr val="accent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55CFF">
                        <a:alpha val="236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6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We have analyzed the market to see the response of the people</a:t>
                      </a: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We have contact with some garments and laundry services. They are excited to work with us</a:t>
                      </a: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We are collecting real time data and giving assessment to ourselves to fullfill the project perfectly</a:t>
                      </a: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We are bringing everything online so that it can be accessed by everyone from all over the country</a:t>
                      </a: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7" name="Google Shape;1037;p61"/>
          <p:cNvSpPr/>
          <p:nvPr/>
        </p:nvSpPr>
        <p:spPr>
          <a:xfrm>
            <a:off x="1650750" y="1398960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61"/>
          <p:cNvSpPr/>
          <p:nvPr/>
        </p:nvSpPr>
        <p:spPr>
          <a:xfrm>
            <a:off x="3460500" y="1398960"/>
            <a:ext cx="884700" cy="8850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61"/>
          <p:cNvSpPr/>
          <p:nvPr/>
        </p:nvSpPr>
        <p:spPr>
          <a:xfrm>
            <a:off x="5270250" y="1398960"/>
            <a:ext cx="884700" cy="8850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61"/>
          <p:cNvSpPr/>
          <p:nvPr/>
        </p:nvSpPr>
        <p:spPr>
          <a:xfrm>
            <a:off x="7080000" y="1398960"/>
            <a:ext cx="884700" cy="8850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61"/>
          <p:cNvGrpSpPr/>
          <p:nvPr/>
        </p:nvGrpSpPr>
        <p:grpSpPr>
          <a:xfrm>
            <a:off x="7309695" y="1626574"/>
            <a:ext cx="425310" cy="429772"/>
            <a:chOff x="-1951475" y="3597450"/>
            <a:chExt cx="295375" cy="291450"/>
          </a:xfrm>
        </p:grpSpPr>
        <p:sp>
          <p:nvSpPr>
            <p:cNvPr id="1042" name="Google Shape;1042;p61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1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1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1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61"/>
          <p:cNvGrpSpPr/>
          <p:nvPr/>
        </p:nvGrpSpPr>
        <p:grpSpPr>
          <a:xfrm>
            <a:off x="1878208" y="1626563"/>
            <a:ext cx="429784" cy="429793"/>
            <a:chOff x="899850" y="871450"/>
            <a:chExt cx="483175" cy="423400"/>
          </a:xfrm>
        </p:grpSpPr>
        <p:sp>
          <p:nvSpPr>
            <p:cNvPr id="1047" name="Google Shape;1047;p61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" name="Google Shape;1048;p61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9" name="Google Shape;1049;p61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" name="Google Shape;1050;p61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51" name="Google Shape;1051;p61"/>
          <p:cNvSpPr/>
          <p:nvPr/>
        </p:nvSpPr>
        <p:spPr>
          <a:xfrm>
            <a:off x="3687971" y="1626566"/>
            <a:ext cx="429758" cy="429788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52" name="Google Shape;1052;p61"/>
          <p:cNvGrpSpPr/>
          <p:nvPr/>
        </p:nvGrpSpPr>
        <p:grpSpPr>
          <a:xfrm>
            <a:off x="5497706" y="1626566"/>
            <a:ext cx="429788" cy="429788"/>
            <a:chOff x="900750" y="1436075"/>
            <a:chExt cx="481825" cy="481825"/>
          </a:xfrm>
        </p:grpSpPr>
        <p:sp>
          <p:nvSpPr>
            <p:cNvPr id="1053" name="Google Shape;1053;p61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4" name="Google Shape;1054;p61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5" name="Google Shape;1055;p61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6" name="Google Shape;1056;p61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8"/>
          <p:cNvSpPr/>
          <p:nvPr/>
        </p:nvSpPr>
        <p:spPr>
          <a:xfrm>
            <a:off x="2681016" y="2184208"/>
            <a:ext cx="778200" cy="778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58"/>
          <p:cNvSpPr/>
          <p:nvPr/>
        </p:nvSpPr>
        <p:spPr>
          <a:xfrm>
            <a:off x="1195842" y="2184208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58"/>
          <p:cNvSpPr txBox="1">
            <a:spLocks noGrp="1"/>
          </p:cNvSpPr>
          <p:nvPr>
            <p:ph type="title"/>
          </p:nvPr>
        </p:nvSpPr>
        <p:spPr>
          <a:xfrm>
            <a:off x="958600" y="728322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grpSp>
        <p:nvGrpSpPr>
          <p:cNvPr id="921" name="Google Shape;921;p58"/>
          <p:cNvGrpSpPr/>
          <p:nvPr/>
        </p:nvGrpSpPr>
        <p:grpSpPr>
          <a:xfrm>
            <a:off x="2886054" y="2368265"/>
            <a:ext cx="368123" cy="410140"/>
            <a:chOff x="-55595775" y="3982375"/>
            <a:chExt cx="319025" cy="319250"/>
          </a:xfrm>
        </p:grpSpPr>
        <p:sp>
          <p:nvSpPr>
            <p:cNvPr id="922" name="Google Shape;922;p58"/>
            <p:cNvSpPr/>
            <p:nvPr/>
          </p:nvSpPr>
          <p:spPr>
            <a:xfrm>
              <a:off x="-55441400" y="3982375"/>
              <a:ext cx="125250" cy="145175"/>
            </a:xfrm>
            <a:custGeom>
              <a:avLst/>
              <a:gdLst/>
              <a:ahLst/>
              <a:cxnLst/>
              <a:rect l="l" t="t" r="r" b="b"/>
              <a:pathLst>
                <a:path w="5010" h="5807" extrusionOk="0">
                  <a:moveTo>
                    <a:pt x="2038" y="1"/>
                  </a:moveTo>
                  <a:cubicBezTo>
                    <a:pt x="1277" y="1"/>
                    <a:pt x="574" y="302"/>
                    <a:pt x="1" y="797"/>
                  </a:cubicBezTo>
                  <a:cubicBezTo>
                    <a:pt x="2332" y="1081"/>
                    <a:pt x="4160" y="3003"/>
                    <a:pt x="4254" y="5365"/>
                  </a:cubicBezTo>
                  <a:cubicBezTo>
                    <a:pt x="4538" y="5491"/>
                    <a:pt x="4821" y="5586"/>
                    <a:pt x="5010" y="5807"/>
                  </a:cubicBezTo>
                  <a:lnTo>
                    <a:pt x="5010" y="3066"/>
                  </a:lnTo>
                  <a:cubicBezTo>
                    <a:pt x="5010" y="1585"/>
                    <a:pt x="3939" y="293"/>
                    <a:pt x="2521" y="41"/>
                  </a:cubicBezTo>
                  <a:cubicBezTo>
                    <a:pt x="2358" y="14"/>
                    <a:pt x="2197" y="1"/>
                    <a:pt x="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8"/>
            <p:cNvSpPr/>
            <p:nvPr/>
          </p:nvSpPr>
          <p:spPr>
            <a:xfrm>
              <a:off x="-55343725" y="4203125"/>
              <a:ext cx="66975" cy="41000"/>
            </a:xfrm>
            <a:custGeom>
              <a:avLst/>
              <a:gdLst/>
              <a:ahLst/>
              <a:cxnLst/>
              <a:rect l="l" t="t" r="r" b="b"/>
              <a:pathLst>
                <a:path w="2679" h="1640" extrusionOk="0">
                  <a:moveTo>
                    <a:pt x="1418" y="1"/>
                  </a:moveTo>
                  <a:cubicBezTo>
                    <a:pt x="1135" y="379"/>
                    <a:pt x="757" y="663"/>
                    <a:pt x="284" y="789"/>
                  </a:cubicBezTo>
                  <a:cubicBezTo>
                    <a:pt x="190" y="1072"/>
                    <a:pt x="127" y="1387"/>
                    <a:pt x="1" y="1639"/>
                  </a:cubicBezTo>
                  <a:lnTo>
                    <a:pt x="2300" y="1639"/>
                  </a:lnTo>
                  <a:cubicBezTo>
                    <a:pt x="2458" y="1639"/>
                    <a:pt x="2615" y="1545"/>
                    <a:pt x="2647" y="1387"/>
                  </a:cubicBezTo>
                  <a:cubicBezTo>
                    <a:pt x="2678" y="1167"/>
                    <a:pt x="2615" y="1009"/>
                    <a:pt x="2458" y="946"/>
                  </a:cubicBezTo>
                  <a:cubicBezTo>
                    <a:pt x="2017" y="757"/>
                    <a:pt x="1670" y="379"/>
                    <a:pt x="1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-55557950" y="4019625"/>
              <a:ext cx="147300" cy="94525"/>
            </a:xfrm>
            <a:custGeom>
              <a:avLst/>
              <a:gdLst/>
              <a:ahLst/>
              <a:cxnLst/>
              <a:rect l="l" t="t" r="r" b="b"/>
              <a:pathLst>
                <a:path w="5892" h="3781" extrusionOk="0">
                  <a:moveTo>
                    <a:pt x="4064" y="0"/>
                  </a:moveTo>
                  <a:cubicBezTo>
                    <a:pt x="1922" y="63"/>
                    <a:pt x="189" y="1702"/>
                    <a:pt x="0" y="3781"/>
                  </a:cubicBezTo>
                  <a:lnTo>
                    <a:pt x="2584" y="3749"/>
                  </a:lnTo>
                  <a:cubicBezTo>
                    <a:pt x="3938" y="3749"/>
                    <a:pt x="5135" y="2930"/>
                    <a:pt x="5671" y="1670"/>
                  </a:cubicBezTo>
                  <a:cubicBezTo>
                    <a:pt x="5829" y="1261"/>
                    <a:pt x="5892" y="882"/>
                    <a:pt x="5892" y="441"/>
                  </a:cubicBezTo>
                  <a:cubicBezTo>
                    <a:pt x="5356" y="158"/>
                    <a:pt x="4726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-55557950" y="4042450"/>
              <a:ext cx="206375" cy="259175"/>
            </a:xfrm>
            <a:custGeom>
              <a:avLst/>
              <a:gdLst/>
              <a:ahLst/>
              <a:cxnLst/>
              <a:rect l="l" t="t" r="r" b="b"/>
              <a:pathLst>
                <a:path w="8255" h="10367" extrusionOk="0">
                  <a:moveTo>
                    <a:pt x="2584" y="4349"/>
                  </a:moveTo>
                  <a:cubicBezTo>
                    <a:pt x="2773" y="4349"/>
                    <a:pt x="2993" y="4475"/>
                    <a:pt x="2993" y="4695"/>
                  </a:cubicBezTo>
                  <a:cubicBezTo>
                    <a:pt x="2993" y="4884"/>
                    <a:pt x="2836" y="5073"/>
                    <a:pt x="2615" y="5073"/>
                  </a:cubicBezTo>
                  <a:cubicBezTo>
                    <a:pt x="2395" y="5073"/>
                    <a:pt x="2237" y="4916"/>
                    <a:pt x="2237" y="4727"/>
                  </a:cubicBezTo>
                  <a:cubicBezTo>
                    <a:pt x="2237" y="4538"/>
                    <a:pt x="2395" y="4349"/>
                    <a:pt x="2584" y="4349"/>
                  </a:cubicBezTo>
                  <a:close/>
                  <a:moveTo>
                    <a:pt x="5545" y="4349"/>
                  </a:moveTo>
                  <a:cubicBezTo>
                    <a:pt x="5734" y="4349"/>
                    <a:pt x="5923" y="4506"/>
                    <a:pt x="5923" y="4695"/>
                  </a:cubicBezTo>
                  <a:cubicBezTo>
                    <a:pt x="5986" y="4884"/>
                    <a:pt x="5829" y="5042"/>
                    <a:pt x="5577" y="5073"/>
                  </a:cubicBezTo>
                  <a:cubicBezTo>
                    <a:pt x="5388" y="5073"/>
                    <a:pt x="5198" y="4916"/>
                    <a:pt x="5198" y="4727"/>
                  </a:cubicBezTo>
                  <a:cubicBezTo>
                    <a:pt x="5198" y="4538"/>
                    <a:pt x="5356" y="4349"/>
                    <a:pt x="5545" y="4349"/>
                  </a:cubicBezTo>
                  <a:close/>
                  <a:moveTo>
                    <a:pt x="5191" y="6908"/>
                  </a:moveTo>
                  <a:cubicBezTo>
                    <a:pt x="5285" y="6908"/>
                    <a:pt x="5372" y="6948"/>
                    <a:pt x="5419" y="7027"/>
                  </a:cubicBezTo>
                  <a:cubicBezTo>
                    <a:pt x="5577" y="7121"/>
                    <a:pt x="5577" y="7373"/>
                    <a:pt x="5451" y="7531"/>
                  </a:cubicBezTo>
                  <a:cubicBezTo>
                    <a:pt x="5104" y="7877"/>
                    <a:pt x="4631" y="8066"/>
                    <a:pt x="4159" y="8066"/>
                  </a:cubicBezTo>
                  <a:cubicBezTo>
                    <a:pt x="3655" y="8066"/>
                    <a:pt x="3182" y="7877"/>
                    <a:pt x="2836" y="7531"/>
                  </a:cubicBezTo>
                  <a:cubicBezTo>
                    <a:pt x="2678" y="7373"/>
                    <a:pt x="2678" y="7121"/>
                    <a:pt x="2836" y="7027"/>
                  </a:cubicBezTo>
                  <a:cubicBezTo>
                    <a:pt x="2914" y="6948"/>
                    <a:pt x="3009" y="6908"/>
                    <a:pt x="3099" y="6908"/>
                  </a:cubicBezTo>
                  <a:cubicBezTo>
                    <a:pt x="3190" y="6908"/>
                    <a:pt x="3277" y="6948"/>
                    <a:pt x="3340" y="7027"/>
                  </a:cubicBezTo>
                  <a:cubicBezTo>
                    <a:pt x="3556" y="7227"/>
                    <a:pt x="3848" y="7322"/>
                    <a:pt x="4133" y="7322"/>
                  </a:cubicBezTo>
                  <a:cubicBezTo>
                    <a:pt x="4431" y="7322"/>
                    <a:pt x="4722" y="7219"/>
                    <a:pt x="4915" y="7027"/>
                  </a:cubicBezTo>
                  <a:cubicBezTo>
                    <a:pt x="4994" y="6948"/>
                    <a:pt x="5096" y="6908"/>
                    <a:pt x="5191" y="6908"/>
                  </a:cubicBezTo>
                  <a:close/>
                  <a:moveTo>
                    <a:pt x="6616" y="1"/>
                  </a:moveTo>
                  <a:cubicBezTo>
                    <a:pt x="6553" y="348"/>
                    <a:pt x="6490" y="726"/>
                    <a:pt x="6333" y="1072"/>
                  </a:cubicBezTo>
                  <a:cubicBezTo>
                    <a:pt x="5703" y="2584"/>
                    <a:pt x="4253" y="3624"/>
                    <a:pt x="2584" y="3624"/>
                  </a:cubicBezTo>
                  <a:lnTo>
                    <a:pt x="0" y="3656"/>
                  </a:lnTo>
                  <a:lnTo>
                    <a:pt x="32" y="6302"/>
                  </a:lnTo>
                  <a:cubicBezTo>
                    <a:pt x="63" y="8520"/>
                    <a:pt x="1891" y="10366"/>
                    <a:pt x="4103" y="10366"/>
                  </a:cubicBezTo>
                  <a:cubicBezTo>
                    <a:pt x="4121" y="10366"/>
                    <a:pt x="4140" y="10366"/>
                    <a:pt x="4159" y="10366"/>
                  </a:cubicBezTo>
                  <a:cubicBezTo>
                    <a:pt x="6396" y="10335"/>
                    <a:pt x="8254" y="8476"/>
                    <a:pt x="8223" y="6239"/>
                  </a:cubicBezTo>
                  <a:lnTo>
                    <a:pt x="8191" y="3246"/>
                  </a:lnTo>
                  <a:cubicBezTo>
                    <a:pt x="8191" y="1891"/>
                    <a:pt x="7561" y="757"/>
                    <a:pt x="6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-55335050" y="4136200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426"/>
                  </a:lnTo>
                  <a:lnTo>
                    <a:pt x="0" y="2583"/>
                  </a:lnTo>
                  <a:cubicBezTo>
                    <a:pt x="441" y="2331"/>
                    <a:pt x="756" y="1859"/>
                    <a:pt x="756" y="1292"/>
                  </a:cubicBezTo>
                  <a:cubicBezTo>
                    <a:pt x="756" y="756"/>
                    <a:pt x="441" y="2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8"/>
            <p:cNvSpPr/>
            <p:nvPr/>
          </p:nvSpPr>
          <p:spPr>
            <a:xfrm>
              <a:off x="-555957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284" y="284"/>
                    <a:pt x="1" y="757"/>
                    <a:pt x="1" y="1292"/>
                  </a:cubicBezTo>
                  <a:cubicBezTo>
                    <a:pt x="1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58"/>
          <p:cNvGrpSpPr/>
          <p:nvPr/>
        </p:nvGrpSpPr>
        <p:grpSpPr>
          <a:xfrm>
            <a:off x="1400885" y="2369230"/>
            <a:ext cx="368115" cy="408192"/>
            <a:chOff x="-57162350" y="3982000"/>
            <a:chExt cx="287500" cy="318825"/>
          </a:xfrm>
        </p:grpSpPr>
        <p:sp>
          <p:nvSpPr>
            <p:cNvPr id="929" name="Google Shape;929;p58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8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8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8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8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8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8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8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58"/>
          <p:cNvSpPr txBox="1"/>
          <p:nvPr/>
        </p:nvSpPr>
        <p:spPr>
          <a:xfrm>
            <a:off x="1081392" y="1692783"/>
            <a:ext cx="17751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Gender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9" name="Google Shape;939;p58"/>
          <p:cNvSpPr txBox="1"/>
          <p:nvPr/>
        </p:nvSpPr>
        <p:spPr>
          <a:xfrm>
            <a:off x="1032342" y="3100106"/>
            <a:ext cx="11052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43%</a:t>
            </a:r>
            <a:endParaRPr sz="2400" b="1" dirty="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40" name="Google Shape;940;p58"/>
          <p:cNvSpPr txBox="1"/>
          <p:nvPr/>
        </p:nvSpPr>
        <p:spPr>
          <a:xfrm>
            <a:off x="2517516" y="3100106"/>
            <a:ext cx="11052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57%</a:t>
            </a:r>
            <a:endParaRPr sz="2400" b="1" dirty="0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59" name="Google Shape;959;p58"/>
          <p:cNvSpPr txBox="1"/>
          <p:nvPr/>
        </p:nvSpPr>
        <p:spPr>
          <a:xfrm>
            <a:off x="4700492" y="1692783"/>
            <a:ext cx="17751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Age range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0" name="Google Shape;960;p58"/>
          <p:cNvSpPr txBox="1">
            <a:spLocks noGrp="1"/>
          </p:cNvSpPr>
          <p:nvPr>
            <p:ph type="title"/>
          </p:nvPr>
        </p:nvSpPr>
        <p:spPr>
          <a:xfrm>
            <a:off x="4700492" y="2189158"/>
            <a:ext cx="9087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21-32</a:t>
            </a:r>
            <a:endParaRPr sz="1800" b="1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1" name="Google Shape;961;p58"/>
          <p:cNvSpPr txBox="1">
            <a:spLocks noGrp="1"/>
          </p:cNvSpPr>
          <p:nvPr>
            <p:ph type="title"/>
          </p:nvPr>
        </p:nvSpPr>
        <p:spPr>
          <a:xfrm>
            <a:off x="7710542" y="2189150"/>
            <a:ext cx="7941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75%</a:t>
            </a:r>
            <a:endParaRPr sz="1800" b="1" dirty="0">
              <a:solidFill>
                <a:schemeClr val="accent5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2" name="Google Shape;962;p58"/>
          <p:cNvSpPr txBox="1">
            <a:spLocks noGrp="1"/>
          </p:cNvSpPr>
          <p:nvPr>
            <p:ph type="title"/>
          </p:nvPr>
        </p:nvSpPr>
        <p:spPr>
          <a:xfrm>
            <a:off x="4700492" y="2685634"/>
            <a:ext cx="9087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33-45</a:t>
            </a:r>
            <a:endParaRPr sz="1800" b="1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3" name="Google Shape;963;p58"/>
          <p:cNvSpPr txBox="1">
            <a:spLocks noGrp="1"/>
          </p:cNvSpPr>
          <p:nvPr>
            <p:ph type="title"/>
          </p:nvPr>
        </p:nvSpPr>
        <p:spPr>
          <a:xfrm>
            <a:off x="7710542" y="2685634"/>
            <a:ext cx="7941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65%</a:t>
            </a:r>
            <a:endParaRPr sz="1800" b="1" dirty="0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4" name="Google Shape;964;p58"/>
          <p:cNvSpPr/>
          <p:nvPr/>
        </p:nvSpPr>
        <p:spPr>
          <a:xfrm>
            <a:off x="6751367" y="2216933"/>
            <a:ext cx="548700" cy="210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58"/>
          <p:cNvSpPr txBox="1">
            <a:spLocks noGrp="1"/>
          </p:cNvSpPr>
          <p:nvPr>
            <p:ph type="title"/>
          </p:nvPr>
        </p:nvSpPr>
        <p:spPr>
          <a:xfrm>
            <a:off x="4700492" y="3182107"/>
            <a:ext cx="9087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46-56</a:t>
            </a:r>
            <a:endParaRPr sz="1800" b="1">
              <a:solidFill>
                <a:schemeClr val="accent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6" name="Google Shape;966;p58"/>
          <p:cNvSpPr txBox="1">
            <a:spLocks noGrp="1"/>
          </p:cNvSpPr>
          <p:nvPr>
            <p:ph type="title"/>
          </p:nvPr>
        </p:nvSpPr>
        <p:spPr>
          <a:xfrm>
            <a:off x="7710542" y="3182107"/>
            <a:ext cx="794100" cy="2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39%</a:t>
            </a:r>
            <a:endParaRPr sz="1800" b="1" dirty="0">
              <a:solidFill>
                <a:schemeClr val="accent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72" name="Google Shape;972;p58"/>
          <p:cNvCxnSpPr>
            <a:stCxn id="961" idx="1"/>
            <a:endCxn id="960" idx="3"/>
          </p:cNvCxnSpPr>
          <p:nvPr/>
        </p:nvCxnSpPr>
        <p:spPr>
          <a:xfrm rot="10800000">
            <a:off x="5609342" y="2321900"/>
            <a:ext cx="21012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3" name="Google Shape;973;p58"/>
          <p:cNvSpPr/>
          <p:nvPr/>
        </p:nvSpPr>
        <p:spPr>
          <a:xfrm>
            <a:off x="6522767" y="2713383"/>
            <a:ext cx="548700" cy="21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4" name="Google Shape;974;p58"/>
          <p:cNvCxnSpPr/>
          <p:nvPr/>
        </p:nvCxnSpPr>
        <p:spPr>
          <a:xfrm rot="10800000">
            <a:off x="5609342" y="2818350"/>
            <a:ext cx="2101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5" name="Google Shape;975;p58"/>
          <p:cNvSpPr/>
          <p:nvPr/>
        </p:nvSpPr>
        <p:spPr>
          <a:xfrm>
            <a:off x="5989367" y="3210583"/>
            <a:ext cx="548700" cy="2100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6" name="Google Shape;976;p58"/>
          <p:cNvCxnSpPr/>
          <p:nvPr/>
        </p:nvCxnSpPr>
        <p:spPr>
          <a:xfrm rot="10800000">
            <a:off x="5609342" y="3315550"/>
            <a:ext cx="2101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2" name="Google Shape;1072;p63"/>
          <p:cNvCxnSpPr>
            <a:stCxn id="1073" idx="6"/>
            <a:endCxn id="1074" idx="2"/>
          </p:cNvCxnSpPr>
          <p:nvPr/>
        </p:nvCxnSpPr>
        <p:spPr>
          <a:xfrm>
            <a:off x="2412526" y="2569663"/>
            <a:ext cx="963600" cy="490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63"/>
          <p:cNvSpPr txBox="1"/>
          <p:nvPr/>
        </p:nvSpPr>
        <p:spPr>
          <a:xfrm>
            <a:off x="1047981" y="3097047"/>
            <a:ext cx="1848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Phase 1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7" name="Google Shape;1077;p63"/>
          <p:cNvSpPr txBox="1"/>
          <p:nvPr/>
        </p:nvSpPr>
        <p:spPr>
          <a:xfrm>
            <a:off x="1060511" y="3533439"/>
            <a:ext cx="1848300" cy="105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We have successfully implemented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Phase-1</a:t>
            </a:r>
            <a:r>
              <a:rPr lang="en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(Designing and Collecting data from vendors)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078" name="Google Shape;1078;p63"/>
          <p:cNvSpPr txBox="1"/>
          <p:nvPr/>
        </p:nvSpPr>
        <p:spPr>
          <a:xfrm>
            <a:off x="4751256" y="3097047"/>
            <a:ext cx="1848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Phase 3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9" name="Google Shape;1079;p63"/>
          <p:cNvSpPr txBox="1"/>
          <p:nvPr/>
        </p:nvSpPr>
        <p:spPr>
          <a:xfrm>
            <a:off x="4751256" y="3600888"/>
            <a:ext cx="1848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Phase-3</a:t>
            </a:r>
            <a:r>
              <a:rPr lang="en-GB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is to build a dynamic website for various platform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080" name="Google Shape;1080;p63"/>
          <p:cNvSpPr txBox="1"/>
          <p:nvPr/>
        </p:nvSpPr>
        <p:spPr>
          <a:xfrm>
            <a:off x="2893306" y="2082076"/>
            <a:ext cx="1848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Phase 2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1" name="Google Shape;1081;p63"/>
          <p:cNvSpPr txBox="1"/>
          <p:nvPr/>
        </p:nvSpPr>
        <p:spPr>
          <a:xfrm>
            <a:off x="2862704" y="1114219"/>
            <a:ext cx="1848300" cy="9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We are working on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Phase-2</a:t>
            </a:r>
            <a:r>
              <a:rPr lang="en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(Build full application and Signing contract with vendors)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082" name="Google Shape;1082;p63"/>
          <p:cNvSpPr txBox="1"/>
          <p:nvPr/>
        </p:nvSpPr>
        <p:spPr>
          <a:xfrm>
            <a:off x="6637856" y="2082076"/>
            <a:ext cx="18483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Phase 4</a:t>
            </a:r>
            <a:endParaRPr sz="18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3" name="Google Shape;1083;p63"/>
          <p:cNvSpPr txBox="1"/>
          <p:nvPr/>
        </p:nvSpPr>
        <p:spPr>
          <a:xfrm>
            <a:off x="6637857" y="1414790"/>
            <a:ext cx="1848300" cy="67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Phase-4</a:t>
            </a:r>
            <a:r>
              <a:rPr lang="en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is to launch both the website and the app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073" name="Google Shape;1073;p63"/>
          <p:cNvSpPr/>
          <p:nvPr/>
        </p:nvSpPr>
        <p:spPr>
          <a:xfrm>
            <a:off x="1527826" y="2127163"/>
            <a:ext cx="884700" cy="8850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63"/>
          <p:cNvSpPr/>
          <p:nvPr/>
        </p:nvSpPr>
        <p:spPr>
          <a:xfrm>
            <a:off x="5231106" y="2127163"/>
            <a:ext cx="884700" cy="8850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63"/>
          <p:cNvSpPr/>
          <p:nvPr/>
        </p:nvSpPr>
        <p:spPr>
          <a:xfrm>
            <a:off x="3376001" y="2617663"/>
            <a:ext cx="884700" cy="8850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63"/>
          <p:cNvSpPr/>
          <p:nvPr/>
        </p:nvSpPr>
        <p:spPr>
          <a:xfrm>
            <a:off x="7121596" y="2617663"/>
            <a:ext cx="884700" cy="8850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63"/>
          <p:cNvSpPr txBox="1">
            <a:spLocks noGrp="1"/>
          </p:cNvSpPr>
          <p:nvPr>
            <p:ph type="title"/>
          </p:nvPr>
        </p:nvSpPr>
        <p:spPr>
          <a:xfrm>
            <a:off x="715350" y="489987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Timing</a:t>
            </a:r>
            <a:endParaRPr dirty="0"/>
          </a:p>
        </p:txBody>
      </p:sp>
      <p:grpSp>
        <p:nvGrpSpPr>
          <p:cNvPr id="1087" name="Google Shape;1087;p63"/>
          <p:cNvGrpSpPr/>
          <p:nvPr/>
        </p:nvGrpSpPr>
        <p:grpSpPr>
          <a:xfrm>
            <a:off x="3603548" y="2870233"/>
            <a:ext cx="429755" cy="429752"/>
            <a:chOff x="2553143" y="3430414"/>
            <a:chExt cx="393946" cy="393979"/>
          </a:xfrm>
        </p:grpSpPr>
        <p:sp>
          <p:nvSpPr>
            <p:cNvPr id="1088" name="Google Shape;1088;p63"/>
            <p:cNvSpPr/>
            <p:nvPr/>
          </p:nvSpPr>
          <p:spPr>
            <a:xfrm>
              <a:off x="2900293" y="3534260"/>
              <a:ext cx="46795" cy="69793"/>
            </a:xfrm>
            <a:custGeom>
              <a:avLst/>
              <a:gdLst/>
              <a:ahLst/>
              <a:cxnLst/>
              <a:rect l="l" t="t" r="r" b="b"/>
              <a:pathLst>
                <a:path w="1406" h="2097" extrusionOk="0">
                  <a:moveTo>
                    <a:pt x="1" y="0"/>
                  </a:moveTo>
                  <a:lnTo>
                    <a:pt x="1" y="2096"/>
                  </a:lnTo>
                  <a:lnTo>
                    <a:pt x="715" y="2096"/>
                  </a:lnTo>
                  <a:lnTo>
                    <a:pt x="715" y="1405"/>
                  </a:lnTo>
                  <a:lnTo>
                    <a:pt x="1406" y="1405"/>
                  </a:lnTo>
                  <a:lnTo>
                    <a:pt x="1406" y="715"/>
                  </a:lnTo>
                  <a:lnTo>
                    <a:pt x="715" y="715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3"/>
            <p:cNvSpPr/>
            <p:nvPr/>
          </p:nvSpPr>
          <p:spPr>
            <a:xfrm>
              <a:off x="2900293" y="3650787"/>
              <a:ext cx="46795" cy="69760"/>
            </a:xfrm>
            <a:custGeom>
              <a:avLst/>
              <a:gdLst/>
              <a:ahLst/>
              <a:cxnLst/>
              <a:rect l="l" t="t" r="r" b="b"/>
              <a:pathLst>
                <a:path w="1406" h="2096" extrusionOk="0">
                  <a:moveTo>
                    <a:pt x="1" y="0"/>
                  </a:moveTo>
                  <a:lnTo>
                    <a:pt x="1" y="2096"/>
                  </a:lnTo>
                  <a:lnTo>
                    <a:pt x="715" y="2096"/>
                  </a:lnTo>
                  <a:lnTo>
                    <a:pt x="715" y="1381"/>
                  </a:lnTo>
                  <a:lnTo>
                    <a:pt x="1406" y="1381"/>
                  </a:lnTo>
                  <a:lnTo>
                    <a:pt x="1406" y="691"/>
                  </a:lnTo>
                  <a:lnTo>
                    <a:pt x="715" y="691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3"/>
            <p:cNvSpPr/>
            <p:nvPr/>
          </p:nvSpPr>
          <p:spPr>
            <a:xfrm>
              <a:off x="2553143" y="3534260"/>
              <a:ext cx="45996" cy="69793"/>
            </a:xfrm>
            <a:custGeom>
              <a:avLst/>
              <a:gdLst/>
              <a:ahLst/>
              <a:cxnLst/>
              <a:rect l="l" t="t" r="r" b="b"/>
              <a:pathLst>
                <a:path w="1382" h="2097" extrusionOk="0">
                  <a:moveTo>
                    <a:pt x="691" y="0"/>
                  </a:moveTo>
                  <a:lnTo>
                    <a:pt x="691" y="715"/>
                  </a:lnTo>
                  <a:lnTo>
                    <a:pt x="0" y="715"/>
                  </a:lnTo>
                  <a:lnTo>
                    <a:pt x="0" y="1405"/>
                  </a:lnTo>
                  <a:lnTo>
                    <a:pt x="691" y="1405"/>
                  </a:lnTo>
                  <a:lnTo>
                    <a:pt x="691" y="2096"/>
                  </a:lnTo>
                  <a:lnTo>
                    <a:pt x="1381" y="2096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3"/>
            <p:cNvSpPr/>
            <p:nvPr/>
          </p:nvSpPr>
          <p:spPr>
            <a:xfrm>
              <a:off x="2553143" y="3650787"/>
              <a:ext cx="45996" cy="69760"/>
            </a:xfrm>
            <a:custGeom>
              <a:avLst/>
              <a:gdLst/>
              <a:ahLst/>
              <a:cxnLst/>
              <a:rect l="l" t="t" r="r" b="b"/>
              <a:pathLst>
                <a:path w="1382" h="2096" extrusionOk="0">
                  <a:moveTo>
                    <a:pt x="691" y="0"/>
                  </a:moveTo>
                  <a:lnTo>
                    <a:pt x="691" y="691"/>
                  </a:lnTo>
                  <a:lnTo>
                    <a:pt x="0" y="691"/>
                  </a:lnTo>
                  <a:lnTo>
                    <a:pt x="0" y="1381"/>
                  </a:lnTo>
                  <a:lnTo>
                    <a:pt x="691" y="1381"/>
                  </a:lnTo>
                  <a:lnTo>
                    <a:pt x="691" y="2096"/>
                  </a:lnTo>
                  <a:lnTo>
                    <a:pt x="1381" y="2096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3"/>
            <p:cNvSpPr/>
            <p:nvPr/>
          </p:nvSpPr>
          <p:spPr>
            <a:xfrm>
              <a:off x="2656955" y="3778397"/>
              <a:ext cx="69793" cy="45996"/>
            </a:xfrm>
            <a:custGeom>
              <a:avLst/>
              <a:gdLst/>
              <a:ahLst/>
              <a:cxnLst/>
              <a:rect l="l" t="t" r="r" b="b"/>
              <a:pathLst>
                <a:path w="2097" h="1382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1381"/>
                  </a:lnTo>
                  <a:lnTo>
                    <a:pt x="1406" y="1381"/>
                  </a:lnTo>
                  <a:lnTo>
                    <a:pt x="1406" y="691"/>
                  </a:lnTo>
                  <a:lnTo>
                    <a:pt x="2096" y="6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3"/>
            <p:cNvSpPr/>
            <p:nvPr/>
          </p:nvSpPr>
          <p:spPr>
            <a:xfrm>
              <a:off x="2773482" y="3778397"/>
              <a:ext cx="68995" cy="45996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1381"/>
                  </a:lnTo>
                  <a:lnTo>
                    <a:pt x="1382" y="1381"/>
                  </a:lnTo>
                  <a:lnTo>
                    <a:pt x="1382" y="691"/>
                  </a:lnTo>
                  <a:lnTo>
                    <a:pt x="2072" y="691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3"/>
            <p:cNvSpPr/>
            <p:nvPr/>
          </p:nvSpPr>
          <p:spPr>
            <a:xfrm>
              <a:off x="2656955" y="3430414"/>
              <a:ext cx="69793" cy="45996"/>
            </a:xfrm>
            <a:custGeom>
              <a:avLst/>
              <a:gdLst/>
              <a:ahLst/>
              <a:cxnLst/>
              <a:rect l="l" t="t" r="r" b="b"/>
              <a:pathLst>
                <a:path w="2097" h="1382" extrusionOk="0">
                  <a:moveTo>
                    <a:pt x="691" y="1"/>
                  </a:moveTo>
                  <a:lnTo>
                    <a:pt x="691" y="691"/>
                  </a:lnTo>
                  <a:lnTo>
                    <a:pt x="1" y="691"/>
                  </a:lnTo>
                  <a:lnTo>
                    <a:pt x="1" y="1382"/>
                  </a:lnTo>
                  <a:lnTo>
                    <a:pt x="2096" y="1382"/>
                  </a:lnTo>
                  <a:lnTo>
                    <a:pt x="2096" y="691"/>
                  </a:lnTo>
                  <a:lnTo>
                    <a:pt x="1406" y="691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3"/>
            <p:cNvSpPr/>
            <p:nvPr/>
          </p:nvSpPr>
          <p:spPr>
            <a:xfrm>
              <a:off x="2772683" y="3430414"/>
              <a:ext cx="69793" cy="45996"/>
            </a:xfrm>
            <a:custGeom>
              <a:avLst/>
              <a:gdLst/>
              <a:ahLst/>
              <a:cxnLst/>
              <a:rect l="l" t="t" r="r" b="b"/>
              <a:pathLst>
                <a:path w="2097" h="1382" extrusionOk="0">
                  <a:moveTo>
                    <a:pt x="715" y="1"/>
                  </a:moveTo>
                  <a:lnTo>
                    <a:pt x="715" y="691"/>
                  </a:lnTo>
                  <a:lnTo>
                    <a:pt x="1" y="691"/>
                  </a:lnTo>
                  <a:lnTo>
                    <a:pt x="1" y="1382"/>
                  </a:lnTo>
                  <a:lnTo>
                    <a:pt x="2096" y="1382"/>
                  </a:lnTo>
                  <a:lnTo>
                    <a:pt x="2096" y="691"/>
                  </a:lnTo>
                  <a:lnTo>
                    <a:pt x="1406" y="691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3"/>
            <p:cNvSpPr/>
            <p:nvPr/>
          </p:nvSpPr>
          <p:spPr>
            <a:xfrm>
              <a:off x="2761600" y="3609548"/>
              <a:ext cx="34913" cy="58710"/>
            </a:xfrm>
            <a:custGeom>
              <a:avLst/>
              <a:gdLst/>
              <a:ahLst/>
              <a:cxnLst/>
              <a:rect l="l" t="t" r="r" b="b"/>
              <a:pathLst>
                <a:path w="1049" h="1764" extrusionOk="0">
                  <a:moveTo>
                    <a:pt x="1048" y="1"/>
                  </a:moveTo>
                  <a:lnTo>
                    <a:pt x="0" y="429"/>
                  </a:lnTo>
                  <a:lnTo>
                    <a:pt x="0" y="1763"/>
                  </a:lnTo>
                  <a:lnTo>
                    <a:pt x="1048" y="1334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3"/>
            <p:cNvSpPr/>
            <p:nvPr/>
          </p:nvSpPr>
          <p:spPr>
            <a:xfrm>
              <a:off x="2703719" y="3609548"/>
              <a:ext cx="34913" cy="58710"/>
            </a:xfrm>
            <a:custGeom>
              <a:avLst/>
              <a:gdLst/>
              <a:ahLst/>
              <a:cxnLst/>
              <a:rect l="l" t="t" r="r" b="b"/>
              <a:pathLst>
                <a:path w="1049" h="1764" extrusionOk="0">
                  <a:moveTo>
                    <a:pt x="1" y="1"/>
                  </a:moveTo>
                  <a:lnTo>
                    <a:pt x="1" y="1334"/>
                  </a:lnTo>
                  <a:lnTo>
                    <a:pt x="1049" y="1763"/>
                  </a:lnTo>
                  <a:lnTo>
                    <a:pt x="1049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3"/>
            <p:cNvSpPr/>
            <p:nvPr/>
          </p:nvSpPr>
          <p:spPr>
            <a:xfrm>
              <a:off x="2723556" y="3581823"/>
              <a:ext cx="53119" cy="21434"/>
            </a:xfrm>
            <a:custGeom>
              <a:avLst/>
              <a:gdLst/>
              <a:ahLst/>
              <a:cxnLst/>
              <a:rect l="l" t="t" r="r" b="b"/>
              <a:pathLst>
                <a:path w="1596" h="644" extrusionOk="0">
                  <a:moveTo>
                    <a:pt x="786" y="0"/>
                  </a:moveTo>
                  <a:lnTo>
                    <a:pt x="0" y="334"/>
                  </a:lnTo>
                  <a:lnTo>
                    <a:pt x="786" y="643"/>
                  </a:lnTo>
                  <a:lnTo>
                    <a:pt x="1596" y="334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3"/>
            <p:cNvSpPr/>
            <p:nvPr/>
          </p:nvSpPr>
          <p:spPr>
            <a:xfrm>
              <a:off x="2622074" y="3500177"/>
              <a:ext cx="255277" cy="254445"/>
            </a:xfrm>
            <a:custGeom>
              <a:avLst/>
              <a:gdLst/>
              <a:ahLst/>
              <a:cxnLst/>
              <a:rect l="l" t="t" r="r" b="b"/>
              <a:pathLst>
                <a:path w="7670" h="7645" extrusionOk="0">
                  <a:moveTo>
                    <a:pt x="3835" y="1715"/>
                  </a:moveTo>
                  <a:lnTo>
                    <a:pt x="5931" y="2549"/>
                  </a:lnTo>
                  <a:lnTo>
                    <a:pt x="5931" y="5097"/>
                  </a:lnTo>
                  <a:lnTo>
                    <a:pt x="3835" y="5930"/>
                  </a:lnTo>
                  <a:lnTo>
                    <a:pt x="1739" y="5097"/>
                  </a:lnTo>
                  <a:lnTo>
                    <a:pt x="1739" y="2549"/>
                  </a:lnTo>
                  <a:lnTo>
                    <a:pt x="3835" y="1715"/>
                  </a:lnTo>
                  <a:close/>
                  <a:moveTo>
                    <a:pt x="1" y="0"/>
                  </a:moveTo>
                  <a:lnTo>
                    <a:pt x="1" y="7645"/>
                  </a:lnTo>
                  <a:lnTo>
                    <a:pt x="7669" y="7645"/>
                  </a:lnTo>
                  <a:lnTo>
                    <a:pt x="7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63"/>
          <p:cNvGrpSpPr/>
          <p:nvPr/>
        </p:nvGrpSpPr>
        <p:grpSpPr>
          <a:xfrm>
            <a:off x="1757255" y="2379743"/>
            <a:ext cx="429749" cy="429749"/>
            <a:chOff x="6958471" y="4084342"/>
            <a:chExt cx="393940" cy="393976"/>
          </a:xfrm>
        </p:grpSpPr>
        <p:sp>
          <p:nvSpPr>
            <p:cNvPr id="1101" name="Google Shape;1101;p63"/>
            <p:cNvSpPr/>
            <p:nvPr/>
          </p:nvSpPr>
          <p:spPr>
            <a:xfrm>
              <a:off x="7236658" y="4223070"/>
              <a:ext cx="23031" cy="23797"/>
            </a:xfrm>
            <a:custGeom>
              <a:avLst/>
              <a:gdLst/>
              <a:ahLst/>
              <a:cxnLst/>
              <a:rect l="l" t="t" r="r" b="b"/>
              <a:pathLst>
                <a:path w="692" h="715" extrusionOk="0">
                  <a:moveTo>
                    <a:pt x="358" y="0"/>
                  </a:moveTo>
                  <a:cubicBezTo>
                    <a:pt x="144" y="0"/>
                    <a:pt x="1" y="167"/>
                    <a:pt x="1" y="357"/>
                  </a:cubicBezTo>
                  <a:cubicBezTo>
                    <a:pt x="1" y="548"/>
                    <a:pt x="144" y="715"/>
                    <a:pt x="358" y="715"/>
                  </a:cubicBezTo>
                  <a:cubicBezTo>
                    <a:pt x="549" y="715"/>
                    <a:pt x="692" y="548"/>
                    <a:pt x="692" y="357"/>
                  </a:cubicBezTo>
                  <a:cubicBezTo>
                    <a:pt x="692" y="167"/>
                    <a:pt x="549" y="0"/>
                    <a:pt x="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3"/>
            <p:cNvSpPr/>
            <p:nvPr/>
          </p:nvSpPr>
          <p:spPr>
            <a:xfrm>
              <a:off x="7213692" y="4269833"/>
              <a:ext cx="68995" cy="69760"/>
            </a:xfrm>
            <a:custGeom>
              <a:avLst/>
              <a:gdLst/>
              <a:ahLst/>
              <a:cxnLst/>
              <a:rect l="l" t="t" r="r" b="b"/>
              <a:pathLst>
                <a:path w="2073" h="2096" extrusionOk="0">
                  <a:moveTo>
                    <a:pt x="1048" y="0"/>
                  </a:moveTo>
                  <a:cubicBezTo>
                    <a:pt x="453" y="0"/>
                    <a:pt x="0" y="476"/>
                    <a:pt x="0" y="1048"/>
                  </a:cubicBezTo>
                  <a:lnTo>
                    <a:pt x="0" y="2096"/>
                  </a:lnTo>
                  <a:lnTo>
                    <a:pt x="2072" y="2096"/>
                  </a:lnTo>
                  <a:lnTo>
                    <a:pt x="2072" y="1048"/>
                  </a:lnTo>
                  <a:cubicBezTo>
                    <a:pt x="2072" y="476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3"/>
            <p:cNvSpPr/>
            <p:nvPr/>
          </p:nvSpPr>
          <p:spPr>
            <a:xfrm>
              <a:off x="6958471" y="4362562"/>
              <a:ext cx="393932" cy="115757"/>
            </a:xfrm>
            <a:custGeom>
              <a:avLst/>
              <a:gdLst/>
              <a:ahLst/>
              <a:cxnLst/>
              <a:rect l="l" t="t" r="r" b="b"/>
              <a:pathLst>
                <a:path w="11836" h="3478" extrusionOk="0">
                  <a:moveTo>
                    <a:pt x="0" y="0"/>
                  </a:moveTo>
                  <a:lnTo>
                    <a:pt x="0" y="1382"/>
                  </a:lnTo>
                  <a:lnTo>
                    <a:pt x="4977" y="1382"/>
                  </a:lnTo>
                  <a:lnTo>
                    <a:pt x="4596" y="2787"/>
                  </a:lnTo>
                  <a:lnTo>
                    <a:pt x="3477" y="2787"/>
                  </a:lnTo>
                  <a:lnTo>
                    <a:pt x="3477" y="3477"/>
                  </a:lnTo>
                  <a:lnTo>
                    <a:pt x="8359" y="3477"/>
                  </a:lnTo>
                  <a:lnTo>
                    <a:pt x="8359" y="2787"/>
                  </a:lnTo>
                  <a:lnTo>
                    <a:pt x="7240" y="2787"/>
                  </a:lnTo>
                  <a:lnTo>
                    <a:pt x="6859" y="1382"/>
                  </a:lnTo>
                  <a:lnTo>
                    <a:pt x="11836" y="1382"/>
                  </a:lnTo>
                  <a:lnTo>
                    <a:pt x="118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3"/>
            <p:cNvSpPr/>
            <p:nvPr/>
          </p:nvSpPr>
          <p:spPr>
            <a:xfrm>
              <a:off x="7166928" y="4084342"/>
              <a:ext cx="185483" cy="255243"/>
            </a:xfrm>
            <a:custGeom>
              <a:avLst/>
              <a:gdLst/>
              <a:ahLst/>
              <a:cxnLst/>
              <a:rect l="l" t="t" r="r" b="b"/>
              <a:pathLst>
                <a:path w="5573" h="7669" extrusionOk="0">
                  <a:moveTo>
                    <a:pt x="3834" y="1739"/>
                  </a:moveTo>
                  <a:lnTo>
                    <a:pt x="3834" y="2430"/>
                  </a:lnTo>
                  <a:lnTo>
                    <a:pt x="1048" y="2430"/>
                  </a:lnTo>
                  <a:lnTo>
                    <a:pt x="1048" y="1739"/>
                  </a:lnTo>
                  <a:close/>
                  <a:moveTo>
                    <a:pt x="0" y="1"/>
                  </a:moveTo>
                  <a:lnTo>
                    <a:pt x="0" y="7669"/>
                  </a:lnTo>
                  <a:lnTo>
                    <a:pt x="691" y="7669"/>
                  </a:lnTo>
                  <a:lnTo>
                    <a:pt x="691" y="6621"/>
                  </a:lnTo>
                  <a:cubicBezTo>
                    <a:pt x="691" y="5978"/>
                    <a:pt x="1048" y="5406"/>
                    <a:pt x="1572" y="5097"/>
                  </a:cubicBezTo>
                  <a:cubicBezTo>
                    <a:pt x="1453" y="4930"/>
                    <a:pt x="1405" y="4740"/>
                    <a:pt x="1405" y="4525"/>
                  </a:cubicBezTo>
                  <a:cubicBezTo>
                    <a:pt x="1405" y="3954"/>
                    <a:pt x="1858" y="3477"/>
                    <a:pt x="2453" y="3477"/>
                  </a:cubicBezTo>
                  <a:cubicBezTo>
                    <a:pt x="3025" y="3477"/>
                    <a:pt x="3477" y="3954"/>
                    <a:pt x="3477" y="4525"/>
                  </a:cubicBezTo>
                  <a:cubicBezTo>
                    <a:pt x="3477" y="4740"/>
                    <a:pt x="3430" y="4930"/>
                    <a:pt x="3310" y="5097"/>
                  </a:cubicBezTo>
                  <a:cubicBezTo>
                    <a:pt x="3834" y="5406"/>
                    <a:pt x="4192" y="5978"/>
                    <a:pt x="4192" y="6621"/>
                  </a:cubicBezTo>
                  <a:lnTo>
                    <a:pt x="4192" y="7669"/>
                  </a:lnTo>
                  <a:lnTo>
                    <a:pt x="5573" y="7669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3"/>
            <p:cNvSpPr/>
            <p:nvPr/>
          </p:nvSpPr>
          <p:spPr>
            <a:xfrm>
              <a:off x="7051200" y="4223070"/>
              <a:ext cx="22998" cy="23797"/>
            </a:xfrm>
            <a:custGeom>
              <a:avLst/>
              <a:gdLst/>
              <a:ahLst/>
              <a:cxnLst/>
              <a:rect l="l" t="t" r="r" b="b"/>
              <a:pathLst>
                <a:path w="691" h="715" extrusionOk="0">
                  <a:moveTo>
                    <a:pt x="334" y="0"/>
                  </a:moveTo>
                  <a:cubicBezTo>
                    <a:pt x="143" y="0"/>
                    <a:pt x="0" y="167"/>
                    <a:pt x="0" y="357"/>
                  </a:cubicBezTo>
                  <a:cubicBezTo>
                    <a:pt x="0" y="548"/>
                    <a:pt x="143" y="715"/>
                    <a:pt x="334" y="715"/>
                  </a:cubicBezTo>
                  <a:cubicBezTo>
                    <a:pt x="548" y="715"/>
                    <a:pt x="691" y="548"/>
                    <a:pt x="691" y="357"/>
                  </a:cubicBezTo>
                  <a:cubicBezTo>
                    <a:pt x="691" y="167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3"/>
            <p:cNvSpPr/>
            <p:nvPr/>
          </p:nvSpPr>
          <p:spPr>
            <a:xfrm>
              <a:off x="7028201" y="4269833"/>
              <a:ext cx="68995" cy="69760"/>
            </a:xfrm>
            <a:custGeom>
              <a:avLst/>
              <a:gdLst/>
              <a:ahLst/>
              <a:cxnLst/>
              <a:rect l="l" t="t" r="r" b="b"/>
              <a:pathLst>
                <a:path w="2073" h="2096" extrusionOk="0">
                  <a:moveTo>
                    <a:pt x="1025" y="0"/>
                  </a:moveTo>
                  <a:cubicBezTo>
                    <a:pt x="453" y="0"/>
                    <a:pt x="1" y="476"/>
                    <a:pt x="1" y="1048"/>
                  </a:cubicBezTo>
                  <a:lnTo>
                    <a:pt x="1" y="2096"/>
                  </a:lnTo>
                  <a:lnTo>
                    <a:pt x="2073" y="2096"/>
                  </a:lnTo>
                  <a:lnTo>
                    <a:pt x="2073" y="1048"/>
                  </a:lnTo>
                  <a:cubicBezTo>
                    <a:pt x="2073" y="476"/>
                    <a:pt x="1620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3"/>
            <p:cNvSpPr/>
            <p:nvPr/>
          </p:nvSpPr>
          <p:spPr>
            <a:xfrm>
              <a:off x="6958471" y="4084342"/>
              <a:ext cx="185483" cy="255243"/>
            </a:xfrm>
            <a:custGeom>
              <a:avLst/>
              <a:gdLst/>
              <a:ahLst/>
              <a:cxnLst/>
              <a:rect l="l" t="t" r="r" b="b"/>
              <a:pathLst>
                <a:path w="5573" h="7669" extrusionOk="0">
                  <a:moveTo>
                    <a:pt x="4525" y="1739"/>
                  </a:moveTo>
                  <a:lnTo>
                    <a:pt x="4525" y="2430"/>
                  </a:lnTo>
                  <a:lnTo>
                    <a:pt x="1738" y="2430"/>
                  </a:lnTo>
                  <a:lnTo>
                    <a:pt x="1738" y="1739"/>
                  </a:lnTo>
                  <a:close/>
                  <a:moveTo>
                    <a:pt x="0" y="1"/>
                  </a:moveTo>
                  <a:lnTo>
                    <a:pt x="0" y="7669"/>
                  </a:lnTo>
                  <a:lnTo>
                    <a:pt x="1381" y="7669"/>
                  </a:lnTo>
                  <a:lnTo>
                    <a:pt x="1381" y="6621"/>
                  </a:lnTo>
                  <a:cubicBezTo>
                    <a:pt x="1381" y="5978"/>
                    <a:pt x="1738" y="5406"/>
                    <a:pt x="2262" y="5097"/>
                  </a:cubicBezTo>
                  <a:cubicBezTo>
                    <a:pt x="2143" y="4930"/>
                    <a:pt x="2096" y="4740"/>
                    <a:pt x="2096" y="4525"/>
                  </a:cubicBezTo>
                  <a:cubicBezTo>
                    <a:pt x="2096" y="3954"/>
                    <a:pt x="2548" y="3477"/>
                    <a:pt x="3120" y="3477"/>
                  </a:cubicBezTo>
                  <a:cubicBezTo>
                    <a:pt x="3715" y="3477"/>
                    <a:pt x="4168" y="3954"/>
                    <a:pt x="4168" y="4525"/>
                  </a:cubicBezTo>
                  <a:cubicBezTo>
                    <a:pt x="4168" y="4740"/>
                    <a:pt x="4120" y="4930"/>
                    <a:pt x="4001" y="5097"/>
                  </a:cubicBezTo>
                  <a:cubicBezTo>
                    <a:pt x="4525" y="5406"/>
                    <a:pt x="4882" y="5978"/>
                    <a:pt x="4882" y="6621"/>
                  </a:cubicBezTo>
                  <a:lnTo>
                    <a:pt x="4882" y="7669"/>
                  </a:lnTo>
                  <a:lnTo>
                    <a:pt x="5573" y="7669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63"/>
          <p:cNvGrpSpPr/>
          <p:nvPr/>
        </p:nvGrpSpPr>
        <p:grpSpPr>
          <a:xfrm>
            <a:off x="5458631" y="2379744"/>
            <a:ext cx="429753" cy="429757"/>
            <a:chOff x="6218026" y="2805843"/>
            <a:chExt cx="394776" cy="394743"/>
          </a:xfrm>
        </p:grpSpPr>
        <p:sp>
          <p:nvSpPr>
            <p:cNvPr id="1109" name="Google Shape;1109;p63"/>
            <p:cNvSpPr/>
            <p:nvPr/>
          </p:nvSpPr>
          <p:spPr>
            <a:xfrm>
              <a:off x="6357518" y="2817725"/>
              <a:ext cx="255277" cy="232245"/>
            </a:xfrm>
            <a:custGeom>
              <a:avLst/>
              <a:gdLst/>
              <a:ahLst/>
              <a:cxnLst/>
              <a:rect l="l" t="t" r="r" b="b"/>
              <a:pathLst>
                <a:path w="7670" h="6978" extrusionOk="0">
                  <a:moveTo>
                    <a:pt x="1" y="0"/>
                  </a:moveTo>
                  <a:lnTo>
                    <a:pt x="1" y="691"/>
                  </a:lnTo>
                  <a:lnTo>
                    <a:pt x="6955" y="691"/>
                  </a:lnTo>
                  <a:lnTo>
                    <a:pt x="6955" y="6978"/>
                  </a:lnTo>
                  <a:lnTo>
                    <a:pt x="7669" y="6978"/>
                  </a:lnTo>
                  <a:lnTo>
                    <a:pt x="7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3"/>
            <p:cNvSpPr/>
            <p:nvPr/>
          </p:nvSpPr>
          <p:spPr>
            <a:xfrm>
              <a:off x="6310755" y="2863690"/>
              <a:ext cx="255277" cy="232279"/>
            </a:xfrm>
            <a:custGeom>
              <a:avLst/>
              <a:gdLst/>
              <a:ahLst/>
              <a:cxnLst/>
              <a:rect l="l" t="t" r="r" b="b"/>
              <a:pathLst>
                <a:path w="7670" h="6979" extrusionOk="0">
                  <a:moveTo>
                    <a:pt x="1" y="0"/>
                  </a:moveTo>
                  <a:lnTo>
                    <a:pt x="1" y="715"/>
                  </a:lnTo>
                  <a:lnTo>
                    <a:pt x="6978" y="715"/>
                  </a:lnTo>
                  <a:lnTo>
                    <a:pt x="6978" y="6978"/>
                  </a:lnTo>
                  <a:lnTo>
                    <a:pt x="7669" y="6978"/>
                  </a:lnTo>
                  <a:lnTo>
                    <a:pt x="7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3"/>
            <p:cNvSpPr/>
            <p:nvPr/>
          </p:nvSpPr>
          <p:spPr>
            <a:xfrm>
              <a:off x="6264790" y="2910454"/>
              <a:ext cx="255243" cy="232279"/>
            </a:xfrm>
            <a:custGeom>
              <a:avLst/>
              <a:gdLst/>
              <a:ahLst/>
              <a:cxnLst/>
              <a:rect l="l" t="t" r="r" b="b"/>
              <a:pathLst>
                <a:path w="7669" h="6979" extrusionOk="0">
                  <a:moveTo>
                    <a:pt x="1" y="1"/>
                  </a:moveTo>
                  <a:lnTo>
                    <a:pt x="1" y="691"/>
                  </a:lnTo>
                  <a:lnTo>
                    <a:pt x="6954" y="691"/>
                  </a:lnTo>
                  <a:lnTo>
                    <a:pt x="6954" y="6978"/>
                  </a:lnTo>
                  <a:lnTo>
                    <a:pt x="7669" y="6978"/>
                  </a:lnTo>
                  <a:lnTo>
                    <a:pt x="7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3"/>
            <p:cNvSpPr/>
            <p:nvPr/>
          </p:nvSpPr>
          <p:spPr>
            <a:xfrm>
              <a:off x="6531127" y="3118911"/>
              <a:ext cx="81675" cy="81675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739" y="1"/>
                  </a:moveTo>
                  <a:lnTo>
                    <a:pt x="1739" y="1739"/>
                  </a:lnTo>
                  <a:lnTo>
                    <a:pt x="0" y="1739"/>
                  </a:lnTo>
                  <a:lnTo>
                    <a:pt x="0" y="2454"/>
                  </a:lnTo>
                  <a:lnTo>
                    <a:pt x="2453" y="2454"/>
                  </a:lnTo>
                  <a:lnTo>
                    <a:pt x="2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3"/>
            <p:cNvSpPr/>
            <p:nvPr/>
          </p:nvSpPr>
          <p:spPr>
            <a:xfrm>
              <a:off x="6218026" y="2805843"/>
              <a:ext cx="81675" cy="81642"/>
            </a:xfrm>
            <a:custGeom>
              <a:avLst/>
              <a:gdLst/>
              <a:ahLst/>
              <a:cxnLst/>
              <a:rect l="l" t="t" r="r" b="b"/>
              <a:pathLst>
                <a:path w="2454" h="2453" extrusionOk="0">
                  <a:moveTo>
                    <a:pt x="0" y="0"/>
                  </a:moveTo>
                  <a:lnTo>
                    <a:pt x="0" y="2453"/>
                  </a:lnTo>
                  <a:lnTo>
                    <a:pt x="715" y="2453"/>
                  </a:lnTo>
                  <a:lnTo>
                    <a:pt x="715" y="714"/>
                  </a:lnTo>
                  <a:lnTo>
                    <a:pt x="2453" y="714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3"/>
            <p:cNvSpPr/>
            <p:nvPr/>
          </p:nvSpPr>
          <p:spPr>
            <a:xfrm>
              <a:off x="6218026" y="2956419"/>
              <a:ext cx="255243" cy="232279"/>
            </a:xfrm>
            <a:custGeom>
              <a:avLst/>
              <a:gdLst/>
              <a:ahLst/>
              <a:cxnLst/>
              <a:rect l="l" t="t" r="r" b="b"/>
              <a:pathLst>
                <a:path w="7669" h="6979" extrusionOk="0">
                  <a:moveTo>
                    <a:pt x="0" y="1"/>
                  </a:moveTo>
                  <a:lnTo>
                    <a:pt x="0" y="2096"/>
                  </a:lnTo>
                  <a:lnTo>
                    <a:pt x="1453" y="2096"/>
                  </a:lnTo>
                  <a:cubicBezTo>
                    <a:pt x="1596" y="1692"/>
                    <a:pt x="2001" y="1406"/>
                    <a:pt x="2453" y="1406"/>
                  </a:cubicBezTo>
                  <a:cubicBezTo>
                    <a:pt x="3025" y="1406"/>
                    <a:pt x="3501" y="1882"/>
                    <a:pt x="3501" y="2454"/>
                  </a:cubicBezTo>
                  <a:cubicBezTo>
                    <a:pt x="3501" y="3025"/>
                    <a:pt x="3025" y="3501"/>
                    <a:pt x="2453" y="3501"/>
                  </a:cubicBezTo>
                  <a:cubicBezTo>
                    <a:pt x="2001" y="3501"/>
                    <a:pt x="1596" y="3216"/>
                    <a:pt x="1453" y="2811"/>
                  </a:cubicBezTo>
                  <a:lnTo>
                    <a:pt x="0" y="2811"/>
                  </a:lnTo>
                  <a:lnTo>
                    <a:pt x="0" y="6978"/>
                  </a:lnTo>
                  <a:lnTo>
                    <a:pt x="7669" y="6978"/>
                  </a:lnTo>
                  <a:lnTo>
                    <a:pt x="7669" y="4883"/>
                  </a:lnTo>
                  <a:lnTo>
                    <a:pt x="6216" y="4883"/>
                  </a:lnTo>
                  <a:cubicBezTo>
                    <a:pt x="6073" y="5288"/>
                    <a:pt x="5692" y="5597"/>
                    <a:pt x="5240" y="5597"/>
                  </a:cubicBezTo>
                  <a:cubicBezTo>
                    <a:pt x="4668" y="5597"/>
                    <a:pt x="4192" y="5121"/>
                    <a:pt x="4192" y="4549"/>
                  </a:cubicBezTo>
                  <a:cubicBezTo>
                    <a:pt x="4192" y="3954"/>
                    <a:pt x="4668" y="3501"/>
                    <a:pt x="5240" y="3501"/>
                  </a:cubicBezTo>
                  <a:cubicBezTo>
                    <a:pt x="5692" y="3501"/>
                    <a:pt x="6073" y="3787"/>
                    <a:pt x="6216" y="4192"/>
                  </a:cubicBezTo>
                  <a:lnTo>
                    <a:pt x="7669" y="4192"/>
                  </a:lnTo>
                  <a:lnTo>
                    <a:pt x="7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3"/>
            <p:cNvSpPr/>
            <p:nvPr/>
          </p:nvSpPr>
          <p:spPr>
            <a:xfrm>
              <a:off x="6287789" y="3026182"/>
              <a:ext cx="22998" cy="23797"/>
            </a:xfrm>
            <a:custGeom>
              <a:avLst/>
              <a:gdLst/>
              <a:ahLst/>
              <a:cxnLst/>
              <a:rect l="l" t="t" r="r" b="b"/>
              <a:pathLst>
                <a:path w="691" h="715" extrusionOk="0">
                  <a:moveTo>
                    <a:pt x="357" y="0"/>
                  </a:moveTo>
                  <a:cubicBezTo>
                    <a:pt x="167" y="0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691" y="548"/>
                    <a:pt x="691" y="358"/>
                  </a:cubicBezTo>
                  <a:cubicBezTo>
                    <a:pt x="691" y="167"/>
                    <a:pt x="548" y="0"/>
                    <a:pt x="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3"/>
            <p:cNvSpPr/>
            <p:nvPr/>
          </p:nvSpPr>
          <p:spPr>
            <a:xfrm>
              <a:off x="6380518" y="3095945"/>
              <a:ext cx="23031" cy="22998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cubicBezTo>
                    <a:pt x="0" y="548"/>
                    <a:pt x="167" y="691"/>
                    <a:pt x="358" y="691"/>
                  </a:cubicBezTo>
                  <a:cubicBezTo>
                    <a:pt x="548" y="691"/>
                    <a:pt x="691" y="548"/>
                    <a:pt x="691" y="357"/>
                  </a:cubicBezTo>
                  <a:cubicBezTo>
                    <a:pt x="691" y="167"/>
                    <a:pt x="548" y="0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63"/>
          <p:cNvGrpSpPr/>
          <p:nvPr/>
        </p:nvGrpSpPr>
        <p:grpSpPr>
          <a:xfrm>
            <a:off x="7349075" y="2870233"/>
            <a:ext cx="429779" cy="429758"/>
            <a:chOff x="1817457" y="2200243"/>
            <a:chExt cx="394764" cy="382892"/>
          </a:xfrm>
        </p:grpSpPr>
        <p:sp>
          <p:nvSpPr>
            <p:cNvPr id="1118" name="Google Shape;1118;p63"/>
            <p:cNvSpPr/>
            <p:nvPr/>
          </p:nvSpPr>
          <p:spPr>
            <a:xfrm>
              <a:off x="1817457" y="2293005"/>
              <a:ext cx="46795" cy="46795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0" y="0"/>
                  </a:moveTo>
                  <a:lnTo>
                    <a:pt x="0" y="1405"/>
                  </a:lnTo>
                  <a:lnTo>
                    <a:pt x="1405" y="140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3"/>
            <p:cNvSpPr/>
            <p:nvPr/>
          </p:nvSpPr>
          <p:spPr>
            <a:xfrm>
              <a:off x="1817457" y="2445978"/>
              <a:ext cx="394764" cy="137157"/>
            </a:xfrm>
            <a:custGeom>
              <a:avLst/>
              <a:gdLst/>
              <a:ahLst/>
              <a:cxnLst/>
              <a:rect l="l" t="t" r="r" b="b"/>
              <a:pathLst>
                <a:path w="11861" h="4121" extrusionOk="0">
                  <a:moveTo>
                    <a:pt x="10622" y="0"/>
                  </a:moveTo>
                  <a:lnTo>
                    <a:pt x="9407" y="715"/>
                  </a:lnTo>
                  <a:lnTo>
                    <a:pt x="9407" y="2025"/>
                  </a:lnTo>
                  <a:lnTo>
                    <a:pt x="10122" y="2025"/>
                  </a:lnTo>
                  <a:lnTo>
                    <a:pt x="10122" y="1453"/>
                  </a:lnTo>
                  <a:cubicBezTo>
                    <a:pt x="10693" y="1643"/>
                    <a:pt x="11146" y="1810"/>
                    <a:pt x="11146" y="2001"/>
                  </a:cubicBezTo>
                  <a:cubicBezTo>
                    <a:pt x="11146" y="2215"/>
                    <a:pt x="10788" y="2596"/>
                    <a:pt x="9764" y="2929"/>
                  </a:cubicBezTo>
                  <a:cubicBezTo>
                    <a:pt x="8740" y="3239"/>
                    <a:pt x="7383" y="3430"/>
                    <a:pt x="5930" y="3430"/>
                  </a:cubicBezTo>
                  <a:cubicBezTo>
                    <a:pt x="4478" y="3430"/>
                    <a:pt x="3120" y="3239"/>
                    <a:pt x="2096" y="2929"/>
                  </a:cubicBezTo>
                  <a:cubicBezTo>
                    <a:pt x="1072" y="2596"/>
                    <a:pt x="715" y="2215"/>
                    <a:pt x="715" y="2001"/>
                  </a:cubicBezTo>
                  <a:cubicBezTo>
                    <a:pt x="715" y="1715"/>
                    <a:pt x="1263" y="1286"/>
                    <a:pt x="2477" y="977"/>
                  </a:cubicBezTo>
                  <a:lnTo>
                    <a:pt x="2310" y="310"/>
                  </a:lnTo>
                  <a:cubicBezTo>
                    <a:pt x="1644" y="477"/>
                    <a:pt x="1096" y="691"/>
                    <a:pt x="715" y="953"/>
                  </a:cubicBezTo>
                  <a:cubicBezTo>
                    <a:pt x="119" y="1334"/>
                    <a:pt x="0" y="1739"/>
                    <a:pt x="0" y="2001"/>
                  </a:cubicBezTo>
                  <a:cubicBezTo>
                    <a:pt x="0" y="2453"/>
                    <a:pt x="334" y="3096"/>
                    <a:pt x="1882" y="3596"/>
                  </a:cubicBezTo>
                  <a:cubicBezTo>
                    <a:pt x="2977" y="3930"/>
                    <a:pt x="4406" y="4120"/>
                    <a:pt x="5930" y="4120"/>
                  </a:cubicBezTo>
                  <a:cubicBezTo>
                    <a:pt x="7454" y="4120"/>
                    <a:pt x="8883" y="3930"/>
                    <a:pt x="9979" y="3596"/>
                  </a:cubicBezTo>
                  <a:cubicBezTo>
                    <a:pt x="11527" y="3096"/>
                    <a:pt x="11860" y="2453"/>
                    <a:pt x="11860" y="2001"/>
                  </a:cubicBezTo>
                  <a:cubicBezTo>
                    <a:pt x="11860" y="1453"/>
                    <a:pt x="11360" y="1215"/>
                    <a:pt x="11217" y="1120"/>
                  </a:cubicBezTo>
                  <a:cubicBezTo>
                    <a:pt x="11027" y="1024"/>
                    <a:pt x="10788" y="953"/>
                    <a:pt x="10526" y="858"/>
                  </a:cubicBezTo>
                  <a:lnTo>
                    <a:pt x="10979" y="596"/>
                  </a:lnTo>
                  <a:lnTo>
                    <a:pt x="106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3"/>
            <p:cNvSpPr/>
            <p:nvPr/>
          </p:nvSpPr>
          <p:spPr>
            <a:xfrm>
              <a:off x="1945067" y="2315172"/>
              <a:ext cx="139520" cy="56314"/>
            </a:xfrm>
            <a:custGeom>
              <a:avLst/>
              <a:gdLst/>
              <a:ahLst/>
              <a:cxnLst/>
              <a:rect l="l" t="t" r="r" b="b"/>
              <a:pathLst>
                <a:path w="4192" h="1692" extrusionOk="0">
                  <a:moveTo>
                    <a:pt x="2096" y="1"/>
                  </a:moveTo>
                  <a:lnTo>
                    <a:pt x="1" y="858"/>
                  </a:lnTo>
                  <a:lnTo>
                    <a:pt x="2096" y="1692"/>
                  </a:lnTo>
                  <a:lnTo>
                    <a:pt x="4192" y="858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3"/>
            <p:cNvSpPr/>
            <p:nvPr/>
          </p:nvSpPr>
          <p:spPr>
            <a:xfrm>
              <a:off x="1933984" y="2363534"/>
              <a:ext cx="68995" cy="111796"/>
            </a:xfrm>
            <a:custGeom>
              <a:avLst/>
              <a:gdLst/>
              <a:ahLst/>
              <a:cxnLst/>
              <a:rect l="l" t="t" r="r" b="b"/>
              <a:pathLst>
                <a:path w="2073" h="3359" extrusionOk="0">
                  <a:moveTo>
                    <a:pt x="0" y="1"/>
                  </a:moveTo>
                  <a:lnTo>
                    <a:pt x="0" y="2525"/>
                  </a:lnTo>
                  <a:lnTo>
                    <a:pt x="2072" y="3358"/>
                  </a:lnTo>
                  <a:lnTo>
                    <a:pt x="2072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3"/>
            <p:cNvSpPr/>
            <p:nvPr/>
          </p:nvSpPr>
          <p:spPr>
            <a:xfrm>
              <a:off x="2026713" y="2363534"/>
              <a:ext cx="68995" cy="111796"/>
            </a:xfrm>
            <a:custGeom>
              <a:avLst/>
              <a:gdLst/>
              <a:ahLst/>
              <a:cxnLst/>
              <a:rect l="l" t="t" r="r" b="b"/>
              <a:pathLst>
                <a:path w="2073" h="3359" extrusionOk="0">
                  <a:moveTo>
                    <a:pt x="2072" y="1"/>
                  </a:moveTo>
                  <a:lnTo>
                    <a:pt x="0" y="834"/>
                  </a:lnTo>
                  <a:lnTo>
                    <a:pt x="0" y="3358"/>
                  </a:lnTo>
                  <a:lnTo>
                    <a:pt x="2072" y="2525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3"/>
            <p:cNvSpPr/>
            <p:nvPr/>
          </p:nvSpPr>
          <p:spPr>
            <a:xfrm>
              <a:off x="1817457" y="2200243"/>
              <a:ext cx="394764" cy="232279"/>
            </a:xfrm>
            <a:custGeom>
              <a:avLst/>
              <a:gdLst/>
              <a:ahLst/>
              <a:cxnLst/>
              <a:rect l="l" t="t" r="r" b="b"/>
              <a:pathLst>
                <a:path w="11861" h="6979" extrusionOk="0">
                  <a:moveTo>
                    <a:pt x="10455" y="2454"/>
                  </a:moveTo>
                  <a:lnTo>
                    <a:pt x="10455" y="4526"/>
                  </a:lnTo>
                  <a:lnTo>
                    <a:pt x="9764" y="4526"/>
                  </a:lnTo>
                  <a:lnTo>
                    <a:pt x="9764" y="2454"/>
                  </a:lnTo>
                  <a:close/>
                  <a:moveTo>
                    <a:pt x="0" y="1"/>
                  </a:moveTo>
                  <a:lnTo>
                    <a:pt x="0" y="2097"/>
                  </a:lnTo>
                  <a:lnTo>
                    <a:pt x="2096" y="2097"/>
                  </a:lnTo>
                  <a:lnTo>
                    <a:pt x="2096" y="4883"/>
                  </a:lnTo>
                  <a:lnTo>
                    <a:pt x="0" y="4883"/>
                  </a:lnTo>
                  <a:lnTo>
                    <a:pt x="0" y="6978"/>
                  </a:lnTo>
                  <a:lnTo>
                    <a:pt x="2787" y="6978"/>
                  </a:lnTo>
                  <a:lnTo>
                    <a:pt x="2787" y="3978"/>
                  </a:lnTo>
                  <a:lnTo>
                    <a:pt x="5930" y="2716"/>
                  </a:lnTo>
                  <a:lnTo>
                    <a:pt x="9074" y="3978"/>
                  </a:lnTo>
                  <a:lnTo>
                    <a:pt x="9074" y="6978"/>
                  </a:lnTo>
                  <a:lnTo>
                    <a:pt x="11860" y="6978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4" name="Google Shape;1124;p63"/>
          <p:cNvCxnSpPr>
            <a:stCxn id="1074" idx="6"/>
            <a:endCxn id="1084" idx="2"/>
          </p:cNvCxnSpPr>
          <p:nvPr/>
        </p:nvCxnSpPr>
        <p:spPr>
          <a:xfrm rot="10800000" flipH="1">
            <a:off x="4260701" y="2569663"/>
            <a:ext cx="970500" cy="490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63"/>
          <p:cNvCxnSpPr>
            <a:stCxn id="1084" idx="6"/>
            <a:endCxn id="1085" idx="2"/>
          </p:cNvCxnSpPr>
          <p:nvPr/>
        </p:nvCxnSpPr>
        <p:spPr>
          <a:xfrm>
            <a:off x="6115806" y="2569663"/>
            <a:ext cx="1005900" cy="490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1"/>
          <p:cNvSpPr/>
          <p:nvPr/>
        </p:nvSpPr>
        <p:spPr>
          <a:xfrm>
            <a:off x="2023876" y="1734649"/>
            <a:ext cx="1352700" cy="13527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1"/>
          <p:cNvSpPr txBox="1">
            <a:spLocks noGrp="1"/>
          </p:cNvSpPr>
          <p:nvPr>
            <p:ph type="title"/>
          </p:nvPr>
        </p:nvSpPr>
        <p:spPr>
          <a:xfrm>
            <a:off x="1037104" y="1799141"/>
            <a:ext cx="72261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</a:t>
            </a:r>
            <a:r>
              <a:rPr lang="en" dirty="0"/>
              <a:t>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/>
          <p:nvPr/>
        </p:nvSpPr>
        <p:spPr>
          <a:xfrm>
            <a:off x="1079776" y="1494141"/>
            <a:ext cx="1604100" cy="1604100"/>
          </a:xfrm>
          <a:prstGeom prst="ellipse">
            <a:avLst/>
          </a:prstGeom>
          <a:solidFill>
            <a:srgbClr val="5CFFA6">
              <a:alpha val="43560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1"/>
          <p:cNvSpPr txBox="1">
            <a:spLocks noGrp="1"/>
          </p:cNvSpPr>
          <p:nvPr>
            <p:ph type="title"/>
          </p:nvPr>
        </p:nvSpPr>
        <p:spPr>
          <a:xfrm>
            <a:off x="3253383" y="515564"/>
            <a:ext cx="2634534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Our Team</a:t>
            </a:r>
            <a:endParaRPr sz="3600" dirty="0"/>
          </a:p>
        </p:txBody>
      </p:sp>
      <p:sp>
        <p:nvSpPr>
          <p:cNvPr id="439" name="Google Shape;439;p41"/>
          <p:cNvSpPr txBox="1">
            <a:spLocks noGrp="1"/>
          </p:cNvSpPr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Graphic Designer, UI/UX Developer</a:t>
            </a:r>
            <a:endParaRPr dirty="0"/>
          </a:p>
        </p:txBody>
      </p:sp>
      <p:sp>
        <p:nvSpPr>
          <p:cNvPr id="440" name="Google Shape;440;p41"/>
          <p:cNvSpPr txBox="1">
            <a:spLocks noGrp="1"/>
          </p:cNvSpPr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Tunazzinur Rahman Kabbo</a:t>
            </a:r>
            <a:endParaRPr dirty="0"/>
          </a:p>
        </p:txBody>
      </p:sp>
      <p:sp>
        <p:nvSpPr>
          <p:cNvPr id="441" name="Google Shape;441;p41"/>
          <p:cNvSpPr txBox="1">
            <a:spLocks noGrp="1"/>
          </p:cNvSpPr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MD. Zobayer Hasan Nayem</a:t>
            </a:r>
            <a:endParaRPr dirty="0"/>
          </a:p>
        </p:txBody>
      </p:sp>
      <p:sp>
        <p:nvSpPr>
          <p:cNvPr id="442" name="Google Shape;442;p41"/>
          <p:cNvSpPr txBox="1">
            <a:spLocks noGrp="1"/>
          </p:cNvSpPr>
          <p:nvPr>
            <p:ph type="subTitle" idx="4"/>
          </p:nvPr>
        </p:nvSpPr>
        <p:spPr>
          <a:xfrm>
            <a:off x="3892996" y="3684373"/>
            <a:ext cx="1355308" cy="2728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Developer</a:t>
            </a:r>
            <a:endParaRPr dirty="0"/>
          </a:p>
        </p:txBody>
      </p:sp>
      <p:sp>
        <p:nvSpPr>
          <p:cNvPr id="443" name="Google Shape;443;p41"/>
          <p:cNvSpPr txBox="1">
            <a:spLocks noGrp="1"/>
          </p:cNvSpPr>
          <p:nvPr>
            <p:ph type="title" idx="5"/>
          </p:nvPr>
        </p:nvSpPr>
        <p:spPr>
          <a:xfrm>
            <a:off x="6164774" y="3134836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Sayeed Ahmed</a:t>
            </a:r>
            <a:endParaRPr dirty="0"/>
          </a:p>
        </p:txBody>
      </p:sp>
      <p:sp>
        <p:nvSpPr>
          <p:cNvPr id="444" name="Google Shape;444;p41"/>
          <p:cNvSpPr txBox="1">
            <a:spLocks noGrp="1"/>
          </p:cNvSpPr>
          <p:nvPr>
            <p:ph type="subTitle" idx="6"/>
          </p:nvPr>
        </p:nvSpPr>
        <p:spPr>
          <a:xfrm>
            <a:off x="6164774" y="3506784"/>
            <a:ext cx="2194800" cy="275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Developer, Counselor</a:t>
            </a:r>
            <a:endParaRPr dirty="0"/>
          </a:p>
        </p:txBody>
      </p:sp>
      <p:pic>
        <p:nvPicPr>
          <p:cNvPr id="445" name="Google Shape;445;p41"/>
          <p:cNvPicPr preferRelativeResize="0"/>
          <p:nvPr/>
        </p:nvPicPr>
        <p:blipFill>
          <a:blip r:embed="rId3"/>
          <a:srcRect t="3595" b="3595"/>
          <a:stretch/>
        </p:blipFill>
        <p:spPr>
          <a:xfrm>
            <a:off x="1204126" y="1619091"/>
            <a:ext cx="1355400" cy="135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6" name="Google Shape;446;p41"/>
          <p:cNvSpPr/>
          <p:nvPr/>
        </p:nvSpPr>
        <p:spPr>
          <a:xfrm>
            <a:off x="3769950" y="1494141"/>
            <a:ext cx="1604100" cy="1604100"/>
          </a:xfrm>
          <a:prstGeom prst="ellipse">
            <a:avLst/>
          </a:prstGeom>
          <a:solidFill>
            <a:srgbClr val="FDFF5C">
              <a:alpha val="459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7" name="Google Shape;447;p41"/>
          <p:cNvPicPr preferRelativeResize="0"/>
          <p:nvPr/>
        </p:nvPicPr>
        <p:blipFill>
          <a:blip r:embed="rId4"/>
          <a:srcRect t="137" b="137"/>
          <a:stretch/>
        </p:blipFill>
        <p:spPr>
          <a:xfrm>
            <a:off x="3894300" y="1619091"/>
            <a:ext cx="1355400" cy="1354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8" name="Google Shape;448;p41"/>
          <p:cNvSpPr/>
          <p:nvPr/>
        </p:nvSpPr>
        <p:spPr>
          <a:xfrm>
            <a:off x="6460124" y="1494141"/>
            <a:ext cx="1604100" cy="1604100"/>
          </a:xfrm>
          <a:prstGeom prst="ellipse">
            <a:avLst/>
          </a:prstGeom>
          <a:solidFill>
            <a:srgbClr val="5CFFF8">
              <a:alpha val="3839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9" name="Google Shape;449;p41"/>
          <p:cNvPicPr preferRelativeResize="0"/>
          <p:nvPr/>
        </p:nvPicPr>
        <p:blipFill>
          <a:blip r:embed="rId5"/>
          <a:srcRect l="8015" r="8015"/>
          <a:stretch/>
        </p:blipFill>
        <p:spPr>
          <a:xfrm>
            <a:off x="6584474" y="1619091"/>
            <a:ext cx="1355400" cy="1354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2102638" y="149997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application is based on online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custom</a:t>
            </a:r>
            <a:r>
              <a:rPr lang="en" dirty="0"/>
              <a:t> clothing and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laundry</a:t>
            </a:r>
            <a:r>
              <a:rPr lang="en" dirty="0"/>
              <a:t> service for both male and female. This will add another level to our (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Bangladesh</a:t>
            </a:r>
            <a:r>
              <a:rPr lang="en" dirty="0"/>
              <a:t>) clothing industry.</a:t>
            </a:r>
            <a:endParaRPr dirty="0"/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I</a:t>
            </a:r>
            <a:r>
              <a:rPr lang="en" dirty="0"/>
              <a:t>ntroduction</a:t>
            </a:r>
            <a:endParaRPr dirty="0"/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2966664" y="2033443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6909876" y="2033443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4935581" y="2033443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1182927" y="2033443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2862447" y="2851289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&amp; solution</a:t>
            </a:r>
            <a:endParaRPr dirty="0"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3"/>
          </p:nvPr>
        </p:nvSpPr>
        <p:spPr>
          <a:xfrm>
            <a:off x="2712682" y="825900"/>
            <a:ext cx="3545385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2"/>
          </p:nvPr>
        </p:nvSpPr>
        <p:spPr>
          <a:xfrm>
            <a:off x="1182927" y="2136643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4"/>
          </p:nvPr>
        </p:nvSpPr>
        <p:spPr>
          <a:xfrm>
            <a:off x="1077204" y="2851289"/>
            <a:ext cx="1627955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overview</a:t>
            </a:r>
            <a:endParaRPr dirty="0"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6"/>
          </p:nvPr>
        </p:nvSpPr>
        <p:spPr>
          <a:xfrm>
            <a:off x="2966664" y="2136793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title" idx="7"/>
          </p:nvPr>
        </p:nvSpPr>
        <p:spPr>
          <a:xfrm>
            <a:off x="4832022" y="2851289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&amp; competition</a:t>
            </a:r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 idx="9"/>
          </p:nvPr>
        </p:nvSpPr>
        <p:spPr>
          <a:xfrm>
            <a:off x="4935581" y="2136643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title" idx="13"/>
          </p:nvPr>
        </p:nvSpPr>
        <p:spPr>
          <a:xfrm>
            <a:off x="6801597" y="2851289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</a:t>
            </a:r>
            <a:endParaRPr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title" idx="15"/>
          </p:nvPr>
        </p:nvSpPr>
        <p:spPr>
          <a:xfrm>
            <a:off x="6909876" y="2136643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2"/>
          <p:cNvSpPr txBox="1">
            <a:spLocks noGrp="1"/>
          </p:cNvSpPr>
          <p:nvPr>
            <p:ph type="title"/>
          </p:nvPr>
        </p:nvSpPr>
        <p:spPr>
          <a:xfrm>
            <a:off x="714000" y="1460947"/>
            <a:ext cx="2029200" cy="789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LOGO</a:t>
            </a:r>
            <a:endParaRPr sz="4400" dirty="0"/>
          </a:p>
        </p:txBody>
      </p:sp>
      <p:sp>
        <p:nvSpPr>
          <p:cNvPr id="1062" name="Google Shape;1062;p62"/>
          <p:cNvSpPr txBox="1">
            <a:spLocks noGrp="1"/>
          </p:cNvSpPr>
          <p:nvPr>
            <p:ph type="subTitle" idx="1"/>
          </p:nvPr>
        </p:nvSpPr>
        <p:spPr>
          <a:xfrm>
            <a:off x="733925" y="2185840"/>
            <a:ext cx="4105452" cy="1413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It represents </a:t>
            </a:r>
            <a:r>
              <a:rPr lang="e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Bangladesh</a:t>
            </a:r>
            <a:r>
              <a:rPr lang="en" sz="1800" dirty="0"/>
              <a:t> flag with the Bangla Dorji letters.  This is the first thing users will think of when they see this logo with a sewing machine “This app might sell </a:t>
            </a:r>
            <a:r>
              <a:rPr lang="e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custom</a:t>
            </a:r>
            <a:r>
              <a:rPr lang="en" sz="1800" dirty="0"/>
              <a:t> </a:t>
            </a:r>
            <a:r>
              <a:rPr lang="en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made</a:t>
            </a:r>
            <a:r>
              <a:rPr lang="en" sz="1800" dirty="0"/>
              <a:t> goods.”</a:t>
            </a:r>
            <a:endParaRPr sz="1800" dirty="0"/>
          </a:p>
        </p:txBody>
      </p:sp>
      <p:sp>
        <p:nvSpPr>
          <p:cNvPr id="1063" name="Google Shape;1063;p62"/>
          <p:cNvSpPr/>
          <p:nvPr/>
        </p:nvSpPr>
        <p:spPr>
          <a:xfrm>
            <a:off x="5169254" y="1132200"/>
            <a:ext cx="2879100" cy="2879100"/>
          </a:xfrm>
          <a:prstGeom prst="ellipse">
            <a:avLst/>
          </a:prstGeom>
          <a:solidFill>
            <a:srgbClr val="5CFFA6">
              <a:alpha val="43560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4" name="Google Shape;1064;p62"/>
          <p:cNvPicPr preferRelativeResize="0"/>
          <p:nvPr/>
        </p:nvPicPr>
        <p:blipFill>
          <a:blip r:embed="rId3"/>
          <a:srcRect l="9241" r="9241"/>
          <a:stretch/>
        </p:blipFill>
        <p:spPr>
          <a:xfrm>
            <a:off x="5392304" y="1356450"/>
            <a:ext cx="2433000" cy="243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66" name="Google Shape;1066;p62"/>
          <p:cNvSpPr/>
          <p:nvPr/>
        </p:nvSpPr>
        <p:spPr>
          <a:xfrm>
            <a:off x="-448750" y="-622150"/>
            <a:ext cx="1836900" cy="1836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6CFB4-6C4C-47EE-B9B9-959D7F125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61" y="1856988"/>
            <a:ext cx="1637566" cy="14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567222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596" name="Google Shape;596;p48"/>
          <p:cNvSpPr txBox="1">
            <a:spLocks noGrp="1"/>
          </p:cNvSpPr>
          <p:nvPr>
            <p:ph type="title" idx="2"/>
          </p:nvPr>
        </p:nvSpPr>
        <p:spPr>
          <a:xfrm>
            <a:off x="1716900" y="1332197"/>
            <a:ext cx="2148736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Fittings</a:t>
            </a:r>
            <a:endParaRPr dirty="0"/>
          </a:p>
        </p:txBody>
      </p:sp>
      <p:sp>
        <p:nvSpPr>
          <p:cNvPr id="597" name="Google Shape;597;p48"/>
          <p:cNvSpPr txBox="1">
            <a:spLocks noGrp="1"/>
          </p:cNvSpPr>
          <p:nvPr>
            <p:ph type="subTitle" idx="1"/>
          </p:nvPr>
        </p:nvSpPr>
        <p:spPr>
          <a:xfrm>
            <a:off x="1716900" y="1716398"/>
            <a:ext cx="2089742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can choose their desired fittings</a:t>
            </a:r>
            <a:endParaRPr dirty="0"/>
          </a:p>
        </p:txBody>
      </p:sp>
      <p:sp>
        <p:nvSpPr>
          <p:cNvPr id="598" name="Google Shape;598;p48"/>
          <p:cNvSpPr txBox="1">
            <a:spLocks noGrp="1"/>
          </p:cNvSpPr>
          <p:nvPr>
            <p:ph type="title" idx="3"/>
          </p:nvPr>
        </p:nvSpPr>
        <p:spPr>
          <a:xfrm>
            <a:off x="5969908" y="1366984"/>
            <a:ext cx="2270314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Choice on Fabric</a:t>
            </a:r>
            <a:endParaRPr dirty="0"/>
          </a:p>
        </p:txBody>
      </p:sp>
      <p:sp>
        <p:nvSpPr>
          <p:cNvPr id="599" name="Google Shape;599;p48"/>
          <p:cNvSpPr txBox="1">
            <a:spLocks noGrp="1"/>
          </p:cNvSpPr>
          <p:nvPr>
            <p:ph type="subTitle" idx="4"/>
          </p:nvPr>
        </p:nvSpPr>
        <p:spPr>
          <a:xfrm>
            <a:off x="5969907" y="1751185"/>
            <a:ext cx="2140163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can choose their desired fabric</a:t>
            </a:r>
            <a:endParaRPr dirty="0"/>
          </a:p>
        </p:txBody>
      </p:sp>
      <p:sp>
        <p:nvSpPr>
          <p:cNvPr id="601" name="Google Shape;601;p48"/>
          <p:cNvSpPr txBox="1">
            <a:spLocks noGrp="1"/>
          </p:cNvSpPr>
          <p:nvPr>
            <p:ph type="subTitle" idx="8"/>
          </p:nvPr>
        </p:nvSpPr>
        <p:spPr>
          <a:xfrm>
            <a:off x="1745330" y="2813949"/>
            <a:ext cx="3028838" cy="450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can pick any color which are available</a:t>
            </a:r>
            <a:endParaRPr dirty="0"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 idx="9"/>
          </p:nvPr>
        </p:nvSpPr>
        <p:spPr>
          <a:xfrm>
            <a:off x="5962514" y="2512364"/>
            <a:ext cx="2734888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 in Big Amount</a:t>
            </a:r>
            <a:endParaRPr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subTitle" idx="13"/>
          </p:nvPr>
        </p:nvSpPr>
        <p:spPr>
          <a:xfrm>
            <a:off x="5962514" y="2896664"/>
            <a:ext cx="2653772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Users can order is huge amount according to their needs</a:t>
            </a:r>
            <a:endParaRPr dirty="0"/>
          </a:p>
        </p:txBody>
      </p:sp>
      <p:sp>
        <p:nvSpPr>
          <p:cNvPr id="605" name="Google Shape;605;p48"/>
          <p:cNvSpPr txBox="1">
            <a:spLocks noGrp="1"/>
          </p:cNvSpPr>
          <p:nvPr>
            <p:ph type="title" idx="7"/>
          </p:nvPr>
        </p:nvSpPr>
        <p:spPr>
          <a:xfrm>
            <a:off x="1745329" y="2427297"/>
            <a:ext cx="3216231" cy="372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Choice on Product Color</a:t>
            </a:r>
            <a:endParaRPr dirty="0"/>
          </a:p>
        </p:txBody>
      </p:sp>
      <p:sp>
        <p:nvSpPr>
          <p:cNvPr id="606" name="Google Shape;606;p48"/>
          <p:cNvSpPr txBox="1">
            <a:spLocks noGrp="1"/>
          </p:cNvSpPr>
          <p:nvPr>
            <p:ph type="title" idx="14"/>
          </p:nvPr>
        </p:nvSpPr>
        <p:spPr>
          <a:xfrm>
            <a:off x="1745330" y="3569376"/>
            <a:ext cx="2903498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 To Order System</a:t>
            </a:r>
            <a:endParaRPr dirty="0"/>
          </a:p>
        </p:txBody>
      </p:sp>
      <p:sp>
        <p:nvSpPr>
          <p:cNvPr id="607" name="Google Shape;607;p48"/>
          <p:cNvSpPr txBox="1">
            <a:spLocks noGrp="1"/>
          </p:cNvSpPr>
          <p:nvPr>
            <p:ph type="subTitle" idx="15"/>
          </p:nvPr>
        </p:nvSpPr>
        <p:spPr>
          <a:xfrm>
            <a:off x="1745330" y="3953676"/>
            <a:ext cx="278291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click order system is implemented</a:t>
            </a:r>
            <a:endParaRPr dirty="0"/>
          </a:p>
        </p:txBody>
      </p:sp>
      <p:sp>
        <p:nvSpPr>
          <p:cNvPr id="608" name="Google Shape;608;p48"/>
          <p:cNvSpPr/>
          <p:nvPr/>
        </p:nvSpPr>
        <p:spPr>
          <a:xfrm>
            <a:off x="714000" y="1408397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/>
          <p:nvPr/>
        </p:nvSpPr>
        <p:spPr>
          <a:xfrm>
            <a:off x="742430" y="2500305"/>
            <a:ext cx="774300" cy="751763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/>
          <p:cNvSpPr/>
          <p:nvPr/>
        </p:nvSpPr>
        <p:spPr>
          <a:xfrm>
            <a:off x="742430" y="3642818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/>
          <p:cNvSpPr/>
          <p:nvPr/>
        </p:nvSpPr>
        <p:spPr>
          <a:xfrm>
            <a:off x="4967008" y="1443184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8"/>
          <p:cNvSpPr/>
          <p:nvPr/>
        </p:nvSpPr>
        <p:spPr>
          <a:xfrm>
            <a:off x="4959614" y="2573866"/>
            <a:ext cx="774300" cy="7746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48"/>
          <p:cNvGrpSpPr/>
          <p:nvPr/>
        </p:nvGrpSpPr>
        <p:grpSpPr>
          <a:xfrm>
            <a:off x="932614" y="3833530"/>
            <a:ext cx="393932" cy="393176"/>
            <a:chOff x="2553143" y="2197081"/>
            <a:chExt cx="393932" cy="383662"/>
          </a:xfrm>
        </p:grpSpPr>
        <p:sp>
          <p:nvSpPr>
            <p:cNvPr id="615" name="Google Shape;615;p48"/>
            <p:cNvSpPr/>
            <p:nvPr/>
          </p:nvSpPr>
          <p:spPr>
            <a:xfrm>
              <a:off x="2679954" y="2239884"/>
              <a:ext cx="58677" cy="93557"/>
            </a:xfrm>
            <a:custGeom>
              <a:avLst/>
              <a:gdLst/>
              <a:ahLst/>
              <a:cxnLst/>
              <a:rect l="l" t="t" r="r" b="b"/>
              <a:pathLst>
                <a:path w="1763" h="2811" extrusionOk="0">
                  <a:moveTo>
                    <a:pt x="0" y="1"/>
                  </a:moveTo>
                  <a:lnTo>
                    <a:pt x="0" y="2120"/>
                  </a:lnTo>
                  <a:lnTo>
                    <a:pt x="1763" y="2811"/>
                  </a:lnTo>
                  <a:lnTo>
                    <a:pt x="1763" y="715"/>
                  </a:lnTo>
                  <a:lnTo>
                    <a:pt x="215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2692635" y="2197081"/>
              <a:ext cx="114958" cy="46795"/>
            </a:xfrm>
            <a:custGeom>
              <a:avLst/>
              <a:gdLst/>
              <a:ahLst/>
              <a:cxnLst/>
              <a:rect l="l" t="t" r="r" b="b"/>
              <a:pathLst>
                <a:path w="3454" h="1406" extrusionOk="0">
                  <a:moveTo>
                    <a:pt x="1715" y="1"/>
                  </a:moveTo>
                  <a:lnTo>
                    <a:pt x="0" y="691"/>
                  </a:lnTo>
                  <a:lnTo>
                    <a:pt x="119" y="763"/>
                  </a:lnTo>
                  <a:lnTo>
                    <a:pt x="1715" y="1406"/>
                  </a:lnTo>
                  <a:lnTo>
                    <a:pt x="3334" y="763"/>
                  </a:lnTo>
                  <a:lnTo>
                    <a:pt x="3454" y="691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2761600" y="2240683"/>
              <a:ext cx="57878" cy="92758"/>
            </a:xfrm>
            <a:custGeom>
              <a:avLst/>
              <a:gdLst/>
              <a:ahLst/>
              <a:cxnLst/>
              <a:rect l="l" t="t" r="r" b="b"/>
              <a:pathLst>
                <a:path w="1739" h="2787" extrusionOk="0">
                  <a:moveTo>
                    <a:pt x="1739" y="0"/>
                  </a:moveTo>
                  <a:lnTo>
                    <a:pt x="1524" y="96"/>
                  </a:lnTo>
                  <a:lnTo>
                    <a:pt x="0" y="691"/>
                  </a:lnTo>
                  <a:lnTo>
                    <a:pt x="0" y="2787"/>
                  </a:lnTo>
                  <a:lnTo>
                    <a:pt x="1739" y="2096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2553143" y="2206600"/>
              <a:ext cx="80876" cy="225922"/>
            </a:xfrm>
            <a:custGeom>
              <a:avLst/>
              <a:gdLst/>
              <a:ahLst/>
              <a:cxnLst/>
              <a:rect l="l" t="t" r="r" b="b"/>
              <a:pathLst>
                <a:path w="2430" h="6788" extrusionOk="0">
                  <a:moveTo>
                    <a:pt x="667" y="0"/>
                  </a:moveTo>
                  <a:lnTo>
                    <a:pt x="0" y="191"/>
                  </a:lnTo>
                  <a:lnTo>
                    <a:pt x="1739" y="6787"/>
                  </a:lnTo>
                  <a:lnTo>
                    <a:pt x="2429" y="662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2662514" y="2346093"/>
              <a:ext cx="40472" cy="75352"/>
            </a:xfrm>
            <a:custGeom>
              <a:avLst/>
              <a:gdLst/>
              <a:ahLst/>
              <a:cxnLst/>
              <a:rect l="l" t="t" r="r" b="b"/>
              <a:pathLst>
                <a:path w="1216" h="2264" extrusionOk="0">
                  <a:moveTo>
                    <a:pt x="667" y="1"/>
                  </a:moveTo>
                  <a:lnTo>
                    <a:pt x="0" y="167"/>
                  </a:lnTo>
                  <a:lnTo>
                    <a:pt x="548" y="2263"/>
                  </a:lnTo>
                  <a:lnTo>
                    <a:pt x="1215" y="207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2785364" y="2346093"/>
              <a:ext cx="40472" cy="75352"/>
            </a:xfrm>
            <a:custGeom>
              <a:avLst/>
              <a:gdLst/>
              <a:ahLst/>
              <a:cxnLst/>
              <a:rect l="l" t="t" r="r" b="b"/>
              <a:pathLst>
                <a:path w="1216" h="2264" extrusionOk="0">
                  <a:moveTo>
                    <a:pt x="548" y="1"/>
                  </a:moveTo>
                  <a:lnTo>
                    <a:pt x="1" y="2096"/>
                  </a:lnTo>
                  <a:lnTo>
                    <a:pt x="668" y="2263"/>
                  </a:lnTo>
                  <a:lnTo>
                    <a:pt x="1215" y="167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2855127" y="2206600"/>
              <a:ext cx="80078" cy="226720"/>
            </a:xfrm>
            <a:custGeom>
              <a:avLst/>
              <a:gdLst/>
              <a:ahLst/>
              <a:cxnLst/>
              <a:rect l="l" t="t" r="r" b="b"/>
              <a:pathLst>
                <a:path w="2406" h="6812" extrusionOk="0">
                  <a:moveTo>
                    <a:pt x="1739" y="0"/>
                  </a:moveTo>
                  <a:lnTo>
                    <a:pt x="0" y="6621"/>
                  </a:lnTo>
                  <a:lnTo>
                    <a:pt x="667" y="6811"/>
                  </a:lnTo>
                  <a:lnTo>
                    <a:pt x="2406" y="1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2598309" y="2464983"/>
              <a:ext cx="303603" cy="57113"/>
            </a:xfrm>
            <a:custGeom>
              <a:avLst/>
              <a:gdLst/>
              <a:ahLst/>
              <a:cxnLst/>
              <a:rect l="l" t="t" r="r" b="b"/>
              <a:pathLst>
                <a:path w="9122" h="1716" extrusionOk="0">
                  <a:moveTo>
                    <a:pt x="858" y="1"/>
                  </a:moveTo>
                  <a:lnTo>
                    <a:pt x="1" y="1715"/>
                  </a:lnTo>
                  <a:lnTo>
                    <a:pt x="9121" y="1715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2553143" y="2545829"/>
              <a:ext cx="393932" cy="34913"/>
            </a:xfrm>
            <a:custGeom>
              <a:avLst/>
              <a:gdLst/>
              <a:ahLst/>
              <a:cxnLst/>
              <a:rect l="l" t="t" r="r" b="b"/>
              <a:pathLst>
                <a:path w="11836" h="1049" extrusionOk="0">
                  <a:moveTo>
                    <a:pt x="0" y="1"/>
                  </a:moveTo>
                  <a:lnTo>
                    <a:pt x="0" y="1049"/>
                  </a:lnTo>
                  <a:lnTo>
                    <a:pt x="11836" y="1049"/>
                  </a:lnTo>
                  <a:lnTo>
                    <a:pt x="11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48"/>
          <p:cNvGrpSpPr/>
          <p:nvPr/>
        </p:nvGrpSpPr>
        <p:grpSpPr>
          <a:xfrm>
            <a:off x="5157169" y="1633885"/>
            <a:ext cx="393977" cy="393197"/>
            <a:chOff x="3998320" y="2194718"/>
            <a:chExt cx="393977" cy="388420"/>
          </a:xfrm>
        </p:grpSpPr>
        <p:sp>
          <p:nvSpPr>
            <p:cNvPr id="625" name="Google Shape;625;p48"/>
            <p:cNvSpPr/>
            <p:nvPr/>
          </p:nvSpPr>
          <p:spPr>
            <a:xfrm>
              <a:off x="4137047" y="2513344"/>
              <a:ext cx="116522" cy="69793"/>
            </a:xfrm>
            <a:custGeom>
              <a:avLst/>
              <a:gdLst/>
              <a:ahLst/>
              <a:cxnLst/>
              <a:rect l="l" t="t" r="r" b="b"/>
              <a:pathLst>
                <a:path w="3501" h="2097" extrusionOk="0">
                  <a:moveTo>
                    <a:pt x="0" y="1"/>
                  </a:moveTo>
                  <a:lnTo>
                    <a:pt x="0" y="691"/>
                  </a:lnTo>
                  <a:lnTo>
                    <a:pt x="714" y="691"/>
                  </a:lnTo>
                  <a:lnTo>
                    <a:pt x="714" y="2096"/>
                  </a:lnTo>
                  <a:lnTo>
                    <a:pt x="2786" y="2096"/>
                  </a:lnTo>
                  <a:lnTo>
                    <a:pt x="2786" y="691"/>
                  </a:lnTo>
                  <a:lnTo>
                    <a:pt x="3501" y="691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4114048" y="2373852"/>
              <a:ext cx="162518" cy="116522"/>
            </a:xfrm>
            <a:custGeom>
              <a:avLst/>
              <a:gdLst/>
              <a:ahLst/>
              <a:cxnLst/>
              <a:rect l="l" t="t" r="r" b="b"/>
              <a:pathLst>
                <a:path w="4883" h="3501" extrusionOk="0">
                  <a:moveTo>
                    <a:pt x="0" y="0"/>
                  </a:moveTo>
                  <a:lnTo>
                    <a:pt x="0" y="3501"/>
                  </a:lnTo>
                  <a:lnTo>
                    <a:pt x="4882" y="3501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4299539" y="2194718"/>
              <a:ext cx="92758" cy="156161"/>
            </a:xfrm>
            <a:custGeom>
              <a:avLst/>
              <a:gdLst/>
              <a:ahLst/>
              <a:cxnLst/>
              <a:rect l="l" t="t" r="r" b="b"/>
              <a:pathLst>
                <a:path w="2787" h="4692" extrusionOk="0">
                  <a:moveTo>
                    <a:pt x="2786" y="0"/>
                  </a:moveTo>
                  <a:lnTo>
                    <a:pt x="0" y="1048"/>
                  </a:lnTo>
                  <a:lnTo>
                    <a:pt x="0" y="4692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4114048" y="2235125"/>
              <a:ext cx="162518" cy="115757"/>
            </a:xfrm>
            <a:custGeom>
              <a:avLst/>
              <a:gdLst/>
              <a:ahLst/>
              <a:cxnLst/>
              <a:rect l="l" t="t" r="r" b="b"/>
              <a:pathLst>
                <a:path w="4883" h="3478" extrusionOk="0">
                  <a:moveTo>
                    <a:pt x="0" y="1"/>
                  </a:moveTo>
                  <a:lnTo>
                    <a:pt x="0" y="3478"/>
                  </a:lnTo>
                  <a:lnTo>
                    <a:pt x="4882" y="3478"/>
                  </a:lnTo>
                  <a:lnTo>
                    <a:pt x="48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4299539" y="2373852"/>
              <a:ext cx="92758" cy="156161"/>
            </a:xfrm>
            <a:custGeom>
              <a:avLst/>
              <a:gdLst/>
              <a:ahLst/>
              <a:cxnLst/>
              <a:rect l="l" t="t" r="r" b="b"/>
              <a:pathLst>
                <a:path w="2787" h="4692" extrusionOk="0">
                  <a:moveTo>
                    <a:pt x="0" y="0"/>
                  </a:moveTo>
                  <a:lnTo>
                    <a:pt x="0" y="3644"/>
                  </a:lnTo>
                  <a:lnTo>
                    <a:pt x="2786" y="4692"/>
                  </a:lnTo>
                  <a:lnTo>
                    <a:pt x="27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3998320" y="2373852"/>
              <a:ext cx="92758" cy="156161"/>
            </a:xfrm>
            <a:custGeom>
              <a:avLst/>
              <a:gdLst/>
              <a:ahLst/>
              <a:cxnLst/>
              <a:rect l="l" t="t" r="r" b="b"/>
              <a:pathLst>
                <a:path w="2787" h="4692" extrusionOk="0">
                  <a:moveTo>
                    <a:pt x="1" y="0"/>
                  </a:moveTo>
                  <a:lnTo>
                    <a:pt x="1" y="4692"/>
                  </a:lnTo>
                  <a:lnTo>
                    <a:pt x="2787" y="36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3998320" y="2194718"/>
              <a:ext cx="92758" cy="156161"/>
            </a:xfrm>
            <a:custGeom>
              <a:avLst/>
              <a:gdLst/>
              <a:ahLst/>
              <a:cxnLst/>
              <a:rect l="l" t="t" r="r" b="b"/>
              <a:pathLst>
                <a:path w="2787" h="4692" extrusionOk="0">
                  <a:moveTo>
                    <a:pt x="1" y="0"/>
                  </a:moveTo>
                  <a:lnTo>
                    <a:pt x="1" y="4692"/>
                  </a:lnTo>
                  <a:lnTo>
                    <a:pt x="2787" y="4692"/>
                  </a:lnTo>
                  <a:lnTo>
                    <a:pt x="2787" y="1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48"/>
          <p:cNvGrpSpPr/>
          <p:nvPr/>
        </p:nvGrpSpPr>
        <p:grpSpPr>
          <a:xfrm>
            <a:off x="5149797" y="2763794"/>
            <a:ext cx="393934" cy="394745"/>
            <a:chOff x="6958471" y="2805843"/>
            <a:chExt cx="393934" cy="394745"/>
          </a:xfrm>
        </p:grpSpPr>
        <p:sp>
          <p:nvSpPr>
            <p:cNvPr id="633" name="Google Shape;633;p48"/>
            <p:cNvSpPr/>
            <p:nvPr/>
          </p:nvSpPr>
          <p:spPr>
            <a:xfrm>
              <a:off x="7166928" y="2956419"/>
              <a:ext cx="46795" cy="46795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691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096"/>
                    <a:pt x="310" y="1406"/>
                    <a:pt x="691" y="1406"/>
                  </a:cubicBezTo>
                  <a:cubicBezTo>
                    <a:pt x="1096" y="1406"/>
                    <a:pt x="1405" y="1096"/>
                    <a:pt x="1405" y="715"/>
                  </a:cubicBezTo>
                  <a:cubicBezTo>
                    <a:pt x="1405" y="334"/>
                    <a:pt x="1096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105087" y="2895410"/>
              <a:ext cx="67397" cy="67397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430" y="0"/>
                  </a:moveTo>
                  <a:cubicBezTo>
                    <a:pt x="810" y="262"/>
                    <a:pt x="286" y="786"/>
                    <a:pt x="1" y="1429"/>
                  </a:cubicBezTo>
                  <a:lnTo>
                    <a:pt x="1263" y="2024"/>
                  </a:lnTo>
                  <a:cubicBezTo>
                    <a:pt x="1406" y="1667"/>
                    <a:pt x="1692" y="1405"/>
                    <a:pt x="2025" y="1262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175648" y="2887455"/>
              <a:ext cx="107037" cy="107835"/>
            </a:xfrm>
            <a:custGeom>
              <a:avLst/>
              <a:gdLst/>
              <a:ahLst/>
              <a:cxnLst/>
              <a:rect l="l" t="t" r="r" b="b"/>
              <a:pathLst>
                <a:path w="3216" h="3240" extrusionOk="0">
                  <a:moveTo>
                    <a:pt x="429" y="1"/>
                  </a:moveTo>
                  <a:cubicBezTo>
                    <a:pt x="286" y="1"/>
                    <a:pt x="143" y="1"/>
                    <a:pt x="0" y="25"/>
                  </a:cubicBezTo>
                  <a:lnTo>
                    <a:pt x="643" y="1406"/>
                  </a:lnTo>
                  <a:cubicBezTo>
                    <a:pt x="1239" y="1501"/>
                    <a:pt x="1739" y="1977"/>
                    <a:pt x="1810" y="2573"/>
                  </a:cubicBezTo>
                  <a:lnTo>
                    <a:pt x="3191" y="3240"/>
                  </a:lnTo>
                  <a:cubicBezTo>
                    <a:pt x="3215" y="3073"/>
                    <a:pt x="3215" y="2930"/>
                    <a:pt x="3215" y="2787"/>
                  </a:cubicBezTo>
                  <a:cubicBezTo>
                    <a:pt x="3215" y="1239"/>
                    <a:pt x="1977" y="1"/>
                    <a:pt x="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958471" y="2805843"/>
              <a:ext cx="45996" cy="394730"/>
            </a:xfrm>
            <a:custGeom>
              <a:avLst/>
              <a:gdLst/>
              <a:ahLst/>
              <a:cxnLst/>
              <a:rect l="l" t="t" r="r" b="b"/>
              <a:pathLst>
                <a:path w="1382" h="11860" extrusionOk="0">
                  <a:moveTo>
                    <a:pt x="0" y="0"/>
                  </a:moveTo>
                  <a:lnTo>
                    <a:pt x="0" y="11860"/>
                  </a:lnTo>
                  <a:lnTo>
                    <a:pt x="1381" y="1186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7028201" y="3153792"/>
              <a:ext cx="324205" cy="46795"/>
            </a:xfrm>
            <a:custGeom>
              <a:avLst/>
              <a:gdLst/>
              <a:ahLst/>
              <a:cxnLst/>
              <a:rect l="l" t="t" r="r" b="b"/>
              <a:pathLst>
                <a:path w="9741" h="1406" extrusionOk="0">
                  <a:moveTo>
                    <a:pt x="1" y="1"/>
                  </a:moveTo>
                  <a:lnTo>
                    <a:pt x="1" y="1406"/>
                  </a:lnTo>
                  <a:lnTo>
                    <a:pt x="9741" y="1406"/>
                  </a:lnTo>
                  <a:lnTo>
                    <a:pt x="9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7208133" y="2997658"/>
              <a:ext cx="66598" cy="67397"/>
            </a:xfrm>
            <a:custGeom>
              <a:avLst/>
              <a:gdLst/>
              <a:ahLst/>
              <a:cxnLst/>
              <a:rect l="l" t="t" r="r" b="b"/>
              <a:pathLst>
                <a:path w="2001" h="2025" extrusionOk="0">
                  <a:moveTo>
                    <a:pt x="763" y="0"/>
                  </a:moveTo>
                  <a:cubicBezTo>
                    <a:pt x="620" y="334"/>
                    <a:pt x="334" y="619"/>
                    <a:pt x="1" y="762"/>
                  </a:cubicBezTo>
                  <a:lnTo>
                    <a:pt x="596" y="2024"/>
                  </a:lnTo>
                  <a:cubicBezTo>
                    <a:pt x="1215" y="1739"/>
                    <a:pt x="1739" y="1238"/>
                    <a:pt x="2001" y="595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7028201" y="2805843"/>
              <a:ext cx="324205" cy="324970"/>
            </a:xfrm>
            <a:custGeom>
              <a:avLst/>
              <a:gdLst/>
              <a:ahLst/>
              <a:cxnLst/>
              <a:rect l="l" t="t" r="r" b="b"/>
              <a:pathLst>
                <a:path w="9741" h="9764" extrusionOk="0">
                  <a:moveTo>
                    <a:pt x="1739" y="1405"/>
                  </a:moveTo>
                  <a:lnTo>
                    <a:pt x="1739" y="2096"/>
                  </a:lnTo>
                  <a:lnTo>
                    <a:pt x="1025" y="2096"/>
                  </a:lnTo>
                  <a:lnTo>
                    <a:pt x="1025" y="1405"/>
                  </a:lnTo>
                  <a:close/>
                  <a:moveTo>
                    <a:pt x="8693" y="1405"/>
                  </a:moveTo>
                  <a:lnTo>
                    <a:pt x="8693" y="2096"/>
                  </a:lnTo>
                  <a:lnTo>
                    <a:pt x="8002" y="2096"/>
                  </a:lnTo>
                  <a:lnTo>
                    <a:pt x="8002" y="1405"/>
                  </a:lnTo>
                  <a:close/>
                  <a:moveTo>
                    <a:pt x="4859" y="1738"/>
                  </a:moveTo>
                  <a:cubicBezTo>
                    <a:pt x="6788" y="1738"/>
                    <a:pt x="8360" y="3310"/>
                    <a:pt x="8360" y="5239"/>
                  </a:cubicBezTo>
                  <a:cubicBezTo>
                    <a:pt x="8360" y="7144"/>
                    <a:pt x="6788" y="8716"/>
                    <a:pt x="4859" y="8716"/>
                  </a:cubicBezTo>
                  <a:cubicBezTo>
                    <a:pt x="2954" y="8716"/>
                    <a:pt x="1382" y="7144"/>
                    <a:pt x="1382" y="5239"/>
                  </a:cubicBezTo>
                  <a:cubicBezTo>
                    <a:pt x="1382" y="3310"/>
                    <a:pt x="2954" y="1738"/>
                    <a:pt x="4859" y="1738"/>
                  </a:cubicBezTo>
                  <a:close/>
                  <a:moveTo>
                    <a:pt x="1739" y="8359"/>
                  </a:moveTo>
                  <a:lnTo>
                    <a:pt x="1739" y="9073"/>
                  </a:lnTo>
                  <a:lnTo>
                    <a:pt x="1025" y="9073"/>
                  </a:lnTo>
                  <a:lnTo>
                    <a:pt x="1025" y="8359"/>
                  </a:lnTo>
                  <a:close/>
                  <a:moveTo>
                    <a:pt x="8693" y="8359"/>
                  </a:moveTo>
                  <a:lnTo>
                    <a:pt x="8693" y="9073"/>
                  </a:lnTo>
                  <a:lnTo>
                    <a:pt x="8002" y="9073"/>
                  </a:lnTo>
                  <a:lnTo>
                    <a:pt x="8002" y="8359"/>
                  </a:lnTo>
                  <a:close/>
                  <a:moveTo>
                    <a:pt x="1" y="0"/>
                  </a:moveTo>
                  <a:lnTo>
                    <a:pt x="1" y="9764"/>
                  </a:lnTo>
                  <a:lnTo>
                    <a:pt x="9741" y="9764"/>
                  </a:lnTo>
                  <a:lnTo>
                    <a:pt x="9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7097165" y="2965139"/>
              <a:ext cx="107835" cy="107835"/>
            </a:xfrm>
            <a:custGeom>
              <a:avLst/>
              <a:gdLst/>
              <a:ahLst/>
              <a:cxnLst/>
              <a:rect l="l" t="t" r="r" b="b"/>
              <a:pathLst>
                <a:path w="3240" h="3240" extrusionOk="0">
                  <a:moveTo>
                    <a:pt x="48" y="1"/>
                  </a:moveTo>
                  <a:cubicBezTo>
                    <a:pt x="24" y="144"/>
                    <a:pt x="1" y="286"/>
                    <a:pt x="1" y="453"/>
                  </a:cubicBezTo>
                  <a:cubicBezTo>
                    <a:pt x="1" y="1977"/>
                    <a:pt x="1263" y="3239"/>
                    <a:pt x="2787" y="3239"/>
                  </a:cubicBezTo>
                  <a:cubicBezTo>
                    <a:pt x="2954" y="3239"/>
                    <a:pt x="3096" y="3216"/>
                    <a:pt x="3239" y="3192"/>
                  </a:cubicBezTo>
                  <a:lnTo>
                    <a:pt x="2596" y="1834"/>
                  </a:lnTo>
                  <a:cubicBezTo>
                    <a:pt x="1977" y="1739"/>
                    <a:pt x="1501" y="1263"/>
                    <a:pt x="1406" y="644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48"/>
          <p:cNvGrpSpPr/>
          <p:nvPr/>
        </p:nvGrpSpPr>
        <p:grpSpPr>
          <a:xfrm>
            <a:off x="955978" y="2679396"/>
            <a:ext cx="347203" cy="382362"/>
            <a:chOff x="1841222" y="4084342"/>
            <a:chExt cx="347203" cy="393977"/>
          </a:xfrm>
        </p:grpSpPr>
        <p:sp>
          <p:nvSpPr>
            <p:cNvPr id="642" name="Google Shape;642;p48"/>
            <p:cNvSpPr/>
            <p:nvPr/>
          </p:nvSpPr>
          <p:spPr>
            <a:xfrm>
              <a:off x="1875304" y="4374445"/>
              <a:ext cx="279040" cy="103875"/>
            </a:xfrm>
            <a:custGeom>
              <a:avLst/>
              <a:gdLst/>
              <a:ahLst/>
              <a:cxnLst/>
              <a:rect l="l" t="t" r="r" b="b"/>
              <a:pathLst>
                <a:path w="8384" h="3121" extrusionOk="0">
                  <a:moveTo>
                    <a:pt x="3835" y="1"/>
                  </a:moveTo>
                  <a:lnTo>
                    <a:pt x="3835" y="1025"/>
                  </a:lnTo>
                  <a:lnTo>
                    <a:pt x="3144" y="1025"/>
                  </a:lnTo>
                  <a:lnTo>
                    <a:pt x="3144" y="1739"/>
                  </a:lnTo>
                  <a:lnTo>
                    <a:pt x="1" y="1739"/>
                  </a:lnTo>
                  <a:lnTo>
                    <a:pt x="1" y="2430"/>
                  </a:lnTo>
                  <a:lnTo>
                    <a:pt x="3144" y="2430"/>
                  </a:lnTo>
                  <a:lnTo>
                    <a:pt x="3144" y="3120"/>
                  </a:lnTo>
                  <a:lnTo>
                    <a:pt x="5240" y="3120"/>
                  </a:lnTo>
                  <a:lnTo>
                    <a:pt x="5240" y="2430"/>
                  </a:lnTo>
                  <a:lnTo>
                    <a:pt x="8384" y="2430"/>
                  </a:lnTo>
                  <a:lnTo>
                    <a:pt x="8384" y="1739"/>
                  </a:lnTo>
                  <a:lnTo>
                    <a:pt x="5240" y="1739"/>
                  </a:lnTo>
                  <a:lnTo>
                    <a:pt x="5240" y="1025"/>
                  </a:lnTo>
                  <a:lnTo>
                    <a:pt x="4549" y="1025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1841222" y="4162027"/>
              <a:ext cx="347203" cy="72955"/>
            </a:xfrm>
            <a:custGeom>
              <a:avLst/>
              <a:gdLst/>
              <a:ahLst/>
              <a:cxnLst/>
              <a:rect l="l" t="t" r="r" b="b"/>
              <a:pathLst>
                <a:path w="10432" h="2192" extrusionOk="0">
                  <a:moveTo>
                    <a:pt x="1" y="0"/>
                  </a:moveTo>
                  <a:lnTo>
                    <a:pt x="1" y="929"/>
                  </a:lnTo>
                  <a:cubicBezTo>
                    <a:pt x="72" y="977"/>
                    <a:pt x="144" y="1024"/>
                    <a:pt x="215" y="1072"/>
                  </a:cubicBezTo>
                  <a:cubicBezTo>
                    <a:pt x="1549" y="1786"/>
                    <a:pt x="3311" y="2191"/>
                    <a:pt x="5216" y="2191"/>
                  </a:cubicBezTo>
                  <a:cubicBezTo>
                    <a:pt x="7121" y="2191"/>
                    <a:pt x="8884" y="1786"/>
                    <a:pt x="10217" y="1072"/>
                  </a:cubicBezTo>
                  <a:cubicBezTo>
                    <a:pt x="10289" y="1024"/>
                    <a:pt x="10360" y="977"/>
                    <a:pt x="10432" y="929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1845981" y="4084342"/>
              <a:ext cx="337684" cy="92758"/>
            </a:xfrm>
            <a:custGeom>
              <a:avLst/>
              <a:gdLst/>
              <a:ahLst/>
              <a:cxnLst/>
              <a:rect l="l" t="t" r="r" b="b"/>
              <a:pathLst>
                <a:path w="10146" h="2787" extrusionOk="0">
                  <a:moveTo>
                    <a:pt x="5073" y="1"/>
                  </a:moveTo>
                  <a:cubicBezTo>
                    <a:pt x="3787" y="1"/>
                    <a:pt x="2525" y="215"/>
                    <a:pt x="1501" y="596"/>
                  </a:cubicBezTo>
                  <a:cubicBezTo>
                    <a:pt x="739" y="882"/>
                    <a:pt x="239" y="1239"/>
                    <a:pt x="1" y="1620"/>
                  </a:cubicBezTo>
                  <a:cubicBezTo>
                    <a:pt x="25" y="1620"/>
                    <a:pt x="48" y="1644"/>
                    <a:pt x="72" y="1644"/>
                  </a:cubicBezTo>
                  <a:cubicBezTo>
                    <a:pt x="1406" y="2382"/>
                    <a:pt x="3168" y="2787"/>
                    <a:pt x="5073" y="2787"/>
                  </a:cubicBezTo>
                  <a:cubicBezTo>
                    <a:pt x="6978" y="2787"/>
                    <a:pt x="8741" y="2382"/>
                    <a:pt x="10074" y="1644"/>
                  </a:cubicBezTo>
                  <a:cubicBezTo>
                    <a:pt x="10098" y="1644"/>
                    <a:pt x="10122" y="1620"/>
                    <a:pt x="10146" y="1620"/>
                  </a:cubicBezTo>
                  <a:cubicBezTo>
                    <a:pt x="9908" y="1239"/>
                    <a:pt x="9407" y="882"/>
                    <a:pt x="8645" y="596"/>
                  </a:cubicBezTo>
                  <a:cubicBezTo>
                    <a:pt x="7621" y="215"/>
                    <a:pt x="6359" y="1"/>
                    <a:pt x="5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1841222" y="4219874"/>
              <a:ext cx="347203" cy="72955"/>
            </a:xfrm>
            <a:custGeom>
              <a:avLst/>
              <a:gdLst/>
              <a:ahLst/>
              <a:cxnLst/>
              <a:rect l="l" t="t" r="r" b="b"/>
              <a:pathLst>
                <a:path w="10432" h="2192" extrusionOk="0">
                  <a:moveTo>
                    <a:pt x="1" y="1"/>
                  </a:moveTo>
                  <a:lnTo>
                    <a:pt x="1" y="930"/>
                  </a:lnTo>
                  <a:cubicBezTo>
                    <a:pt x="72" y="977"/>
                    <a:pt x="144" y="1025"/>
                    <a:pt x="215" y="1072"/>
                  </a:cubicBezTo>
                  <a:cubicBezTo>
                    <a:pt x="1549" y="1787"/>
                    <a:pt x="3311" y="2192"/>
                    <a:pt x="5216" y="2192"/>
                  </a:cubicBezTo>
                  <a:cubicBezTo>
                    <a:pt x="7121" y="2192"/>
                    <a:pt x="8884" y="1787"/>
                    <a:pt x="10217" y="1072"/>
                  </a:cubicBezTo>
                  <a:cubicBezTo>
                    <a:pt x="10289" y="1025"/>
                    <a:pt x="10360" y="977"/>
                    <a:pt x="10432" y="930"/>
                  </a:cubicBezTo>
                  <a:lnTo>
                    <a:pt x="10432" y="1"/>
                  </a:lnTo>
                  <a:cubicBezTo>
                    <a:pt x="9027" y="739"/>
                    <a:pt x="7169" y="1144"/>
                    <a:pt x="5216" y="1144"/>
                  </a:cubicBezTo>
                  <a:cubicBezTo>
                    <a:pt x="3263" y="1144"/>
                    <a:pt x="1406" y="7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1841222" y="4277755"/>
              <a:ext cx="347203" cy="96719"/>
            </a:xfrm>
            <a:custGeom>
              <a:avLst/>
              <a:gdLst/>
              <a:ahLst/>
              <a:cxnLst/>
              <a:rect l="l" t="t" r="r" b="b"/>
              <a:pathLst>
                <a:path w="10432" h="2906" extrusionOk="0">
                  <a:moveTo>
                    <a:pt x="1" y="0"/>
                  </a:moveTo>
                  <a:lnTo>
                    <a:pt x="1" y="1143"/>
                  </a:lnTo>
                  <a:cubicBezTo>
                    <a:pt x="1" y="1715"/>
                    <a:pt x="549" y="2144"/>
                    <a:pt x="1668" y="2477"/>
                  </a:cubicBezTo>
                  <a:cubicBezTo>
                    <a:pt x="2620" y="2739"/>
                    <a:pt x="3883" y="2906"/>
                    <a:pt x="5216" y="2906"/>
                  </a:cubicBezTo>
                  <a:cubicBezTo>
                    <a:pt x="6550" y="2906"/>
                    <a:pt x="7812" y="2739"/>
                    <a:pt x="8765" y="2477"/>
                  </a:cubicBezTo>
                  <a:cubicBezTo>
                    <a:pt x="9884" y="2144"/>
                    <a:pt x="10432" y="1715"/>
                    <a:pt x="10432" y="1143"/>
                  </a:cubicBezTo>
                  <a:lnTo>
                    <a:pt x="10432" y="0"/>
                  </a:lnTo>
                  <a:cubicBezTo>
                    <a:pt x="9027" y="739"/>
                    <a:pt x="7169" y="1143"/>
                    <a:pt x="5216" y="1143"/>
                  </a:cubicBezTo>
                  <a:cubicBezTo>
                    <a:pt x="3263" y="1143"/>
                    <a:pt x="1406" y="73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48"/>
          <p:cNvGrpSpPr/>
          <p:nvPr/>
        </p:nvGrpSpPr>
        <p:grpSpPr>
          <a:xfrm>
            <a:off x="903778" y="1598308"/>
            <a:ext cx="394743" cy="394777"/>
            <a:chOff x="1067526" y="2191523"/>
            <a:chExt cx="394743" cy="394777"/>
          </a:xfrm>
        </p:grpSpPr>
        <p:sp>
          <p:nvSpPr>
            <p:cNvPr id="655" name="Google Shape;655;p48"/>
            <p:cNvSpPr/>
            <p:nvPr/>
          </p:nvSpPr>
          <p:spPr>
            <a:xfrm>
              <a:off x="1184019" y="2191523"/>
              <a:ext cx="278242" cy="232279"/>
            </a:xfrm>
            <a:custGeom>
              <a:avLst/>
              <a:gdLst/>
              <a:ahLst/>
              <a:cxnLst/>
              <a:rect l="l" t="t" r="r" b="b"/>
              <a:pathLst>
                <a:path w="8360" h="6979" extrusionOk="0">
                  <a:moveTo>
                    <a:pt x="1" y="1"/>
                  </a:moveTo>
                  <a:lnTo>
                    <a:pt x="1" y="1049"/>
                  </a:lnTo>
                  <a:lnTo>
                    <a:pt x="7312" y="1049"/>
                  </a:lnTo>
                  <a:lnTo>
                    <a:pt x="7312" y="6979"/>
                  </a:lnTo>
                  <a:lnTo>
                    <a:pt x="8360" y="6979"/>
                  </a:lnTo>
                  <a:lnTo>
                    <a:pt x="83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1125373" y="2249403"/>
              <a:ext cx="279040" cy="279007"/>
            </a:xfrm>
            <a:custGeom>
              <a:avLst/>
              <a:gdLst/>
              <a:ahLst/>
              <a:cxnLst/>
              <a:rect l="l" t="t" r="r" b="b"/>
              <a:pathLst>
                <a:path w="8384" h="8383" extrusionOk="0">
                  <a:moveTo>
                    <a:pt x="1" y="0"/>
                  </a:moveTo>
                  <a:lnTo>
                    <a:pt x="1" y="1048"/>
                  </a:lnTo>
                  <a:lnTo>
                    <a:pt x="7335" y="1048"/>
                  </a:lnTo>
                  <a:lnTo>
                    <a:pt x="7335" y="8383"/>
                  </a:lnTo>
                  <a:lnTo>
                    <a:pt x="8383" y="8383"/>
                  </a:lnTo>
                  <a:lnTo>
                    <a:pt x="8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1180058" y="2411895"/>
              <a:ext cx="53951" cy="21434"/>
            </a:xfrm>
            <a:custGeom>
              <a:avLst/>
              <a:gdLst/>
              <a:ahLst/>
              <a:cxnLst/>
              <a:rect l="l" t="t" r="r" b="b"/>
              <a:pathLst>
                <a:path w="1621" h="644" extrusionOk="0">
                  <a:moveTo>
                    <a:pt x="810" y="0"/>
                  </a:moveTo>
                  <a:lnTo>
                    <a:pt x="1" y="334"/>
                  </a:lnTo>
                  <a:lnTo>
                    <a:pt x="810" y="643"/>
                  </a:lnTo>
                  <a:lnTo>
                    <a:pt x="1620" y="334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1218102" y="2439621"/>
              <a:ext cx="34913" cy="58710"/>
            </a:xfrm>
            <a:custGeom>
              <a:avLst/>
              <a:gdLst/>
              <a:ahLst/>
              <a:cxnLst/>
              <a:rect l="l" t="t" r="r" b="b"/>
              <a:pathLst>
                <a:path w="1049" h="1764" extrusionOk="0">
                  <a:moveTo>
                    <a:pt x="1049" y="1"/>
                  </a:moveTo>
                  <a:lnTo>
                    <a:pt x="1" y="429"/>
                  </a:lnTo>
                  <a:lnTo>
                    <a:pt x="1" y="1763"/>
                  </a:lnTo>
                  <a:lnTo>
                    <a:pt x="1049" y="1358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1067526" y="2308049"/>
              <a:ext cx="278208" cy="278242"/>
            </a:xfrm>
            <a:custGeom>
              <a:avLst/>
              <a:gdLst/>
              <a:ahLst/>
              <a:cxnLst/>
              <a:rect l="l" t="t" r="r" b="b"/>
              <a:pathLst>
                <a:path w="8359" h="8360" extrusionOk="0">
                  <a:moveTo>
                    <a:pt x="4191" y="2382"/>
                  </a:moveTo>
                  <a:lnTo>
                    <a:pt x="6287" y="3216"/>
                  </a:lnTo>
                  <a:lnTo>
                    <a:pt x="6287" y="5764"/>
                  </a:lnTo>
                  <a:lnTo>
                    <a:pt x="4191" y="6621"/>
                  </a:lnTo>
                  <a:lnTo>
                    <a:pt x="2096" y="5764"/>
                  </a:lnTo>
                  <a:lnTo>
                    <a:pt x="2096" y="3216"/>
                  </a:lnTo>
                  <a:lnTo>
                    <a:pt x="4191" y="2382"/>
                  </a:lnTo>
                  <a:close/>
                  <a:moveTo>
                    <a:pt x="0" y="1"/>
                  </a:moveTo>
                  <a:lnTo>
                    <a:pt x="0" y="8359"/>
                  </a:lnTo>
                  <a:lnTo>
                    <a:pt x="8359" y="8359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1160254" y="2439621"/>
              <a:ext cx="34913" cy="58710"/>
            </a:xfrm>
            <a:custGeom>
              <a:avLst/>
              <a:gdLst/>
              <a:ahLst/>
              <a:cxnLst/>
              <a:rect l="l" t="t" r="r" b="b"/>
              <a:pathLst>
                <a:path w="1049" h="1764" extrusionOk="0">
                  <a:moveTo>
                    <a:pt x="0" y="1"/>
                  </a:moveTo>
                  <a:lnTo>
                    <a:pt x="0" y="1358"/>
                  </a:lnTo>
                  <a:lnTo>
                    <a:pt x="1048" y="1763"/>
                  </a:lnTo>
                  <a:lnTo>
                    <a:pt x="1048" y="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1392509" y="2516506"/>
              <a:ext cx="69760" cy="69793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1381" y="1"/>
                  </a:moveTo>
                  <a:lnTo>
                    <a:pt x="1381" y="1382"/>
                  </a:lnTo>
                  <a:lnTo>
                    <a:pt x="0" y="1382"/>
                  </a:lnTo>
                  <a:lnTo>
                    <a:pt x="0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1067526" y="2191523"/>
              <a:ext cx="69760" cy="69793"/>
            </a:xfrm>
            <a:custGeom>
              <a:avLst/>
              <a:gdLst/>
              <a:ahLst/>
              <a:cxnLst/>
              <a:rect l="l" t="t" r="r" b="b"/>
              <a:pathLst>
                <a:path w="2096" h="2097" extrusionOk="0">
                  <a:moveTo>
                    <a:pt x="0" y="1"/>
                  </a:moveTo>
                  <a:lnTo>
                    <a:pt x="0" y="2097"/>
                  </a:lnTo>
                  <a:lnTo>
                    <a:pt x="715" y="2097"/>
                  </a:lnTo>
                  <a:lnTo>
                    <a:pt x="715" y="715"/>
                  </a:lnTo>
                  <a:lnTo>
                    <a:pt x="2096" y="715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48"/>
          <p:cNvSpPr/>
          <p:nvPr/>
        </p:nvSpPr>
        <p:spPr>
          <a:xfrm>
            <a:off x="7218425" y="-660001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02;p48">
            <a:extLst>
              <a:ext uri="{FF2B5EF4-FFF2-40B4-BE49-F238E27FC236}">
                <a16:creationId xmlns:a16="http://schemas.microsoft.com/office/drawing/2014/main" id="{75F4B70A-2F4F-469A-A1FF-8DC02E17A1C1}"/>
              </a:ext>
            </a:extLst>
          </p:cNvPr>
          <p:cNvSpPr txBox="1">
            <a:spLocks/>
          </p:cNvSpPr>
          <p:nvPr/>
        </p:nvSpPr>
        <p:spPr>
          <a:xfrm>
            <a:off x="5969907" y="3643095"/>
            <a:ext cx="297136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 dirty="0"/>
              <a:t>Quick Laundry Service</a:t>
            </a:r>
            <a:endParaRPr lang="en-US" dirty="0"/>
          </a:p>
        </p:txBody>
      </p:sp>
      <p:sp>
        <p:nvSpPr>
          <p:cNvPr id="62" name="Google Shape;603;p48">
            <a:extLst>
              <a:ext uri="{FF2B5EF4-FFF2-40B4-BE49-F238E27FC236}">
                <a16:creationId xmlns:a16="http://schemas.microsoft.com/office/drawing/2014/main" id="{D7836351-5B1B-4566-B809-F76DE25F65A3}"/>
              </a:ext>
            </a:extLst>
          </p:cNvPr>
          <p:cNvSpPr txBox="1">
            <a:spLocks/>
          </p:cNvSpPr>
          <p:nvPr/>
        </p:nvSpPr>
        <p:spPr>
          <a:xfrm>
            <a:off x="5969907" y="4027395"/>
            <a:ext cx="265377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None/>
              <a:defRPr sz="14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indent="0"/>
            <a:r>
              <a:rPr lang="en-GB" dirty="0"/>
              <a:t>Users can use our laundry service through the user app (on process)</a:t>
            </a:r>
          </a:p>
        </p:txBody>
      </p:sp>
      <p:sp>
        <p:nvSpPr>
          <p:cNvPr id="63" name="Google Shape;612;p48">
            <a:extLst>
              <a:ext uri="{FF2B5EF4-FFF2-40B4-BE49-F238E27FC236}">
                <a16:creationId xmlns:a16="http://schemas.microsoft.com/office/drawing/2014/main" id="{584F8547-F90F-4AC6-90B4-E9F6C2EA3258}"/>
              </a:ext>
            </a:extLst>
          </p:cNvPr>
          <p:cNvSpPr/>
          <p:nvPr/>
        </p:nvSpPr>
        <p:spPr>
          <a:xfrm>
            <a:off x="4967007" y="3704597"/>
            <a:ext cx="774300" cy="774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498;p43">
            <a:extLst>
              <a:ext uri="{FF2B5EF4-FFF2-40B4-BE49-F238E27FC236}">
                <a16:creationId xmlns:a16="http://schemas.microsoft.com/office/drawing/2014/main" id="{137FAFCC-7ABF-4532-A5E1-2C0647914EBA}"/>
              </a:ext>
            </a:extLst>
          </p:cNvPr>
          <p:cNvGrpSpPr/>
          <p:nvPr/>
        </p:nvGrpSpPr>
        <p:grpSpPr>
          <a:xfrm>
            <a:off x="5190257" y="3857507"/>
            <a:ext cx="327797" cy="457196"/>
            <a:chOff x="4056168" y="4084342"/>
            <a:chExt cx="278242" cy="39396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4" name="Google Shape;499;p43">
              <a:extLst>
                <a:ext uri="{FF2B5EF4-FFF2-40B4-BE49-F238E27FC236}">
                  <a16:creationId xmlns:a16="http://schemas.microsoft.com/office/drawing/2014/main" id="{50B1E127-7310-4B54-AE3C-2581B46FEDD4}"/>
                </a:ext>
              </a:extLst>
            </p:cNvPr>
            <p:cNvSpPr/>
            <p:nvPr/>
          </p:nvSpPr>
          <p:spPr>
            <a:xfrm>
              <a:off x="4148930" y="4298358"/>
              <a:ext cx="34913" cy="58677"/>
            </a:xfrm>
            <a:custGeom>
              <a:avLst/>
              <a:gdLst/>
              <a:ahLst/>
              <a:cxnLst/>
              <a:rect l="l" t="t" r="r" b="b"/>
              <a:pathLst>
                <a:path w="1049" h="1763" extrusionOk="0">
                  <a:moveTo>
                    <a:pt x="0" y="0"/>
                  </a:moveTo>
                  <a:lnTo>
                    <a:pt x="0" y="1334"/>
                  </a:lnTo>
                  <a:lnTo>
                    <a:pt x="1048" y="1763"/>
                  </a:lnTo>
                  <a:lnTo>
                    <a:pt x="1048" y="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00;p43">
              <a:extLst>
                <a:ext uri="{FF2B5EF4-FFF2-40B4-BE49-F238E27FC236}">
                  <a16:creationId xmlns:a16="http://schemas.microsoft.com/office/drawing/2014/main" id="{7A34F844-3DB3-4686-8439-0D5489EFC385}"/>
                </a:ext>
              </a:extLst>
            </p:cNvPr>
            <p:cNvSpPr/>
            <p:nvPr/>
          </p:nvSpPr>
          <p:spPr>
            <a:xfrm>
              <a:off x="4160812" y="4084342"/>
              <a:ext cx="68995" cy="45996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0" y="1"/>
                  </a:moveTo>
                  <a:lnTo>
                    <a:pt x="0" y="1382"/>
                  </a:lnTo>
                  <a:lnTo>
                    <a:pt x="2072" y="1382"/>
                  </a:lnTo>
                  <a:lnTo>
                    <a:pt x="20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01;p43">
              <a:extLst>
                <a:ext uri="{FF2B5EF4-FFF2-40B4-BE49-F238E27FC236}">
                  <a16:creationId xmlns:a16="http://schemas.microsoft.com/office/drawing/2014/main" id="{C3D8A8DF-8ED7-4BF7-AC08-949102A0FD9F}"/>
                </a:ext>
              </a:extLst>
            </p:cNvPr>
            <p:cNvSpPr/>
            <p:nvPr/>
          </p:nvSpPr>
          <p:spPr>
            <a:xfrm>
              <a:off x="4206777" y="4298358"/>
              <a:ext cx="34913" cy="58677"/>
            </a:xfrm>
            <a:custGeom>
              <a:avLst/>
              <a:gdLst/>
              <a:ahLst/>
              <a:cxnLst/>
              <a:rect l="l" t="t" r="r" b="b"/>
              <a:pathLst>
                <a:path w="1049" h="1763" extrusionOk="0">
                  <a:moveTo>
                    <a:pt x="1049" y="0"/>
                  </a:moveTo>
                  <a:lnTo>
                    <a:pt x="1" y="429"/>
                  </a:lnTo>
                  <a:lnTo>
                    <a:pt x="1" y="1763"/>
                  </a:lnTo>
                  <a:lnTo>
                    <a:pt x="1049" y="1334"/>
                  </a:lnTo>
                  <a:lnTo>
                    <a:pt x="1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02;p43">
              <a:extLst>
                <a:ext uri="{FF2B5EF4-FFF2-40B4-BE49-F238E27FC236}">
                  <a16:creationId xmlns:a16="http://schemas.microsoft.com/office/drawing/2014/main" id="{2088AE39-46B7-4B62-A68B-BBD54DB9FB69}"/>
                </a:ext>
              </a:extLst>
            </p:cNvPr>
            <p:cNvSpPr/>
            <p:nvPr/>
          </p:nvSpPr>
          <p:spPr>
            <a:xfrm>
              <a:off x="4168734" y="4270599"/>
              <a:ext cx="53152" cy="21434"/>
            </a:xfrm>
            <a:custGeom>
              <a:avLst/>
              <a:gdLst/>
              <a:ahLst/>
              <a:cxnLst/>
              <a:rect l="l" t="t" r="r" b="b"/>
              <a:pathLst>
                <a:path w="1597" h="644" extrusionOk="0">
                  <a:moveTo>
                    <a:pt x="810" y="1"/>
                  </a:moveTo>
                  <a:lnTo>
                    <a:pt x="1" y="334"/>
                  </a:lnTo>
                  <a:lnTo>
                    <a:pt x="810" y="644"/>
                  </a:lnTo>
                  <a:lnTo>
                    <a:pt x="1596" y="334"/>
                  </a:lnTo>
                  <a:lnTo>
                    <a:pt x="8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03;p43">
              <a:extLst>
                <a:ext uri="{FF2B5EF4-FFF2-40B4-BE49-F238E27FC236}">
                  <a16:creationId xmlns:a16="http://schemas.microsoft.com/office/drawing/2014/main" id="{AC895C02-D233-473A-B7AF-93EF8AAD489E}"/>
                </a:ext>
              </a:extLst>
            </p:cNvPr>
            <p:cNvSpPr/>
            <p:nvPr/>
          </p:nvSpPr>
          <p:spPr>
            <a:xfrm>
              <a:off x="4056168" y="4084342"/>
              <a:ext cx="278242" cy="393965"/>
            </a:xfrm>
            <a:custGeom>
              <a:avLst/>
              <a:gdLst/>
              <a:ahLst/>
              <a:cxnLst/>
              <a:rect l="l" t="t" r="r" b="b"/>
              <a:pathLst>
                <a:path w="8360" h="11837" extrusionOk="0">
                  <a:moveTo>
                    <a:pt x="4192" y="2644"/>
                  </a:moveTo>
                  <a:lnTo>
                    <a:pt x="5478" y="3930"/>
                  </a:lnTo>
                  <a:lnTo>
                    <a:pt x="4978" y="4430"/>
                  </a:lnTo>
                  <a:lnTo>
                    <a:pt x="4192" y="3620"/>
                  </a:lnTo>
                  <a:lnTo>
                    <a:pt x="3383" y="4430"/>
                  </a:lnTo>
                  <a:lnTo>
                    <a:pt x="2883" y="3930"/>
                  </a:lnTo>
                  <a:lnTo>
                    <a:pt x="4192" y="2644"/>
                  </a:lnTo>
                  <a:close/>
                  <a:moveTo>
                    <a:pt x="4192" y="4835"/>
                  </a:moveTo>
                  <a:lnTo>
                    <a:pt x="6264" y="5692"/>
                  </a:lnTo>
                  <a:lnTo>
                    <a:pt x="6264" y="8240"/>
                  </a:lnTo>
                  <a:lnTo>
                    <a:pt x="4192" y="9074"/>
                  </a:lnTo>
                  <a:lnTo>
                    <a:pt x="2097" y="8240"/>
                  </a:lnTo>
                  <a:lnTo>
                    <a:pt x="2097" y="5692"/>
                  </a:lnTo>
                  <a:lnTo>
                    <a:pt x="4192" y="4835"/>
                  </a:lnTo>
                  <a:close/>
                  <a:moveTo>
                    <a:pt x="5574" y="10098"/>
                  </a:moveTo>
                  <a:lnTo>
                    <a:pt x="5574" y="10788"/>
                  </a:lnTo>
                  <a:lnTo>
                    <a:pt x="2787" y="10788"/>
                  </a:lnTo>
                  <a:lnTo>
                    <a:pt x="2787" y="10098"/>
                  </a:lnTo>
                  <a:close/>
                  <a:moveTo>
                    <a:pt x="1" y="1"/>
                  </a:moveTo>
                  <a:lnTo>
                    <a:pt x="1" y="11836"/>
                  </a:lnTo>
                  <a:lnTo>
                    <a:pt x="8360" y="11836"/>
                  </a:lnTo>
                  <a:lnTo>
                    <a:pt x="8360" y="1"/>
                  </a:lnTo>
                  <a:lnTo>
                    <a:pt x="5931" y="1"/>
                  </a:lnTo>
                  <a:lnTo>
                    <a:pt x="5931" y="2096"/>
                  </a:lnTo>
                  <a:lnTo>
                    <a:pt x="2430" y="2096"/>
                  </a:lnTo>
                  <a:lnTo>
                    <a:pt x="24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172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0"/>
          <p:cNvSpPr txBox="1">
            <a:spLocks noGrp="1"/>
          </p:cNvSpPr>
          <p:nvPr>
            <p:ph type="title"/>
          </p:nvPr>
        </p:nvSpPr>
        <p:spPr>
          <a:xfrm>
            <a:off x="1383014" y="1717704"/>
            <a:ext cx="2688802" cy="14797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Product Demo</a:t>
            </a:r>
            <a:endParaRPr sz="3600" dirty="0"/>
          </a:p>
        </p:txBody>
      </p:sp>
      <p:sp>
        <p:nvSpPr>
          <p:cNvPr id="680" name="Google Shape;680;p50"/>
          <p:cNvSpPr/>
          <p:nvPr/>
        </p:nvSpPr>
        <p:spPr>
          <a:xfrm>
            <a:off x="4798087" y="1171143"/>
            <a:ext cx="3566275" cy="2534207"/>
          </a:xfrm>
          <a:custGeom>
            <a:avLst/>
            <a:gdLst/>
            <a:ahLst/>
            <a:cxnLst/>
            <a:rect l="l" t="t" r="r" b="b"/>
            <a:pathLst>
              <a:path w="285017" h="160902" extrusionOk="0">
                <a:moveTo>
                  <a:pt x="0" y="0"/>
                </a:moveTo>
                <a:lnTo>
                  <a:pt x="0" y="160902"/>
                </a:lnTo>
                <a:lnTo>
                  <a:pt x="285017" y="160902"/>
                </a:lnTo>
                <a:lnTo>
                  <a:pt x="2850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50"/>
          <p:cNvGrpSpPr/>
          <p:nvPr/>
        </p:nvGrpSpPr>
        <p:grpSpPr>
          <a:xfrm>
            <a:off x="4917463" y="3294819"/>
            <a:ext cx="3321220" cy="60238"/>
            <a:chOff x="4917463" y="3447219"/>
            <a:chExt cx="3321220" cy="60238"/>
          </a:xfrm>
        </p:grpSpPr>
        <p:sp>
          <p:nvSpPr>
            <p:cNvPr id="682" name="Google Shape;682;p50"/>
            <p:cNvSpPr/>
            <p:nvPr/>
          </p:nvSpPr>
          <p:spPr>
            <a:xfrm>
              <a:off x="4917463" y="3466368"/>
              <a:ext cx="3321220" cy="21925"/>
            </a:xfrm>
            <a:custGeom>
              <a:avLst/>
              <a:gdLst/>
              <a:ahLst/>
              <a:cxnLst/>
              <a:rect l="l" t="t" r="r" b="b"/>
              <a:pathLst>
                <a:path w="268273" h="1468" extrusionOk="0">
                  <a:moveTo>
                    <a:pt x="0" y="1"/>
                  </a:moveTo>
                  <a:lnTo>
                    <a:pt x="0" y="1468"/>
                  </a:lnTo>
                  <a:lnTo>
                    <a:pt x="268273" y="1468"/>
                  </a:lnTo>
                  <a:lnTo>
                    <a:pt x="268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4978611" y="3447219"/>
              <a:ext cx="61149" cy="60238"/>
            </a:xfrm>
            <a:custGeom>
              <a:avLst/>
              <a:gdLst/>
              <a:ahLst/>
              <a:cxnLst/>
              <a:rect l="l" t="t" r="r" b="b"/>
              <a:pathLst>
                <a:path w="4095" h="4034" extrusionOk="0">
                  <a:moveTo>
                    <a:pt x="2078" y="1"/>
                  </a:moveTo>
                  <a:cubicBezTo>
                    <a:pt x="917" y="1"/>
                    <a:pt x="0" y="917"/>
                    <a:pt x="0" y="2017"/>
                  </a:cubicBezTo>
                  <a:cubicBezTo>
                    <a:pt x="0" y="3117"/>
                    <a:pt x="917" y="4034"/>
                    <a:pt x="2078" y="4034"/>
                  </a:cubicBezTo>
                  <a:cubicBezTo>
                    <a:pt x="3178" y="4034"/>
                    <a:pt x="4094" y="3117"/>
                    <a:pt x="4094" y="2017"/>
                  </a:cubicBezTo>
                  <a:cubicBezTo>
                    <a:pt x="4094" y="917"/>
                    <a:pt x="3178" y="1"/>
                    <a:pt x="20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50"/>
          <p:cNvGrpSpPr/>
          <p:nvPr/>
        </p:nvGrpSpPr>
        <p:grpSpPr>
          <a:xfrm>
            <a:off x="4917499" y="3483613"/>
            <a:ext cx="423670" cy="83351"/>
            <a:chOff x="4917452" y="3559453"/>
            <a:chExt cx="385050" cy="75753"/>
          </a:xfrm>
        </p:grpSpPr>
        <p:sp>
          <p:nvSpPr>
            <p:cNvPr id="685" name="Google Shape;685;p50"/>
            <p:cNvSpPr/>
            <p:nvPr/>
          </p:nvSpPr>
          <p:spPr>
            <a:xfrm>
              <a:off x="4917452" y="3563096"/>
              <a:ext cx="67540" cy="67540"/>
            </a:xfrm>
            <a:custGeom>
              <a:avLst/>
              <a:gdLst/>
              <a:ahLst/>
              <a:cxnLst/>
              <a:rect l="l" t="t" r="r" b="b"/>
              <a:pathLst>
                <a:path w="4523" h="4523" extrusionOk="0">
                  <a:moveTo>
                    <a:pt x="0" y="1"/>
                  </a:moveTo>
                  <a:lnTo>
                    <a:pt x="0" y="4523"/>
                  </a:lnTo>
                  <a:lnTo>
                    <a:pt x="4522" y="22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5070730" y="3572219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3301" h="3301" extrusionOk="0">
                  <a:moveTo>
                    <a:pt x="1" y="1"/>
                  </a:moveTo>
                  <a:lnTo>
                    <a:pt x="1" y="3301"/>
                  </a:lnTo>
                  <a:lnTo>
                    <a:pt x="3300" y="16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5121823" y="3572219"/>
              <a:ext cx="6406" cy="49292"/>
            </a:xfrm>
            <a:custGeom>
              <a:avLst/>
              <a:gdLst/>
              <a:ahLst/>
              <a:cxnLst/>
              <a:rect l="l" t="t" r="r" b="b"/>
              <a:pathLst>
                <a:path w="429" h="3301" extrusionOk="0">
                  <a:moveTo>
                    <a:pt x="1" y="1"/>
                  </a:moveTo>
                  <a:lnTo>
                    <a:pt x="1" y="3301"/>
                  </a:lnTo>
                  <a:lnTo>
                    <a:pt x="428" y="3301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5214885" y="3559453"/>
              <a:ext cx="51129" cy="75753"/>
            </a:xfrm>
            <a:custGeom>
              <a:avLst/>
              <a:gdLst/>
              <a:ahLst/>
              <a:cxnLst/>
              <a:rect l="l" t="t" r="r" b="b"/>
              <a:pathLst>
                <a:path w="3424" h="5073" extrusionOk="0">
                  <a:moveTo>
                    <a:pt x="3423" y="0"/>
                  </a:moveTo>
                  <a:lnTo>
                    <a:pt x="1" y="2506"/>
                  </a:lnTo>
                  <a:lnTo>
                    <a:pt x="3423" y="5072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5214885" y="3578609"/>
              <a:ext cx="25564" cy="37421"/>
            </a:xfrm>
            <a:custGeom>
              <a:avLst/>
              <a:gdLst/>
              <a:ahLst/>
              <a:cxnLst/>
              <a:rect l="l" t="t" r="r" b="b"/>
              <a:pathLst>
                <a:path w="1712" h="2506" extrusionOk="0">
                  <a:moveTo>
                    <a:pt x="1" y="0"/>
                  </a:moveTo>
                  <a:lnTo>
                    <a:pt x="1" y="2506"/>
                  </a:lnTo>
                  <a:lnTo>
                    <a:pt x="1712" y="2506"/>
                  </a:lnTo>
                  <a:lnTo>
                    <a:pt x="1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5273279" y="3561275"/>
              <a:ext cx="29223" cy="72109"/>
            </a:xfrm>
            <a:custGeom>
              <a:avLst/>
              <a:gdLst/>
              <a:ahLst/>
              <a:cxnLst/>
              <a:rect l="l" t="t" r="r" b="b"/>
              <a:pathLst>
                <a:path w="1957" h="4829" extrusionOk="0">
                  <a:moveTo>
                    <a:pt x="1" y="0"/>
                  </a:moveTo>
                  <a:lnTo>
                    <a:pt x="1" y="489"/>
                  </a:lnTo>
                  <a:cubicBezTo>
                    <a:pt x="856" y="734"/>
                    <a:pt x="1468" y="1528"/>
                    <a:pt x="1468" y="2384"/>
                  </a:cubicBezTo>
                  <a:cubicBezTo>
                    <a:pt x="1468" y="3300"/>
                    <a:pt x="856" y="4095"/>
                    <a:pt x="1" y="4278"/>
                  </a:cubicBezTo>
                  <a:lnTo>
                    <a:pt x="1" y="4828"/>
                  </a:lnTo>
                  <a:cubicBezTo>
                    <a:pt x="1162" y="4584"/>
                    <a:pt x="1956" y="3606"/>
                    <a:pt x="1956" y="2384"/>
                  </a:cubicBezTo>
                  <a:cubicBezTo>
                    <a:pt x="1956" y="1223"/>
                    <a:pt x="1162" y="24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5273279" y="3579520"/>
              <a:ext cx="14619" cy="35599"/>
            </a:xfrm>
            <a:custGeom>
              <a:avLst/>
              <a:gdLst/>
              <a:ahLst/>
              <a:cxnLst/>
              <a:rect l="l" t="t" r="r" b="b"/>
              <a:pathLst>
                <a:path w="979" h="2384" extrusionOk="0">
                  <a:moveTo>
                    <a:pt x="1" y="1"/>
                  </a:moveTo>
                  <a:lnTo>
                    <a:pt x="1" y="2384"/>
                  </a:lnTo>
                  <a:cubicBezTo>
                    <a:pt x="612" y="2262"/>
                    <a:pt x="979" y="1773"/>
                    <a:pt x="979" y="1162"/>
                  </a:cubicBezTo>
                  <a:cubicBezTo>
                    <a:pt x="979" y="612"/>
                    <a:pt x="612" y="12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50"/>
          <p:cNvGrpSpPr/>
          <p:nvPr/>
        </p:nvGrpSpPr>
        <p:grpSpPr>
          <a:xfrm>
            <a:off x="7777013" y="3479588"/>
            <a:ext cx="461818" cy="91379"/>
            <a:chOff x="7744900" y="3555795"/>
            <a:chExt cx="419720" cy="83049"/>
          </a:xfrm>
        </p:grpSpPr>
        <p:sp>
          <p:nvSpPr>
            <p:cNvPr id="693" name="Google Shape;693;p50"/>
            <p:cNvSpPr/>
            <p:nvPr/>
          </p:nvSpPr>
          <p:spPr>
            <a:xfrm>
              <a:off x="7744900" y="3564007"/>
              <a:ext cx="104946" cy="65718"/>
            </a:xfrm>
            <a:custGeom>
              <a:avLst/>
              <a:gdLst/>
              <a:ahLst/>
              <a:cxnLst/>
              <a:rect l="l" t="t" r="r" b="b"/>
              <a:pathLst>
                <a:path w="7028" h="4401" extrusionOk="0">
                  <a:moveTo>
                    <a:pt x="6417" y="612"/>
                  </a:moveTo>
                  <a:lnTo>
                    <a:pt x="6417" y="3789"/>
                  </a:lnTo>
                  <a:lnTo>
                    <a:pt x="672" y="3789"/>
                  </a:lnTo>
                  <a:lnTo>
                    <a:pt x="672" y="612"/>
                  </a:lnTo>
                  <a:close/>
                  <a:moveTo>
                    <a:pt x="306" y="1"/>
                  </a:moveTo>
                  <a:cubicBezTo>
                    <a:pt x="183" y="1"/>
                    <a:pt x="0" y="123"/>
                    <a:pt x="0" y="306"/>
                  </a:cubicBezTo>
                  <a:lnTo>
                    <a:pt x="0" y="4095"/>
                  </a:lnTo>
                  <a:cubicBezTo>
                    <a:pt x="0" y="4278"/>
                    <a:pt x="183" y="4401"/>
                    <a:pt x="306" y="4401"/>
                  </a:cubicBezTo>
                  <a:lnTo>
                    <a:pt x="6722" y="4401"/>
                  </a:lnTo>
                  <a:cubicBezTo>
                    <a:pt x="6906" y="4401"/>
                    <a:pt x="7028" y="4278"/>
                    <a:pt x="7028" y="4095"/>
                  </a:cubicBezTo>
                  <a:lnTo>
                    <a:pt x="7028" y="306"/>
                  </a:lnTo>
                  <a:cubicBezTo>
                    <a:pt x="7028" y="123"/>
                    <a:pt x="6906" y="1"/>
                    <a:pt x="6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7916423" y="3556706"/>
              <a:ext cx="101317" cy="80322"/>
            </a:xfrm>
            <a:custGeom>
              <a:avLst/>
              <a:gdLst/>
              <a:ahLst/>
              <a:cxnLst/>
              <a:rect l="l" t="t" r="r" b="b"/>
              <a:pathLst>
                <a:path w="6785" h="5379" extrusionOk="0">
                  <a:moveTo>
                    <a:pt x="856" y="1"/>
                  </a:moveTo>
                  <a:cubicBezTo>
                    <a:pt x="367" y="1"/>
                    <a:pt x="1" y="429"/>
                    <a:pt x="1" y="917"/>
                  </a:cubicBezTo>
                  <a:lnTo>
                    <a:pt x="429" y="917"/>
                  </a:lnTo>
                  <a:cubicBezTo>
                    <a:pt x="429" y="673"/>
                    <a:pt x="612" y="429"/>
                    <a:pt x="856" y="429"/>
                  </a:cubicBezTo>
                  <a:lnTo>
                    <a:pt x="5928" y="429"/>
                  </a:lnTo>
                  <a:cubicBezTo>
                    <a:pt x="6173" y="429"/>
                    <a:pt x="6417" y="673"/>
                    <a:pt x="6417" y="917"/>
                  </a:cubicBezTo>
                  <a:lnTo>
                    <a:pt x="6417" y="4523"/>
                  </a:lnTo>
                  <a:cubicBezTo>
                    <a:pt x="6417" y="4767"/>
                    <a:pt x="6173" y="4951"/>
                    <a:pt x="5928" y="4951"/>
                  </a:cubicBezTo>
                  <a:lnTo>
                    <a:pt x="4706" y="4951"/>
                  </a:lnTo>
                  <a:lnTo>
                    <a:pt x="4706" y="5378"/>
                  </a:lnTo>
                  <a:lnTo>
                    <a:pt x="5928" y="5378"/>
                  </a:lnTo>
                  <a:cubicBezTo>
                    <a:pt x="6417" y="5378"/>
                    <a:pt x="6784" y="5012"/>
                    <a:pt x="6784" y="4523"/>
                  </a:cubicBezTo>
                  <a:lnTo>
                    <a:pt x="6784" y="917"/>
                  </a:lnTo>
                  <a:cubicBezTo>
                    <a:pt x="6784" y="429"/>
                    <a:pt x="6417" y="1"/>
                    <a:pt x="5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7916423" y="3576787"/>
              <a:ext cx="59327" cy="59327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1" y="0"/>
                  </a:moveTo>
                  <a:lnTo>
                    <a:pt x="1" y="611"/>
                  </a:lnTo>
                  <a:cubicBezTo>
                    <a:pt x="1834" y="611"/>
                    <a:pt x="3362" y="2078"/>
                    <a:pt x="3362" y="3972"/>
                  </a:cubicBezTo>
                  <a:lnTo>
                    <a:pt x="3973" y="3972"/>
                  </a:lnTo>
                  <a:cubicBezTo>
                    <a:pt x="3973" y="1772"/>
                    <a:pt x="214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7916423" y="359685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2629" h="2629" extrusionOk="0">
                  <a:moveTo>
                    <a:pt x="1" y="1"/>
                  </a:moveTo>
                  <a:lnTo>
                    <a:pt x="1" y="612"/>
                  </a:lnTo>
                  <a:cubicBezTo>
                    <a:pt x="1101" y="612"/>
                    <a:pt x="2017" y="1528"/>
                    <a:pt x="2017" y="2628"/>
                  </a:cubicBezTo>
                  <a:lnTo>
                    <a:pt x="2629" y="2628"/>
                  </a:lnTo>
                  <a:cubicBezTo>
                    <a:pt x="2629" y="1162"/>
                    <a:pt x="140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7916423" y="3618758"/>
              <a:ext cx="16441" cy="17352"/>
            </a:xfrm>
            <a:custGeom>
              <a:avLst/>
              <a:gdLst/>
              <a:ahLst/>
              <a:cxnLst/>
              <a:rect l="l" t="t" r="r" b="b"/>
              <a:pathLst>
                <a:path w="1101" h="1162" extrusionOk="0">
                  <a:moveTo>
                    <a:pt x="1" y="0"/>
                  </a:moveTo>
                  <a:lnTo>
                    <a:pt x="1" y="1161"/>
                  </a:lnTo>
                  <a:lnTo>
                    <a:pt x="1101" y="1161"/>
                  </a:lnTo>
                  <a:cubicBezTo>
                    <a:pt x="1101" y="550"/>
                    <a:pt x="612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8084318" y="3555795"/>
              <a:ext cx="36510" cy="36525"/>
            </a:xfrm>
            <a:custGeom>
              <a:avLst/>
              <a:gdLst/>
              <a:ahLst/>
              <a:cxnLst/>
              <a:rect l="l" t="t" r="r" b="b"/>
              <a:pathLst>
                <a:path w="2445" h="2446" extrusionOk="0">
                  <a:moveTo>
                    <a:pt x="306" y="1"/>
                  </a:moveTo>
                  <a:cubicBezTo>
                    <a:pt x="122" y="1"/>
                    <a:pt x="0" y="123"/>
                    <a:pt x="0" y="306"/>
                  </a:cubicBezTo>
                  <a:lnTo>
                    <a:pt x="0" y="2140"/>
                  </a:lnTo>
                  <a:cubicBezTo>
                    <a:pt x="0" y="2323"/>
                    <a:pt x="122" y="2445"/>
                    <a:pt x="306" y="2445"/>
                  </a:cubicBezTo>
                  <a:cubicBezTo>
                    <a:pt x="489" y="2445"/>
                    <a:pt x="611" y="2323"/>
                    <a:pt x="611" y="2140"/>
                  </a:cubicBezTo>
                  <a:lnTo>
                    <a:pt x="611" y="612"/>
                  </a:lnTo>
                  <a:lnTo>
                    <a:pt x="2139" y="612"/>
                  </a:lnTo>
                  <a:cubicBezTo>
                    <a:pt x="2322" y="612"/>
                    <a:pt x="2444" y="490"/>
                    <a:pt x="2444" y="306"/>
                  </a:cubicBezTo>
                  <a:cubicBezTo>
                    <a:pt x="2444" y="123"/>
                    <a:pt x="2322" y="1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8127199" y="3555795"/>
              <a:ext cx="37421" cy="36525"/>
            </a:xfrm>
            <a:custGeom>
              <a:avLst/>
              <a:gdLst/>
              <a:ahLst/>
              <a:cxnLst/>
              <a:rect l="l" t="t" r="r" b="b"/>
              <a:pathLst>
                <a:path w="2506" h="2446" extrusionOk="0">
                  <a:moveTo>
                    <a:pt x="367" y="1"/>
                  </a:moveTo>
                  <a:cubicBezTo>
                    <a:pt x="184" y="1"/>
                    <a:pt x="0" y="123"/>
                    <a:pt x="0" y="306"/>
                  </a:cubicBezTo>
                  <a:cubicBezTo>
                    <a:pt x="0" y="490"/>
                    <a:pt x="184" y="612"/>
                    <a:pt x="367" y="612"/>
                  </a:cubicBezTo>
                  <a:lnTo>
                    <a:pt x="1834" y="612"/>
                  </a:lnTo>
                  <a:lnTo>
                    <a:pt x="1834" y="2140"/>
                  </a:lnTo>
                  <a:cubicBezTo>
                    <a:pt x="1834" y="2323"/>
                    <a:pt x="2017" y="2445"/>
                    <a:pt x="2139" y="2445"/>
                  </a:cubicBezTo>
                  <a:cubicBezTo>
                    <a:pt x="2322" y="2445"/>
                    <a:pt x="2506" y="2323"/>
                    <a:pt x="2506" y="2140"/>
                  </a:cubicBezTo>
                  <a:lnTo>
                    <a:pt x="2506" y="306"/>
                  </a:lnTo>
                  <a:cubicBezTo>
                    <a:pt x="2506" y="123"/>
                    <a:pt x="2322" y="1"/>
                    <a:pt x="2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8127199" y="3602334"/>
              <a:ext cx="37421" cy="36510"/>
            </a:xfrm>
            <a:custGeom>
              <a:avLst/>
              <a:gdLst/>
              <a:ahLst/>
              <a:cxnLst/>
              <a:rect l="l" t="t" r="r" b="b"/>
              <a:pathLst>
                <a:path w="2506" h="2445" extrusionOk="0">
                  <a:moveTo>
                    <a:pt x="2139" y="0"/>
                  </a:moveTo>
                  <a:cubicBezTo>
                    <a:pt x="2017" y="0"/>
                    <a:pt x="1834" y="123"/>
                    <a:pt x="1834" y="306"/>
                  </a:cubicBezTo>
                  <a:lnTo>
                    <a:pt x="1834" y="1834"/>
                  </a:lnTo>
                  <a:lnTo>
                    <a:pt x="367" y="1834"/>
                  </a:lnTo>
                  <a:cubicBezTo>
                    <a:pt x="184" y="1834"/>
                    <a:pt x="0" y="1956"/>
                    <a:pt x="0" y="2139"/>
                  </a:cubicBezTo>
                  <a:cubicBezTo>
                    <a:pt x="0" y="2322"/>
                    <a:pt x="184" y="2445"/>
                    <a:pt x="367" y="2445"/>
                  </a:cubicBezTo>
                  <a:lnTo>
                    <a:pt x="2139" y="2445"/>
                  </a:lnTo>
                  <a:cubicBezTo>
                    <a:pt x="2322" y="2445"/>
                    <a:pt x="2506" y="2322"/>
                    <a:pt x="2445" y="2139"/>
                  </a:cubicBezTo>
                  <a:lnTo>
                    <a:pt x="2445" y="306"/>
                  </a:lnTo>
                  <a:cubicBezTo>
                    <a:pt x="2445" y="123"/>
                    <a:pt x="2322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8084318" y="3602334"/>
              <a:ext cx="36510" cy="36510"/>
            </a:xfrm>
            <a:custGeom>
              <a:avLst/>
              <a:gdLst/>
              <a:ahLst/>
              <a:cxnLst/>
              <a:rect l="l" t="t" r="r" b="b"/>
              <a:pathLst>
                <a:path w="2445" h="2445" extrusionOk="0">
                  <a:moveTo>
                    <a:pt x="306" y="0"/>
                  </a:moveTo>
                  <a:cubicBezTo>
                    <a:pt x="122" y="0"/>
                    <a:pt x="0" y="123"/>
                    <a:pt x="0" y="306"/>
                  </a:cubicBezTo>
                  <a:lnTo>
                    <a:pt x="0" y="2139"/>
                  </a:lnTo>
                  <a:cubicBezTo>
                    <a:pt x="0" y="2322"/>
                    <a:pt x="122" y="2445"/>
                    <a:pt x="306" y="2445"/>
                  </a:cubicBezTo>
                  <a:lnTo>
                    <a:pt x="2139" y="2445"/>
                  </a:lnTo>
                  <a:cubicBezTo>
                    <a:pt x="2322" y="2445"/>
                    <a:pt x="2444" y="2322"/>
                    <a:pt x="2444" y="2139"/>
                  </a:cubicBezTo>
                  <a:cubicBezTo>
                    <a:pt x="2444" y="1956"/>
                    <a:pt x="2322" y="1834"/>
                    <a:pt x="2139" y="1834"/>
                  </a:cubicBezTo>
                  <a:lnTo>
                    <a:pt x="611" y="1834"/>
                  </a:lnTo>
                  <a:lnTo>
                    <a:pt x="611" y="306"/>
                  </a:lnTo>
                  <a:cubicBezTo>
                    <a:pt x="611" y="123"/>
                    <a:pt x="489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50"/>
          <p:cNvPicPr preferRelativeResize="0"/>
          <p:nvPr/>
        </p:nvPicPr>
        <p:blipFill>
          <a:blip r:embed="rId3"/>
          <a:srcRect l="775" r="775"/>
          <a:stretch/>
        </p:blipFill>
        <p:spPr>
          <a:xfrm>
            <a:off x="4902400" y="1283849"/>
            <a:ext cx="3361675" cy="1913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3" name="Google Shape;703;p50"/>
          <p:cNvGrpSpPr/>
          <p:nvPr/>
        </p:nvGrpSpPr>
        <p:grpSpPr>
          <a:xfrm>
            <a:off x="6148973" y="1805885"/>
            <a:ext cx="868528" cy="869529"/>
            <a:chOff x="6236157" y="2090799"/>
            <a:chExt cx="693990" cy="694845"/>
          </a:xfrm>
        </p:grpSpPr>
        <p:sp>
          <p:nvSpPr>
            <p:cNvPr id="704" name="Google Shape;704;p50"/>
            <p:cNvSpPr/>
            <p:nvPr/>
          </p:nvSpPr>
          <p:spPr>
            <a:xfrm>
              <a:off x="6236157" y="2090799"/>
              <a:ext cx="693990" cy="694845"/>
            </a:xfrm>
            <a:custGeom>
              <a:avLst/>
              <a:gdLst/>
              <a:ahLst/>
              <a:cxnLst/>
              <a:rect l="l" t="t" r="r" b="b"/>
              <a:pathLst>
                <a:path w="49500" h="49561" extrusionOk="0">
                  <a:moveTo>
                    <a:pt x="24750" y="1"/>
                  </a:moveTo>
                  <a:cubicBezTo>
                    <a:pt x="11062" y="1"/>
                    <a:pt x="1" y="11123"/>
                    <a:pt x="1" y="24750"/>
                  </a:cubicBezTo>
                  <a:cubicBezTo>
                    <a:pt x="1" y="38439"/>
                    <a:pt x="11062" y="49561"/>
                    <a:pt x="24750" y="49561"/>
                  </a:cubicBezTo>
                  <a:cubicBezTo>
                    <a:pt x="38439" y="49561"/>
                    <a:pt x="49500" y="38439"/>
                    <a:pt x="49500" y="24750"/>
                  </a:cubicBezTo>
                  <a:cubicBezTo>
                    <a:pt x="49500" y="11123"/>
                    <a:pt x="38439" y="1"/>
                    <a:pt x="24750" y="1"/>
                  </a:cubicBezTo>
                  <a:close/>
                </a:path>
              </a:pathLst>
            </a:custGeom>
            <a:solidFill>
              <a:srgbClr val="955CFF">
                <a:alpha val="23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6464924" y="2281848"/>
              <a:ext cx="313585" cy="312730"/>
            </a:xfrm>
            <a:custGeom>
              <a:avLst/>
              <a:gdLst/>
              <a:ahLst/>
              <a:cxnLst/>
              <a:rect l="l" t="t" r="r" b="b"/>
              <a:pathLst>
                <a:path w="22367" h="22306" extrusionOk="0">
                  <a:moveTo>
                    <a:pt x="0" y="0"/>
                  </a:moveTo>
                  <a:lnTo>
                    <a:pt x="0" y="22305"/>
                  </a:lnTo>
                  <a:lnTo>
                    <a:pt x="22366" y="11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107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/>
          <p:nvPr/>
        </p:nvSpPr>
        <p:spPr>
          <a:xfrm>
            <a:off x="2073140" y="1802890"/>
            <a:ext cx="1451723" cy="13980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2550761" y="2269882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</a:t>
            </a:r>
            <a:r>
              <a:rPr lang="en-GB" sz="6000" dirty="0"/>
              <a:t>ser Panel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25270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F5E73-E22E-48BF-9A6A-B9527B67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3635" y="816271"/>
            <a:ext cx="1881129" cy="407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D0F19-21B0-41FE-9E8D-E8861B49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15542" y="816271"/>
            <a:ext cx="1881129" cy="4075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9CC60-5A54-49A4-BF97-BDDA7AF984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78286" y="816269"/>
            <a:ext cx="1881129" cy="40757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DBCB61-0DDF-419C-93E5-52A1B069E804}"/>
              </a:ext>
            </a:extLst>
          </p:cNvPr>
          <p:cNvSpPr txBox="1"/>
          <p:nvPr/>
        </p:nvSpPr>
        <p:spPr>
          <a:xfrm>
            <a:off x="673597" y="400372"/>
            <a:ext cx="1161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Sign Up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C76D74-DEE5-454B-8977-EBC30CB10E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41030" y="816619"/>
            <a:ext cx="1881129" cy="4075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7B884-3854-43D2-B420-D023E6FA028D}"/>
              </a:ext>
            </a:extLst>
          </p:cNvPr>
          <p:cNvSpPr txBox="1"/>
          <p:nvPr/>
        </p:nvSpPr>
        <p:spPr>
          <a:xfrm>
            <a:off x="2875504" y="400372"/>
            <a:ext cx="1161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Sign In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C6A72-C8BB-4DF8-9355-956C64700087}"/>
              </a:ext>
            </a:extLst>
          </p:cNvPr>
          <p:cNvSpPr txBox="1"/>
          <p:nvPr/>
        </p:nvSpPr>
        <p:spPr>
          <a:xfrm>
            <a:off x="5000548" y="392276"/>
            <a:ext cx="1436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Dashboard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22CB9-05EC-4015-BC49-59F5BE987DB3}"/>
              </a:ext>
            </a:extLst>
          </p:cNvPr>
          <p:cNvSpPr txBox="1"/>
          <p:nvPr/>
        </p:nvSpPr>
        <p:spPr>
          <a:xfrm>
            <a:off x="7221010" y="400372"/>
            <a:ext cx="152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Montserrat ExtraBold" pitchFamily="2" charset="0"/>
              </a:rPr>
              <a:t>User Profile</a:t>
            </a:r>
            <a:endParaRPr lang="en-US" sz="1600" dirty="0">
              <a:solidFill>
                <a:schemeClr val="bg1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73745"/>
      </p:ext>
    </p:extLst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487</Words>
  <Application>Microsoft Office PowerPoint</Application>
  <PresentationFormat>On-screen Show (16:9)</PresentationFormat>
  <Paragraphs>87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Montserrat ExtraBold</vt:lpstr>
      <vt:lpstr>Barlow Semi Condensed</vt:lpstr>
      <vt:lpstr>Arial</vt:lpstr>
      <vt:lpstr>Barlow Semi Condensed Medium</vt:lpstr>
      <vt:lpstr>Awesome Augmented Reality App Pitch Deck by Slidesgo</vt:lpstr>
      <vt:lpstr>Bangla Dorji Application</vt:lpstr>
      <vt:lpstr>Our Team</vt:lpstr>
      <vt:lpstr>Introduction</vt:lpstr>
      <vt:lpstr>Problem &amp; solution</vt:lpstr>
      <vt:lpstr>LOGO</vt:lpstr>
      <vt:lpstr>Product overview</vt:lpstr>
      <vt:lpstr>Product Demo</vt:lpstr>
      <vt:lpstr>User Panel</vt:lpstr>
      <vt:lpstr>PowerPoint Presentation</vt:lpstr>
      <vt:lpstr>PowerPoint Presentation</vt:lpstr>
      <vt:lpstr>Admin Panel</vt:lpstr>
      <vt:lpstr>PowerPoint Presentation</vt:lpstr>
      <vt:lpstr>Problem</vt:lpstr>
      <vt:lpstr>Competitor</vt:lpstr>
      <vt:lpstr>Business Model</vt:lpstr>
      <vt:lpstr>Target</vt:lpstr>
      <vt:lpstr>Project Timing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Dorji Application</dc:title>
  <cp:lastModifiedBy>Kabbo 45</cp:lastModifiedBy>
  <cp:revision>36</cp:revision>
  <dcterms:modified xsi:type="dcterms:W3CDTF">2022-09-09T21:18:51Z</dcterms:modified>
</cp:coreProperties>
</file>