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975EF6-CAB2-47EF-A2E6-7BFDC5B0F3B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D399C5-95EE-4EE4-BE98-E4D44F05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37" y="1936377"/>
            <a:ext cx="8825658" cy="1187016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Magazine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661" y="371506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48480"/>
            <a:ext cx="8761413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Food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Vloggers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visited Pakistan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Zobia</a:t>
            </a:r>
            <a:r>
              <a:rPr lang="en-US" sz="2400" dirty="0" smtClean="0"/>
              <a:t> Khalid 3355</a:t>
            </a:r>
          </a:p>
          <a:p>
            <a:r>
              <a:rPr lang="en-US" sz="2400" dirty="0" err="1" smtClean="0"/>
              <a:t>Syeda</a:t>
            </a:r>
            <a:r>
              <a:rPr lang="en-US" sz="2400" dirty="0" smtClean="0"/>
              <a:t> </a:t>
            </a:r>
            <a:r>
              <a:rPr lang="en-US" sz="2400" dirty="0" err="1" smtClean="0"/>
              <a:t>Kainta</a:t>
            </a:r>
            <a:r>
              <a:rPr lang="en-US" sz="2400" dirty="0" smtClean="0"/>
              <a:t> 3256</a:t>
            </a:r>
          </a:p>
          <a:p>
            <a:r>
              <a:rPr lang="en-US" sz="2400" dirty="0" err="1" smtClean="0"/>
              <a:t>Syeda</a:t>
            </a:r>
            <a:r>
              <a:rPr lang="en-US" sz="2400" dirty="0" smtClean="0"/>
              <a:t> </a:t>
            </a:r>
            <a:r>
              <a:rPr lang="en-US" sz="2400" dirty="0" err="1" smtClean="0"/>
              <a:t>Wajiha</a:t>
            </a:r>
            <a:r>
              <a:rPr lang="en-US" sz="2400" dirty="0" smtClean="0"/>
              <a:t> Zahra 3277</a:t>
            </a:r>
          </a:p>
          <a:p>
            <a:r>
              <a:rPr lang="en-US" sz="2400" dirty="0" smtClean="0"/>
              <a:t>Sidra </a:t>
            </a:r>
            <a:r>
              <a:rPr lang="en-US" sz="2400" dirty="0" err="1" smtClean="0"/>
              <a:t>Rehman</a:t>
            </a:r>
            <a:r>
              <a:rPr lang="en-US" sz="2400" dirty="0" smtClean="0"/>
              <a:t> </a:t>
            </a:r>
            <a:r>
              <a:rPr lang="en-US" sz="2400" dirty="0" err="1" smtClean="0"/>
              <a:t>Afridi</a:t>
            </a:r>
            <a:r>
              <a:rPr lang="en-US" sz="2400" dirty="0" smtClean="0"/>
              <a:t> 3866</a:t>
            </a:r>
          </a:p>
          <a:p>
            <a:r>
              <a:rPr lang="en-US" sz="2400" dirty="0" err="1" smtClean="0"/>
              <a:t>Kainat</a:t>
            </a:r>
            <a:r>
              <a:rPr lang="en-US" sz="2400" dirty="0" smtClean="0"/>
              <a:t> </a:t>
            </a:r>
            <a:r>
              <a:rPr lang="en-US" sz="2400" dirty="0" err="1" smtClean="0"/>
              <a:t>Kausar</a:t>
            </a:r>
            <a:r>
              <a:rPr lang="en-US" sz="2400" dirty="0" smtClean="0"/>
              <a:t> 3682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05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in Microsoft 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Table of Content</a:t>
            </a:r>
          </a:p>
          <a:p>
            <a:r>
              <a:rPr lang="en-US" dirty="0" smtClean="0"/>
              <a:t>Header 1 &amp; Header 2</a:t>
            </a:r>
          </a:p>
          <a:p>
            <a:r>
              <a:rPr lang="en-US" dirty="0" smtClean="0"/>
              <a:t>Insert Pictures (Picture Style &amp; Size)</a:t>
            </a:r>
          </a:p>
          <a:p>
            <a:r>
              <a:rPr lang="en-US" dirty="0" smtClean="0"/>
              <a:t>Wrap Text Behind Text &amp; Square</a:t>
            </a:r>
          </a:p>
          <a:p>
            <a:r>
              <a:rPr lang="en-US" dirty="0" smtClean="0"/>
              <a:t>Color Highlights </a:t>
            </a:r>
          </a:p>
          <a:p>
            <a:r>
              <a:rPr lang="en-US" dirty="0" smtClean="0"/>
              <a:t>Text Color &amp; Size</a:t>
            </a:r>
          </a:p>
          <a:p>
            <a:r>
              <a:rPr lang="en-US" dirty="0" smtClean="0"/>
              <a:t>Page Color (Fill Effects)</a:t>
            </a:r>
          </a:p>
          <a:p>
            <a:r>
              <a:rPr lang="en-US" dirty="0" smtClean="0"/>
              <a:t>Margins (Narrow)</a:t>
            </a:r>
          </a:p>
          <a:p>
            <a:r>
              <a:rPr lang="en-US" dirty="0" smtClean="0"/>
              <a:t>Page Number (Bottom Of Page)</a:t>
            </a:r>
          </a:p>
          <a:p>
            <a:r>
              <a:rPr lang="en-US" dirty="0" smtClean="0"/>
              <a:t>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Craziness of Pakistani Cuisine </a:t>
            </a:r>
          </a:p>
          <a:p>
            <a:pPr algn="just"/>
            <a:r>
              <a:rPr lang="en-US" sz="2400" dirty="0" smtClean="0"/>
              <a:t>Food in Different Region of Pakistan</a:t>
            </a:r>
          </a:p>
          <a:p>
            <a:pPr algn="just"/>
            <a:r>
              <a:rPr lang="en-US" sz="2400" dirty="0" smtClean="0"/>
              <a:t>Foreigners Visits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8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Pakistani Food Specialty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Spiciness</a:t>
            </a:r>
          </a:p>
          <a:p>
            <a:pPr algn="just"/>
            <a:r>
              <a:rPr lang="en-US" sz="2000" dirty="0" smtClean="0"/>
              <a:t>Fully Cooked</a:t>
            </a:r>
          </a:p>
          <a:p>
            <a:pPr algn="just"/>
            <a:r>
              <a:rPr lang="en-US" sz="2000" dirty="0" smtClean="0"/>
              <a:t>Colored</a:t>
            </a:r>
          </a:p>
          <a:p>
            <a:pPr algn="just"/>
            <a:r>
              <a:rPr lang="en-US" sz="2000" dirty="0" smtClean="0"/>
              <a:t>Full Flavored and Rich in Taste</a:t>
            </a:r>
          </a:p>
          <a:p>
            <a:pPr algn="just"/>
            <a:r>
              <a:rPr lang="en-US" sz="2000" dirty="0" smtClean="0"/>
              <a:t>Full of Diversity and Culture</a:t>
            </a:r>
          </a:p>
        </p:txBody>
      </p:sp>
    </p:spTree>
    <p:extLst>
      <p:ext uri="{BB962C8B-B14F-4D97-AF65-F5344CB8AC3E}">
        <p14:creationId xmlns:p14="http://schemas.microsoft.com/office/powerpoint/2010/main" val="34989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Biryani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b="1" dirty="0"/>
              <a:t>Biryani is a mixture of delicious yellow rice and either chicken or beef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And most loving Food of Pakistan.</a:t>
            </a: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73" y="2644215"/>
            <a:ext cx="37615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Chicken Tikka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b="1" dirty="0"/>
              <a:t>Chicken tikka is one of the most popular foods in Pakistan, both for its taste and its nutritional value—that is if it is not accompanied by “</a:t>
            </a:r>
            <a:r>
              <a:rPr lang="en-US" b="1" dirty="0" err="1"/>
              <a:t>naan</a:t>
            </a:r>
            <a:r>
              <a:rPr lang="en-US" b="1" dirty="0" smtClean="0"/>
              <a:t>.”</a:t>
            </a:r>
          </a:p>
          <a:p>
            <a:r>
              <a:rPr lang="en-US" b="1" dirty="0" smtClean="0"/>
              <a:t>Sales at every Corner in Streets.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7" y="2697629"/>
            <a:ext cx="3759835" cy="3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Variety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30" y="2603500"/>
            <a:ext cx="51264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5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634912"/>
            <a:ext cx="8761413" cy="457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 Mesmerized by Pakistani Cuisine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603500"/>
            <a:ext cx="3416300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771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177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Food Magazine</vt:lpstr>
      <vt:lpstr>Group</vt:lpstr>
      <vt:lpstr>Features Used in Microsoft Word </vt:lpstr>
      <vt:lpstr>Introduction</vt:lpstr>
      <vt:lpstr>Pakistani Food Specialty</vt:lpstr>
      <vt:lpstr>Biryani</vt:lpstr>
      <vt:lpstr>Chicken Tikka</vt:lpstr>
      <vt:lpstr>So Much Variety</vt:lpstr>
      <vt:lpstr>Foreigner Mesmerized by Pakistani Cuisine  </vt:lpstr>
      <vt:lpstr>Famous Food Vloggers visited Pakistan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Magazine</dc:title>
  <dc:creator>Windows User</dc:creator>
  <cp:lastModifiedBy>Windows User</cp:lastModifiedBy>
  <cp:revision>7</cp:revision>
  <dcterms:created xsi:type="dcterms:W3CDTF">2019-12-16T06:14:48Z</dcterms:created>
  <dcterms:modified xsi:type="dcterms:W3CDTF">2019-12-17T04:22:16Z</dcterms:modified>
</cp:coreProperties>
</file>