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42"/>
  </p:notesMasterIdLst>
  <p:handoutMasterIdLst>
    <p:handoutMasterId r:id="rId43"/>
  </p:handoutMasterIdLst>
  <p:sldIdLst>
    <p:sldId id="256" r:id="rId2"/>
    <p:sldId id="338" r:id="rId3"/>
    <p:sldId id="346" r:id="rId4"/>
    <p:sldId id="339" r:id="rId5"/>
    <p:sldId id="340" r:id="rId6"/>
    <p:sldId id="341" r:id="rId7"/>
    <p:sldId id="342" r:id="rId8"/>
    <p:sldId id="345" r:id="rId9"/>
    <p:sldId id="347" r:id="rId10"/>
    <p:sldId id="295" r:id="rId11"/>
    <p:sldId id="267" r:id="rId12"/>
    <p:sldId id="268" r:id="rId13"/>
    <p:sldId id="329" r:id="rId14"/>
    <p:sldId id="328" r:id="rId15"/>
    <p:sldId id="257" r:id="rId16"/>
    <p:sldId id="296" r:id="rId17"/>
    <p:sldId id="297" r:id="rId18"/>
    <p:sldId id="298" r:id="rId19"/>
    <p:sldId id="258" r:id="rId20"/>
    <p:sldId id="299" r:id="rId21"/>
    <p:sldId id="303" r:id="rId22"/>
    <p:sldId id="305" r:id="rId23"/>
    <p:sldId id="330" r:id="rId24"/>
    <p:sldId id="300" r:id="rId25"/>
    <p:sldId id="306" r:id="rId26"/>
    <p:sldId id="307" r:id="rId27"/>
    <p:sldId id="308" r:id="rId28"/>
    <p:sldId id="309" r:id="rId29"/>
    <p:sldId id="301" r:id="rId30"/>
    <p:sldId id="311" r:id="rId31"/>
    <p:sldId id="310" r:id="rId32"/>
    <p:sldId id="331" r:id="rId33"/>
    <p:sldId id="335" r:id="rId34"/>
    <p:sldId id="284" r:id="rId35"/>
    <p:sldId id="285" r:id="rId36"/>
    <p:sldId id="286" r:id="rId37"/>
    <p:sldId id="287" r:id="rId38"/>
    <p:sldId id="315" r:id="rId39"/>
    <p:sldId id="259" r:id="rId40"/>
    <p:sldId id="316"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7/15/2019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7/15/2019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152642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29057" indent="-280406" eaLnBrk="0" hangingPunct="0">
              <a:defRPr sz="2400" b="1">
                <a:solidFill>
                  <a:schemeClr val="tx1"/>
                </a:solidFill>
                <a:latin typeface="Arial" charset="0"/>
              </a:defRPr>
            </a:lvl2pPr>
            <a:lvl3pPr marL="1121626" indent="-224325" eaLnBrk="0" hangingPunct="0">
              <a:defRPr sz="2400" b="1">
                <a:solidFill>
                  <a:schemeClr val="tx1"/>
                </a:solidFill>
                <a:latin typeface="Arial" charset="0"/>
              </a:defRPr>
            </a:lvl3pPr>
            <a:lvl4pPr marL="1570276" indent="-224325" eaLnBrk="0" hangingPunct="0">
              <a:defRPr sz="2400" b="1">
                <a:solidFill>
                  <a:schemeClr val="tx1"/>
                </a:solidFill>
                <a:latin typeface="Arial" charset="0"/>
              </a:defRPr>
            </a:lvl4pPr>
            <a:lvl5pPr marL="2018927" indent="-224325" eaLnBrk="0" hangingPunct="0">
              <a:defRPr sz="2400" b="1">
                <a:solidFill>
                  <a:schemeClr val="tx1"/>
                </a:solidFill>
                <a:latin typeface="Arial" charset="0"/>
              </a:defRPr>
            </a:lvl5pPr>
            <a:lvl6pPr marL="2467577" indent="-224325" eaLnBrk="0" fontAlgn="base" hangingPunct="0">
              <a:spcBef>
                <a:spcPct val="0"/>
              </a:spcBef>
              <a:spcAft>
                <a:spcPct val="0"/>
              </a:spcAft>
              <a:defRPr sz="2400" b="1">
                <a:solidFill>
                  <a:schemeClr val="tx1"/>
                </a:solidFill>
                <a:latin typeface="Arial" charset="0"/>
              </a:defRPr>
            </a:lvl6pPr>
            <a:lvl7pPr marL="2916227" indent="-224325" eaLnBrk="0" fontAlgn="base" hangingPunct="0">
              <a:spcBef>
                <a:spcPct val="0"/>
              </a:spcBef>
              <a:spcAft>
                <a:spcPct val="0"/>
              </a:spcAft>
              <a:defRPr sz="2400" b="1">
                <a:solidFill>
                  <a:schemeClr val="tx1"/>
                </a:solidFill>
                <a:latin typeface="Arial" charset="0"/>
              </a:defRPr>
            </a:lvl7pPr>
            <a:lvl8pPr marL="3364878" indent="-224325" eaLnBrk="0" fontAlgn="base" hangingPunct="0">
              <a:spcBef>
                <a:spcPct val="0"/>
              </a:spcBef>
              <a:spcAft>
                <a:spcPct val="0"/>
              </a:spcAft>
              <a:defRPr sz="2400" b="1">
                <a:solidFill>
                  <a:schemeClr val="tx1"/>
                </a:solidFill>
                <a:latin typeface="Arial" charset="0"/>
              </a:defRPr>
            </a:lvl8pPr>
            <a:lvl9pPr marL="3813528" indent="-224325" eaLnBrk="0" fontAlgn="base" hangingPunct="0">
              <a:spcBef>
                <a:spcPct val="0"/>
              </a:spcBef>
              <a:spcAft>
                <a:spcPct val="0"/>
              </a:spcAft>
              <a:defRPr sz="2400" b="1">
                <a:solidFill>
                  <a:schemeClr val="tx1"/>
                </a:solidFill>
                <a:latin typeface="Arial" charset="0"/>
              </a:defRPr>
            </a:lvl9pPr>
          </a:lstStyle>
          <a:p>
            <a:pPr eaLnBrk="1" hangingPunct="1"/>
            <a:fld id="{0F4AC382-4153-4F9E-89E1-8CE5F4E5AC1B}" type="datetime1">
              <a:rPr lang="en-US" altLang="sv-FI" sz="1200" b="0">
                <a:ea typeface="MS PGothic" pitchFamily="34" charset="-128"/>
              </a:rPr>
              <a:pPr eaLnBrk="1" hangingPunct="1"/>
              <a:t>7/15/2019</a:t>
            </a:fld>
            <a:endParaRPr lang="en-US" altLang="sv-FI" sz="1200" b="0">
              <a:ea typeface="MS PGothic" pitchFamily="34" charset="-128"/>
            </a:endParaRPr>
          </a:p>
        </p:txBody>
      </p:sp>
      <p:sp>
        <p:nvSpPr>
          <p:cNvPr id="3686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29057" indent="-280406" eaLnBrk="0" hangingPunct="0">
              <a:defRPr sz="2400" b="1">
                <a:solidFill>
                  <a:schemeClr val="tx1"/>
                </a:solidFill>
                <a:latin typeface="Arial" charset="0"/>
              </a:defRPr>
            </a:lvl2pPr>
            <a:lvl3pPr marL="1121626" indent="-224325" eaLnBrk="0" hangingPunct="0">
              <a:defRPr sz="2400" b="1">
                <a:solidFill>
                  <a:schemeClr val="tx1"/>
                </a:solidFill>
                <a:latin typeface="Arial" charset="0"/>
              </a:defRPr>
            </a:lvl3pPr>
            <a:lvl4pPr marL="1570276" indent="-224325" eaLnBrk="0" hangingPunct="0">
              <a:defRPr sz="2400" b="1">
                <a:solidFill>
                  <a:schemeClr val="tx1"/>
                </a:solidFill>
                <a:latin typeface="Arial" charset="0"/>
              </a:defRPr>
            </a:lvl4pPr>
            <a:lvl5pPr marL="2018927" indent="-224325" eaLnBrk="0" hangingPunct="0">
              <a:defRPr sz="2400" b="1">
                <a:solidFill>
                  <a:schemeClr val="tx1"/>
                </a:solidFill>
                <a:latin typeface="Arial" charset="0"/>
              </a:defRPr>
            </a:lvl5pPr>
            <a:lvl6pPr marL="2467577" indent="-224325" eaLnBrk="0" fontAlgn="base" hangingPunct="0">
              <a:spcBef>
                <a:spcPct val="0"/>
              </a:spcBef>
              <a:spcAft>
                <a:spcPct val="0"/>
              </a:spcAft>
              <a:defRPr sz="2400" b="1">
                <a:solidFill>
                  <a:schemeClr val="tx1"/>
                </a:solidFill>
                <a:latin typeface="Arial" charset="0"/>
              </a:defRPr>
            </a:lvl6pPr>
            <a:lvl7pPr marL="2916227" indent="-224325" eaLnBrk="0" fontAlgn="base" hangingPunct="0">
              <a:spcBef>
                <a:spcPct val="0"/>
              </a:spcBef>
              <a:spcAft>
                <a:spcPct val="0"/>
              </a:spcAft>
              <a:defRPr sz="2400" b="1">
                <a:solidFill>
                  <a:schemeClr val="tx1"/>
                </a:solidFill>
                <a:latin typeface="Arial" charset="0"/>
              </a:defRPr>
            </a:lvl7pPr>
            <a:lvl8pPr marL="3364878" indent="-224325" eaLnBrk="0" fontAlgn="base" hangingPunct="0">
              <a:spcBef>
                <a:spcPct val="0"/>
              </a:spcBef>
              <a:spcAft>
                <a:spcPct val="0"/>
              </a:spcAft>
              <a:defRPr sz="2400" b="1">
                <a:solidFill>
                  <a:schemeClr val="tx1"/>
                </a:solidFill>
                <a:latin typeface="Arial" charset="0"/>
              </a:defRPr>
            </a:lvl8pPr>
            <a:lvl9pPr marL="3813528" indent="-224325" eaLnBrk="0" fontAlgn="base" hangingPunct="0">
              <a:spcBef>
                <a:spcPct val="0"/>
              </a:spcBef>
              <a:spcAft>
                <a:spcPct val="0"/>
              </a:spcAft>
              <a:defRPr sz="2400" b="1">
                <a:solidFill>
                  <a:schemeClr val="tx1"/>
                </a:solidFill>
                <a:latin typeface="Arial" charset="0"/>
              </a:defRPr>
            </a:lvl9pPr>
          </a:lstStyle>
          <a:p>
            <a:pPr eaLnBrk="1" hangingPunct="1"/>
            <a:fld id="{E08C749E-5074-4908-97D1-CC7D1F5AD05D}" type="slidenum">
              <a:rPr lang="en-US" altLang="sv-FI" sz="1200" b="0">
                <a:ea typeface="MS PGothic" pitchFamily="34" charset="-128"/>
              </a:rPr>
              <a:pPr eaLnBrk="1" hangingPunct="1"/>
              <a:t>5</a:t>
            </a:fld>
            <a:endParaRPr lang="en-US" altLang="sv-FI" sz="1200" b="0">
              <a:ea typeface="MS PGothic" pitchFamily="34" charset="-128"/>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sv-FI" smtClean="0">
              <a:latin typeface="Arial" charset="0"/>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29057" indent="-280406" eaLnBrk="0" hangingPunct="0">
              <a:defRPr sz="2400" b="1">
                <a:solidFill>
                  <a:schemeClr val="tx1"/>
                </a:solidFill>
                <a:latin typeface="Arial" charset="0"/>
              </a:defRPr>
            </a:lvl2pPr>
            <a:lvl3pPr marL="1121626" indent="-224325" eaLnBrk="0" hangingPunct="0">
              <a:defRPr sz="2400" b="1">
                <a:solidFill>
                  <a:schemeClr val="tx1"/>
                </a:solidFill>
                <a:latin typeface="Arial" charset="0"/>
              </a:defRPr>
            </a:lvl3pPr>
            <a:lvl4pPr marL="1570276" indent="-224325" eaLnBrk="0" hangingPunct="0">
              <a:defRPr sz="2400" b="1">
                <a:solidFill>
                  <a:schemeClr val="tx1"/>
                </a:solidFill>
                <a:latin typeface="Arial" charset="0"/>
              </a:defRPr>
            </a:lvl4pPr>
            <a:lvl5pPr marL="2018927" indent="-224325" eaLnBrk="0" hangingPunct="0">
              <a:defRPr sz="2400" b="1">
                <a:solidFill>
                  <a:schemeClr val="tx1"/>
                </a:solidFill>
                <a:latin typeface="Arial" charset="0"/>
              </a:defRPr>
            </a:lvl5pPr>
            <a:lvl6pPr marL="2467577" indent="-224325" eaLnBrk="0" fontAlgn="base" hangingPunct="0">
              <a:spcBef>
                <a:spcPct val="0"/>
              </a:spcBef>
              <a:spcAft>
                <a:spcPct val="0"/>
              </a:spcAft>
              <a:defRPr sz="2400" b="1">
                <a:solidFill>
                  <a:schemeClr val="tx1"/>
                </a:solidFill>
                <a:latin typeface="Arial" charset="0"/>
              </a:defRPr>
            </a:lvl6pPr>
            <a:lvl7pPr marL="2916227" indent="-224325" eaLnBrk="0" fontAlgn="base" hangingPunct="0">
              <a:spcBef>
                <a:spcPct val="0"/>
              </a:spcBef>
              <a:spcAft>
                <a:spcPct val="0"/>
              </a:spcAft>
              <a:defRPr sz="2400" b="1">
                <a:solidFill>
                  <a:schemeClr val="tx1"/>
                </a:solidFill>
                <a:latin typeface="Arial" charset="0"/>
              </a:defRPr>
            </a:lvl7pPr>
            <a:lvl8pPr marL="3364878" indent="-224325" eaLnBrk="0" fontAlgn="base" hangingPunct="0">
              <a:spcBef>
                <a:spcPct val="0"/>
              </a:spcBef>
              <a:spcAft>
                <a:spcPct val="0"/>
              </a:spcAft>
              <a:defRPr sz="2400" b="1">
                <a:solidFill>
                  <a:schemeClr val="tx1"/>
                </a:solidFill>
                <a:latin typeface="Arial" charset="0"/>
              </a:defRPr>
            </a:lvl8pPr>
            <a:lvl9pPr marL="3813528" indent="-224325" eaLnBrk="0" fontAlgn="base" hangingPunct="0">
              <a:spcBef>
                <a:spcPct val="0"/>
              </a:spcBef>
              <a:spcAft>
                <a:spcPct val="0"/>
              </a:spcAft>
              <a:defRPr sz="2400" b="1">
                <a:solidFill>
                  <a:schemeClr val="tx1"/>
                </a:solidFill>
                <a:latin typeface="Arial" charset="0"/>
              </a:defRPr>
            </a:lvl9pPr>
          </a:lstStyle>
          <a:p>
            <a:pPr eaLnBrk="1" hangingPunct="1"/>
            <a:fld id="{79B5472E-938A-4662-87B0-F97BBAF6A5D6}" type="datetime1">
              <a:rPr lang="en-US" altLang="sv-FI" sz="1200" b="0">
                <a:ea typeface="MS PGothic" pitchFamily="34" charset="-128"/>
              </a:rPr>
              <a:pPr eaLnBrk="1" hangingPunct="1"/>
              <a:t>7/15/2019</a:t>
            </a:fld>
            <a:endParaRPr lang="en-US" altLang="sv-FI" sz="1200" b="0">
              <a:ea typeface="MS PGothic" pitchFamily="34" charset="-128"/>
            </a:endParaRPr>
          </a:p>
        </p:txBody>
      </p:sp>
      <p:sp>
        <p:nvSpPr>
          <p:cNvPr id="3789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29057" indent="-280406" eaLnBrk="0" hangingPunct="0">
              <a:defRPr sz="2400" b="1">
                <a:solidFill>
                  <a:schemeClr val="tx1"/>
                </a:solidFill>
                <a:latin typeface="Arial" charset="0"/>
              </a:defRPr>
            </a:lvl2pPr>
            <a:lvl3pPr marL="1121626" indent="-224325" eaLnBrk="0" hangingPunct="0">
              <a:defRPr sz="2400" b="1">
                <a:solidFill>
                  <a:schemeClr val="tx1"/>
                </a:solidFill>
                <a:latin typeface="Arial" charset="0"/>
              </a:defRPr>
            </a:lvl3pPr>
            <a:lvl4pPr marL="1570276" indent="-224325" eaLnBrk="0" hangingPunct="0">
              <a:defRPr sz="2400" b="1">
                <a:solidFill>
                  <a:schemeClr val="tx1"/>
                </a:solidFill>
                <a:latin typeface="Arial" charset="0"/>
              </a:defRPr>
            </a:lvl4pPr>
            <a:lvl5pPr marL="2018927" indent="-224325" eaLnBrk="0" hangingPunct="0">
              <a:defRPr sz="2400" b="1">
                <a:solidFill>
                  <a:schemeClr val="tx1"/>
                </a:solidFill>
                <a:latin typeface="Arial" charset="0"/>
              </a:defRPr>
            </a:lvl5pPr>
            <a:lvl6pPr marL="2467577" indent="-224325" eaLnBrk="0" fontAlgn="base" hangingPunct="0">
              <a:spcBef>
                <a:spcPct val="0"/>
              </a:spcBef>
              <a:spcAft>
                <a:spcPct val="0"/>
              </a:spcAft>
              <a:defRPr sz="2400" b="1">
                <a:solidFill>
                  <a:schemeClr val="tx1"/>
                </a:solidFill>
                <a:latin typeface="Arial" charset="0"/>
              </a:defRPr>
            </a:lvl6pPr>
            <a:lvl7pPr marL="2916227" indent="-224325" eaLnBrk="0" fontAlgn="base" hangingPunct="0">
              <a:spcBef>
                <a:spcPct val="0"/>
              </a:spcBef>
              <a:spcAft>
                <a:spcPct val="0"/>
              </a:spcAft>
              <a:defRPr sz="2400" b="1">
                <a:solidFill>
                  <a:schemeClr val="tx1"/>
                </a:solidFill>
                <a:latin typeface="Arial" charset="0"/>
              </a:defRPr>
            </a:lvl7pPr>
            <a:lvl8pPr marL="3364878" indent="-224325" eaLnBrk="0" fontAlgn="base" hangingPunct="0">
              <a:spcBef>
                <a:spcPct val="0"/>
              </a:spcBef>
              <a:spcAft>
                <a:spcPct val="0"/>
              </a:spcAft>
              <a:defRPr sz="2400" b="1">
                <a:solidFill>
                  <a:schemeClr val="tx1"/>
                </a:solidFill>
                <a:latin typeface="Arial" charset="0"/>
              </a:defRPr>
            </a:lvl8pPr>
            <a:lvl9pPr marL="3813528" indent="-224325" eaLnBrk="0" fontAlgn="base" hangingPunct="0">
              <a:spcBef>
                <a:spcPct val="0"/>
              </a:spcBef>
              <a:spcAft>
                <a:spcPct val="0"/>
              </a:spcAft>
              <a:defRPr sz="2400" b="1">
                <a:solidFill>
                  <a:schemeClr val="tx1"/>
                </a:solidFill>
                <a:latin typeface="Arial" charset="0"/>
              </a:defRPr>
            </a:lvl9pPr>
          </a:lstStyle>
          <a:p>
            <a:pPr eaLnBrk="1" hangingPunct="1"/>
            <a:fld id="{F8AC9C04-AC77-48A0-A4C5-3C0D8BF0E2B7}" type="slidenum">
              <a:rPr lang="en-US" altLang="sv-FI" sz="1200" b="0">
                <a:ea typeface="MS PGothic" pitchFamily="34" charset="-128"/>
              </a:rPr>
              <a:pPr eaLnBrk="1" hangingPunct="1"/>
              <a:t>6</a:t>
            </a:fld>
            <a:endParaRPr lang="en-US" altLang="sv-FI" sz="1200" b="0">
              <a:ea typeface="MS PGothic" pitchFamily="34" charset="-128"/>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sv-FI" smtClean="0">
              <a:latin typeface="Arial" charset="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29057" indent="-280406" eaLnBrk="0" hangingPunct="0">
              <a:defRPr sz="2400" b="1">
                <a:solidFill>
                  <a:schemeClr val="tx1"/>
                </a:solidFill>
                <a:latin typeface="Arial" charset="0"/>
              </a:defRPr>
            </a:lvl2pPr>
            <a:lvl3pPr marL="1121626" indent="-224325" eaLnBrk="0" hangingPunct="0">
              <a:defRPr sz="2400" b="1">
                <a:solidFill>
                  <a:schemeClr val="tx1"/>
                </a:solidFill>
                <a:latin typeface="Arial" charset="0"/>
              </a:defRPr>
            </a:lvl3pPr>
            <a:lvl4pPr marL="1570276" indent="-224325" eaLnBrk="0" hangingPunct="0">
              <a:defRPr sz="2400" b="1">
                <a:solidFill>
                  <a:schemeClr val="tx1"/>
                </a:solidFill>
                <a:latin typeface="Arial" charset="0"/>
              </a:defRPr>
            </a:lvl4pPr>
            <a:lvl5pPr marL="2018927" indent="-224325" eaLnBrk="0" hangingPunct="0">
              <a:defRPr sz="2400" b="1">
                <a:solidFill>
                  <a:schemeClr val="tx1"/>
                </a:solidFill>
                <a:latin typeface="Arial" charset="0"/>
              </a:defRPr>
            </a:lvl5pPr>
            <a:lvl6pPr marL="2467577" indent="-224325" eaLnBrk="0" fontAlgn="base" hangingPunct="0">
              <a:spcBef>
                <a:spcPct val="0"/>
              </a:spcBef>
              <a:spcAft>
                <a:spcPct val="0"/>
              </a:spcAft>
              <a:defRPr sz="2400" b="1">
                <a:solidFill>
                  <a:schemeClr val="tx1"/>
                </a:solidFill>
                <a:latin typeface="Arial" charset="0"/>
              </a:defRPr>
            </a:lvl6pPr>
            <a:lvl7pPr marL="2916227" indent="-224325" eaLnBrk="0" fontAlgn="base" hangingPunct="0">
              <a:spcBef>
                <a:spcPct val="0"/>
              </a:spcBef>
              <a:spcAft>
                <a:spcPct val="0"/>
              </a:spcAft>
              <a:defRPr sz="2400" b="1">
                <a:solidFill>
                  <a:schemeClr val="tx1"/>
                </a:solidFill>
                <a:latin typeface="Arial" charset="0"/>
              </a:defRPr>
            </a:lvl7pPr>
            <a:lvl8pPr marL="3364878" indent="-224325" eaLnBrk="0" fontAlgn="base" hangingPunct="0">
              <a:spcBef>
                <a:spcPct val="0"/>
              </a:spcBef>
              <a:spcAft>
                <a:spcPct val="0"/>
              </a:spcAft>
              <a:defRPr sz="2400" b="1">
                <a:solidFill>
                  <a:schemeClr val="tx1"/>
                </a:solidFill>
                <a:latin typeface="Arial" charset="0"/>
              </a:defRPr>
            </a:lvl8pPr>
            <a:lvl9pPr marL="3813528" indent="-224325" eaLnBrk="0" fontAlgn="base" hangingPunct="0">
              <a:spcBef>
                <a:spcPct val="0"/>
              </a:spcBef>
              <a:spcAft>
                <a:spcPct val="0"/>
              </a:spcAft>
              <a:defRPr sz="2400" b="1">
                <a:solidFill>
                  <a:schemeClr val="tx1"/>
                </a:solidFill>
                <a:latin typeface="Arial" charset="0"/>
              </a:defRPr>
            </a:lvl9pPr>
          </a:lstStyle>
          <a:p>
            <a:pPr eaLnBrk="1" hangingPunct="1"/>
            <a:fld id="{4B928308-4648-4E18-A277-60851465251C}" type="datetime1">
              <a:rPr lang="en-US" altLang="sv-FI" sz="1200" b="0">
                <a:ea typeface="MS PGothic" pitchFamily="34" charset="-128"/>
              </a:rPr>
              <a:pPr eaLnBrk="1" hangingPunct="1"/>
              <a:t>7/15/2019</a:t>
            </a:fld>
            <a:endParaRPr lang="en-US" altLang="sv-FI" sz="1200" b="0">
              <a:ea typeface="MS PGothic" pitchFamily="34" charset="-128"/>
            </a:endParaRPr>
          </a:p>
        </p:txBody>
      </p:sp>
      <p:sp>
        <p:nvSpPr>
          <p:cNvPr id="3891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29057" indent="-280406" eaLnBrk="0" hangingPunct="0">
              <a:defRPr sz="2400" b="1">
                <a:solidFill>
                  <a:schemeClr val="tx1"/>
                </a:solidFill>
                <a:latin typeface="Arial" charset="0"/>
              </a:defRPr>
            </a:lvl2pPr>
            <a:lvl3pPr marL="1121626" indent="-224325" eaLnBrk="0" hangingPunct="0">
              <a:defRPr sz="2400" b="1">
                <a:solidFill>
                  <a:schemeClr val="tx1"/>
                </a:solidFill>
                <a:latin typeface="Arial" charset="0"/>
              </a:defRPr>
            </a:lvl3pPr>
            <a:lvl4pPr marL="1570276" indent="-224325" eaLnBrk="0" hangingPunct="0">
              <a:defRPr sz="2400" b="1">
                <a:solidFill>
                  <a:schemeClr val="tx1"/>
                </a:solidFill>
                <a:latin typeface="Arial" charset="0"/>
              </a:defRPr>
            </a:lvl4pPr>
            <a:lvl5pPr marL="2018927" indent="-224325" eaLnBrk="0" hangingPunct="0">
              <a:defRPr sz="2400" b="1">
                <a:solidFill>
                  <a:schemeClr val="tx1"/>
                </a:solidFill>
                <a:latin typeface="Arial" charset="0"/>
              </a:defRPr>
            </a:lvl5pPr>
            <a:lvl6pPr marL="2467577" indent="-224325" eaLnBrk="0" fontAlgn="base" hangingPunct="0">
              <a:spcBef>
                <a:spcPct val="0"/>
              </a:spcBef>
              <a:spcAft>
                <a:spcPct val="0"/>
              </a:spcAft>
              <a:defRPr sz="2400" b="1">
                <a:solidFill>
                  <a:schemeClr val="tx1"/>
                </a:solidFill>
                <a:latin typeface="Arial" charset="0"/>
              </a:defRPr>
            </a:lvl6pPr>
            <a:lvl7pPr marL="2916227" indent="-224325" eaLnBrk="0" fontAlgn="base" hangingPunct="0">
              <a:spcBef>
                <a:spcPct val="0"/>
              </a:spcBef>
              <a:spcAft>
                <a:spcPct val="0"/>
              </a:spcAft>
              <a:defRPr sz="2400" b="1">
                <a:solidFill>
                  <a:schemeClr val="tx1"/>
                </a:solidFill>
                <a:latin typeface="Arial" charset="0"/>
              </a:defRPr>
            </a:lvl7pPr>
            <a:lvl8pPr marL="3364878" indent="-224325" eaLnBrk="0" fontAlgn="base" hangingPunct="0">
              <a:spcBef>
                <a:spcPct val="0"/>
              </a:spcBef>
              <a:spcAft>
                <a:spcPct val="0"/>
              </a:spcAft>
              <a:defRPr sz="2400" b="1">
                <a:solidFill>
                  <a:schemeClr val="tx1"/>
                </a:solidFill>
                <a:latin typeface="Arial" charset="0"/>
              </a:defRPr>
            </a:lvl8pPr>
            <a:lvl9pPr marL="3813528" indent="-224325" eaLnBrk="0" fontAlgn="base" hangingPunct="0">
              <a:spcBef>
                <a:spcPct val="0"/>
              </a:spcBef>
              <a:spcAft>
                <a:spcPct val="0"/>
              </a:spcAft>
              <a:defRPr sz="2400" b="1">
                <a:solidFill>
                  <a:schemeClr val="tx1"/>
                </a:solidFill>
                <a:latin typeface="Arial" charset="0"/>
              </a:defRPr>
            </a:lvl9pPr>
          </a:lstStyle>
          <a:p>
            <a:pPr eaLnBrk="1" hangingPunct="1"/>
            <a:fld id="{D3DC291E-68AD-46F8-8F0B-E1AB289C64D8}" type="slidenum">
              <a:rPr lang="en-US" altLang="sv-FI" sz="1200" b="0">
                <a:ea typeface="MS PGothic" pitchFamily="34" charset="-128"/>
              </a:rPr>
              <a:pPr eaLnBrk="1" hangingPunct="1"/>
              <a:t>7</a:t>
            </a:fld>
            <a:endParaRPr lang="en-US" altLang="sv-FI" sz="1200" b="0">
              <a:ea typeface="MS PGothic" pitchFamily="34" charset="-128"/>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sv-FI" smtClean="0">
              <a:latin typeface="Arial" charset="0"/>
              <a:ea typeface="MS PGothic"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b="1" dirty="0" smtClean="0"/>
              <a:t>Gross national product</a:t>
            </a:r>
            <a:r>
              <a:rPr lang="en-US" dirty="0" smtClean="0"/>
              <a:t> (</a:t>
            </a:r>
            <a:r>
              <a:rPr lang="en-US" b="1" dirty="0" smtClean="0"/>
              <a:t>GNP</a:t>
            </a:r>
            <a:r>
              <a:rPr lang="en-US" dirty="0" smtClean="0"/>
              <a:t>) is a broad measure of a nation's total economic activity. </a:t>
            </a:r>
            <a:r>
              <a:rPr lang="en-US" b="1" dirty="0" smtClean="0"/>
              <a:t>GNP</a:t>
            </a:r>
            <a:r>
              <a:rPr lang="en-US" dirty="0" smtClean="0"/>
              <a:t> is the value of all finished goods and services produced in a country in one year by its nationals.</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260350"/>
            <a:ext cx="7666037" cy="565150"/>
          </a:xfrm>
        </p:spPr>
        <p:txBody>
          <a:bodyPr/>
          <a:lstStyle/>
          <a:p>
            <a:r>
              <a:rPr lang="fi-FI" smtClean="0"/>
              <a:t>Click to edit Master title style</a:t>
            </a:r>
            <a:endParaRPr lang="en-US"/>
          </a:p>
        </p:txBody>
      </p:sp>
      <p:sp>
        <p:nvSpPr>
          <p:cNvPr id="3" name="Text Placeholder 2"/>
          <p:cNvSpPr>
            <a:spLocks noGrp="1"/>
          </p:cNvSpPr>
          <p:nvPr>
            <p:ph type="body" sz="half" idx="1"/>
          </p:nvPr>
        </p:nvSpPr>
        <p:spPr>
          <a:xfrm>
            <a:off x="457200" y="1828800"/>
            <a:ext cx="4038600" cy="4343400"/>
          </a:xfrm>
          <a:prstGeom prst="rect">
            <a:avLst/>
          </a:prstGeo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quarter" idx="2"/>
          </p:nvPr>
        </p:nvSpPr>
        <p:spPr>
          <a:xfrm>
            <a:off x="4648200" y="1828800"/>
            <a:ext cx="4038600" cy="2095500"/>
          </a:xfrm>
          <a:prstGeom prst="rect">
            <a:avLst/>
          </a:prstGeo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Content Placeholder 4"/>
          <p:cNvSpPr>
            <a:spLocks noGrp="1"/>
          </p:cNvSpPr>
          <p:nvPr>
            <p:ph sz="quarter" idx="3"/>
          </p:nvPr>
        </p:nvSpPr>
        <p:spPr>
          <a:xfrm>
            <a:off x="4648200" y="4076700"/>
            <a:ext cx="4038600" cy="2095500"/>
          </a:xfrm>
          <a:prstGeom prst="rect">
            <a:avLst/>
          </a:prstGeom>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Rectangle 2"/>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DEF8B816-451A-4748-8B94-B1102371BD09}" type="datetime1">
              <a:rPr lang="en-US"/>
              <a:pPr>
                <a:defRPr/>
              </a:pPr>
              <a:t>7/15/2019</a:t>
            </a:fld>
            <a:endParaRPr lang="en-US"/>
          </a:p>
        </p:txBody>
      </p:sp>
      <p:sp>
        <p:nvSpPr>
          <p:cNvPr id="7" name="Rectangle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r>
              <a:rPr lang="en-US"/>
              <a:t>Research &amp; Scholarly Activities - 2015, MIST, Dhaka</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D0631CCC-F4CD-4BCF-9C03-BBC970163C7D}" type="slidenum">
              <a:rPr lang="en-US"/>
              <a:pPr>
                <a:defRPr/>
              </a:pPr>
              <a:t>‹#›</a:t>
            </a:fld>
            <a:endParaRPr lang="en-US"/>
          </a:p>
        </p:txBody>
      </p:sp>
    </p:spTree>
    <p:extLst>
      <p:ext uri="{BB962C8B-B14F-4D97-AF65-F5344CB8AC3E}">
        <p14:creationId xmlns:p14="http://schemas.microsoft.com/office/powerpoint/2010/main" val="2079841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eaLnBrk="1" hangingPunct="1"/>
            <a:r>
              <a:rPr lang="en-US" dirty="0" smtClean="0">
                <a:solidFill>
                  <a:srgbClr val="0000CC"/>
                </a:solidFill>
              </a:rPr>
              <a:t>Professional SW Development &amp;</a:t>
            </a:r>
            <a:br>
              <a:rPr lang="en-US" dirty="0" smtClean="0">
                <a:solidFill>
                  <a:srgbClr val="0000CC"/>
                </a:solidFill>
              </a:rPr>
            </a:br>
            <a:r>
              <a:rPr lang="en-US" dirty="0" smtClean="0">
                <a:solidFill>
                  <a:srgbClr val="0000CC"/>
                </a:solidFill>
              </a:rPr>
              <a:t>SW Engineering Ethics</a:t>
            </a:r>
          </a:p>
        </p:txBody>
      </p:sp>
      <p:sp>
        <p:nvSpPr>
          <p:cNvPr id="3" name="Subtitle 2"/>
          <p:cNvSpPr>
            <a:spLocks noGrp="1"/>
          </p:cNvSpPr>
          <p:nvPr>
            <p:ph type="subTitle" idx="1"/>
          </p:nvPr>
        </p:nvSpPr>
        <p:spPr>
          <a:xfrm>
            <a:off x="1371600" y="4724400"/>
            <a:ext cx="6400800" cy="914400"/>
          </a:xfrm>
        </p:spPr>
        <p:txBody>
          <a:bodyPr/>
          <a:lstStyle/>
          <a:p>
            <a:pPr eaLnBrk="1" fontAlgn="auto" hangingPunct="1">
              <a:spcAft>
                <a:spcPts val="0"/>
              </a:spcAft>
              <a:buFont typeface="Arial"/>
              <a:buNone/>
              <a:defRPr/>
            </a:pPr>
            <a:r>
              <a:rPr lang="en-US" dirty="0" smtClean="0">
                <a:ea typeface="+mn-ea"/>
                <a:cs typeface="+mn-cs"/>
              </a:rPr>
              <a:t>Lt Col Muhammad Nazrul Islam, PhD</a:t>
            </a:r>
            <a:endParaRPr lang="en-US" dirty="0">
              <a:ea typeface="+mn-ea"/>
              <a:cs typeface="+mn-cs"/>
            </a:endParaRPr>
          </a:p>
        </p:txBody>
      </p:sp>
      <p:sp>
        <p:nvSpPr>
          <p:cNvPr id="5" name="Slide Number Placeholder 4"/>
          <p:cNvSpPr>
            <a:spLocks noGrp="1"/>
          </p:cNvSpPr>
          <p:nvPr>
            <p:ph type="sldNum" sz="quarter" idx="4294967295"/>
          </p:nvPr>
        </p:nvSpPr>
        <p:spPr>
          <a:xfrm>
            <a:off x="6553200" y="6356350"/>
            <a:ext cx="2133600" cy="365125"/>
          </a:xfrm>
        </p:spPr>
        <p:txBody>
          <a:bodyPr/>
          <a:lstStyle/>
          <a:p>
            <a:fld id="{1D5CD492-2BC6-F348-9965-EC1D86DF57A8}"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 covered</a:t>
            </a:r>
            <a:endParaRPr lang="en-US" dirty="0"/>
          </a:p>
        </p:txBody>
      </p:sp>
      <p:sp>
        <p:nvSpPr>
          <p:cNvPr id="3" name="Content Placeholder 2"/>
          <p:cNvSpPr>
            <a:spLocks noGrp="1"/>
          </p:cNvSpPr>
          <p:nvPr>
            <p:ph idx="1"/>
          </p:nvPr>
        </p:nvSpPr>
        <p:spPr/>
        <p:txBody>
          <a:bodyPr/>
          <a:lstStyle/>
          <a:p>
            <a:endParaRPr lang="en-US" dirty="0" smtClean="0"/>
          </a:p>
          <a:p>
            <a:r>
              <a:rPr lang="en-US" dirty="0" smtClean="0"/>
              <a:t>Professional software development</a:t>
            </a:r>
          </a:p>
          <a:p>
            <a:pPr lvl="1"/>
            <a:r>
              <a:rPr lang="en-US" dirty="0" smtClean="0"/>
              <a:t>What is meant by software engineering.</a:t>
            </a:r>
          </a:p>
          <a:p>
            <a:pPr lvl="1"/>
            <a:endParaRPr lang="en-US" dirty="0" smtClean="0"/>
          </a:p>
          <a:p>
            <a:r>
              <a:rPr lang="en-US" dirty="0" smtClean="0"/>
              <a:t>Software engineering ethics</a:t>
            </a:r>
          </a:p>
          <a:p>
            <a:pPr lvl="1"/>
            <a:r>
              <a:rPr lang="en-US" dirty="0" smtClean="0"/>
              <a:t>A brief introduction to ethical issues that affect software engineering.</a:t>
            </a:r>
          </a:p>
        </p:txBody>
      </p:sp>
      <p:sp>
        <p:nvSpPr>
          <p:cNvPr id="9" name="Slide Number Placeholder 8"/>
          <p:cNvSpPr>
            <a:spLocks noGrp="1"/>
          </p:cNvSpPr>
          <p:nvPr>
            <p:ph type="sldNum" sz="quarter" idx="12"/>
          </p:nvPr>
        </p:nvSpPr>
        <p:spPr/>
        <p:txBody>
          <a:bodyPr/>
          <a:lstStyle/>
          <a:p>
            <a:fld id="{1D5CD492-2BC6-F348-9965-EC1D86DF57A8}"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7" name="Slide Number Placeholder 6"/>
          <p:cNvSpPr>
            <a:spLocks noGrp="1"/>
          </p:cNvSpPr>
          <p:nvPr>
            <p:ph type="sldNum" sz="quarter" idx="12"/>
          </p:nvPr>
        </p:nvSpPr>
        <p:spPr/>
        <p:txBody>
          <a:bodyPr/>
          <a:lstStyle/>
          <a:p>
            <a:fld id="{1D5CD492-2BC6-F348-9965-EC1D86DF57A8}" type="slidenum">
              <a:rPr lang="en-US" smtClean="0"/>
              <a:pPr/>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7" name="Slide Number Placeholder 6"/>
          <p:cNvSpPr>
            <a:spLocks noGrp="1"/>
          </p:cNvSpPr>
          <p:nvPr>
            <p:ph type="sldNum" sz="quarter" idx="12"/>
          </p:nvPr>
        </p:nvSpPr>
        <p:spPr/>
        <p:txBody>
          <a:bodyPr/>
          <a:lstStyle/>
          <a:p>
            <a:fld id="{1D5CD492-2BC6-F348-9965-EC1D86DF57A8}"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pPr marL="0" indent="0">
              <a:buNone/>
            </a:pPr>
            <a:r>
              <a:rPr lang="en-GB" b="1" dirty="0" smtClean="0">
                <a:solidFill>
                  <a:srgbClr val="0000CC"/>
                </a:solidFill>
              </a:rPr>
              <a:t>Software Failures are a consequence of two factors:</a:t>
            </a:r>
          </a:p>
          <a:p>
            <a:r>
              <a:rPr lang="en-GB" sz="2000" b="1" i="1" dirty="0" smtClean="0"/>
              <a:t>Increasing </a:t>
            </a:r>
            <a:r>
              <a:rPr lang="en-GB" sz="2000" b="1" i="1" dirty="0"/>
              <a:t>system complexity</a:t>
            </a:r>
            <a:r>
              <a:rPr lang="en-GB" sz="2000" b="1" dirty="0"/>
              <a:t> </a:t>
            </a:r>
            <a:endParaRPr lang="en-GB" sz="2000" b="1"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sz="2000" b="1" i="1" dirty="0" smtClean="0"/>
              <a:t>Failure </a:t>
            </a:r>
            <a:r>
              <a:rPr lang="en-GB" sz="2000" b="1" i="1" dirty="0"/>
              <a:t>to use software engineering methods</a:t>
            </a:r>
            <a:r>
              <a:rPr lang="en-GB" sz="2000" b="1" dirty="0"/>
              <a:t> </a:t>
            </a:r>
            <a:endParaRPr lang="en-GB" sz="2000" b="1" dirty="0" smtClean="0"/>
          </a:p>
          <a:p>
            <a:pPr lvl="1" algn="just"/>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a:t>
            </a:r>
            <a:r>
              <a:rPr lang="en-GB" dirty="0">
                <a:solidFill>
                  <a:srgbClr val="FF0000"/>
                </a:solidFill>
              </a:rPr>
              <a:t>more expensive and less reliable </a:t>
            </a:r>
            <a:r>
              <a:rPr lang="en-GB" dirty="0"/>
              <a:t>than it should be.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13</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solidFill>
                  <a:srgbClr val="0000CC"/>
                </a:solidFill>
              </a:rPr>
              <a:t>Professional software development</a:t>
            </a:r>
            <a:endParaRPr lang="en-US" dirty="0">
              <a:solidFill>
                <a:srgbClr val="0000CC"/>
              </a:solidFill>
            </a:endParaRPr>
          </a:p>
        </p:txBody>
      </p:sp>
      <p:sp>
        <p:nvSpPr>
          <p:cNvPr id="8" name="Slide Number Placeholder 7"/>
          <p:cNvSpPr>
            <a:spLocks noGrp="1"/>
          </p:cNvSpPr>
          <p:nvPr>
            <p:ph type="sldNum" sz="quarter" idx="12"/>
          </p:nvPr>
        </p:nvSpPr>
        <p:spPr/>
        <p:txBody>
          <a:bodyPr/>
          <a:lstStyle/>
          <a:p>
            <a:fld id="{1D5CD492-2BC6-F348-9965-EC1D86DF57A8}" type="slidenum">
              <a:rPr lang="en-US" smtClean="0"/>
              <a:pPr/>
              <a:t>14</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415099956"/>
              </p:ext>
            </p:extLst>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a:t>
                      </a:r>
                      <a:r>
                        <a:rPr lang="en-GB" sz="1400" dirty="0" smtClean="0">
                          <a:latin typeface="Arial"/>
                          <a:cs typeface="Arial"/>
                        </a:rPr>
                        <a:t>user,</a:t>
                      </a:r>
                      <a:r>
                        <a:rPr lang="en-GB" sz="1400" baseline="0" dirty="0" smtClean="0">
                          <a:latin typeface="Arial"/>
                          <a:cs typeface="Arial"/>
                        </a:rPr>
                        <a:t> </a:t>
                      </a:r>
                      <a:r>
                        <a:rPr lang="en-GB" sz="1400" dirty="0" smtClean="0">
                          <a:latin typeface="Arial"/>
                          <a:cs typeface="Arial"/>
                        </a:rPr>
                        <a:t>should </a:t>
                      </a:r>
                      <a:r>
                        <a:rPr lang="en-GB" sz="1400" dirty="0">
                          <a:latin typeface="Arial"/>
                          <a:cs typeface="Arial"/>
                        </a:rPr>
                        <a:t>be maintainable, dependable and </a:t>
                      </a:r>
                      <a:r>
                        <a:rPr lang="en-GB" sz="1400" dirty="0" smtClean="0">
                          <a:latin typeface="Arial"/>
                          <a:cs typeface="Arial"/>
                        </a:rPr>
                        <a:t>usable</a:t>
                      </a:r>
                      <a:r>
                        <a:rPr lang="en-GB" sz="1400" baseline="0" dirty="0" smtClean="0">
                          <a:latin typeface="Arial"/>
                          <a:cs typeface="Arial"/>
                        </a:rPr>
                        <a:t> and ease of use should be high.</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8" name="Slide Number Placeholder 7"/>
          <p:cNvSpPr>
            <a:spLocks noGrp="1"/>
          </p:cNvSpPr>
          <p:nvPr>
            <p:ph type="sldNum" sz="quarter" idx="12"/>
          </p:nvPr>
        </p:nvSpPr>
        <p:spPr/>
        <p:txBody>
          <a:bodyPr/>
          <a:lstStyle/>
          <a:p>
            <a:fld id="{1D5CD492-2BC6-F348-9965-EC1D86DF57A8}"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04164285"/>
              </p:ext>
            </p:extLst>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a:t>
                      </a:r>
                      <a:r>
                        <a:rPr lang="en-GB" sz="1400" dirty="0">
                          <a:solidFill>
                            <a:srgbClr val="FF0000"/>
                          </a:solidFill>
                          <a:latin typeface="Arial"/>
                          <a:cs typeface="Arial"/>
                        </a:rPr>
                        <a:t>games</a:t>
                      </a:r>
                      <a:r>
                        <a:rPr lang="en-GB" sz="1400" dirty="0">
                          <a:latin typeface="Arial"/>
                          <a:cs typeface="Arial"/>
                        </a:rPr>
                        <a:t> should always be developed using a series of prototypes whereas </a:t>
                      </a:r>
                      <a:r>
                        <a:rPr lang="en-GB" sz="1400" dirty="0">
                          <a:solidFill>
                            <a:srgbClr val="FF0000"/>
                          </a:solidFill>
                          <a:latin typeface="Arial"/>
                          <a:cs typeface="Arial"/>
                        </a:rPr>
                        <a:t>safety critical control systems </a:t>
                      </a:r>
                      <a:r>
                        <a:rPr lang="en-GB" sz="1400" dirty="0">
                          <a:latin typeface="Arial"/>
                          <a:cs typeface="Arial"/>
                        </a:rPr>
                        <a:t>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t>
                      </a:r>
                      <a:r>
                        <a:rPr lang="en-GB" sz="1400" dirty="0">
                          <a:solidFill>
                            <a:srgbClr val="FF0000"/>
                          </a:solidFill>
                          <a:latin typeface="Arial"/>
                          <a:cs typeface="Arial"/>
                        </a:rPr>
                        <a:t>availability </a:t>
                      </a:r>
                      <a:r>
                        <a:rPr lang="en-GB" sz="1400" dirty="0">
                          <a:latin typeface="Arial"/>
                          <a:cs typeface="Arial"/>
                        </a:rPr>
                        <a:t>of software services and the possibility of developing highly </a:t>
                      </a:r>
                      <a:r>
                        <a:rPr lang="en-GB" sz="1400" dirty="0">
                          <a:solidFill>
                            <a:srgbClr val="FF0000"/>
                          </a:solidFill>
                          <a:latin typeface="Arial"/>
                          <a:cs typeface="Arial"/>
                        </a:rPr>
                        <a:t>distributed</a:t>
                      </a:r>
                      <a:r>
                        <a:rPr lang="en-GB" sz="1400" dirty="0">
                          <a:latin typeface="Arial"/>
                          <a:cs typeface="Arial"/>
                        </a:rPr>
                        <a:t> service-based systems. Web-based systems development has led to important </a:t>
                      </a:r>
                      <a:r>
                        <a:rPr lang="en-GB" sz="1400" dirty="0">
                          <a:solidFill>
                            <a:srgbClr val="FF0000"/>
                          </a:solidFill>
                          <a:latin typeface="Arial"/>
                          <a:cs typeface="Arial"/>
                        </a:rPr>
                        <a:t>advances in programming languages </a:t>
                      </a:r>
                      <a:r>
                        <a:rPr lang="en-GB" sz="1400" dirty="0">
                          <a:latin typeface="Arial"/>
                          <a:cs typeface="Arial"/>
                        </a:rPr>
                        <a:t>and </a:t>
                      </a:r>
                      <a:r>
                        <a:rPr lang="en-GB" sz="1400" dirty="0">
                          <a:solidFill>
                            <a:srgbClr val="FF0000"/>
                          </a:solidFill>
                          <a:latin typeface="Arial"/>
                          <a:cs typeface="Arial"/>
                        </a:rPr>
                        <a:t>software reuse</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9" name="Slide Number Placeholder 8"/>
          <p:cNvSpPr>
            <a:spLocks noGrp="1"/>
          </p:cNvSpPr>
          <p:nvPr>
            <p:ph type="sldNum" sz="quarter" idx="12"/>
          </p:nvPr>
        </p:nvSpPr>
        <p:spPr/>
        <p:txBody>
          <a:bodyPr/>
          <a:lstStyle/>
          <a:p>
            <a:fld id="{1D5CD492-2BC6-F348-9965-EC1D86DF57A8}" type="slidenum">
              <a:rPr lang="en-US" smtClean="0"/>
              <a:pPr/>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00CC"/>
                </a:solidFill>
              </a:rPr>
              <a:t>Two kinds of SW products (SW which can be sold to a customer)</a:t>
            </a:r>
          </a:p>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9" name="Slide Number Placeholder 8"/>
          <p:cNvSpPr>
            <a:spLocks noGrp="1"/>
          </p:cNvSpPr>
          <p:nvPr>
            <p:ph type="sldNum" sz="quarter" idx="12"/>
          </p:nvPr>
        </p:nvSpPr>
        <p:spPr/>
        <p:txBody>
          <a:bodyPr/>
          <a:lstStyle/>
          <a:p>
            <a:fld id="{1D5CD492-2BC6-F348-9965-EC1D86DF57A8}"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a:p>
            <a:pPr lvl="1"/>
            <a:endParaRPr lang="en-US" dirty="0"/>
          </a:p>
          <a:p>
            <a:pPr marL="342900" lvl="1" indent="-342900" algn="just"/>
            <a:r>
              <a:rPr lang="en-US" dirty="0" smtClean="0"/>
              <a:t>Many systems are now being built with a generic product as a base, which is then adapted to suit the requirements of a customer. E.g., Enterprise Resource Planning (ERP) – e.g., Systems Applications Products (SAP)</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72068781"/>
              </p:ext>
            </p:extLst>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a:t>
                      </a:r>
                      <a:r>
                        <a:rPr lang="en-GB" sz="1400" dirty="0" smtClean="0">
                          <a:latin typeface="Arial"/>
                          <a:cs typeface="Arial"/>
                        </a:rPr>
                        <a:t>usable, </a:t>
                      </a:r>
                      <a:r>
                        <a:rPr lang="en-GB" sz="1400" dirty="0">
                          <a:latin typeface="Arial"/>
                          <a:cs typeface="Arial"/>
                        </a:rPr>
                        <a:t>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8" name="Slide Number Placeholder 7"/>
          <p:cNvSpPr>
            <a:spLocks noGrp="1"/>
          </p:cNvSpPr>
          <p:nvPr>
            <p:ph type="sldNum" sz="quarter" idx="12"/>
          </p:nvPr>
        </p:nvSpPr>
        <p:spPr/>
        <p:txBody>
          <a:bodyPr/>
          <a:lstStyle/>
          <a:p>
            <a:fld id="{1D5CD492-2BC6-F348-9965-EC1D86DF57A8}"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en-US" b="1" smtClean="0"/>
              <a:t>Class Goals</a:t>
            </a:r>
          </a:p>
        </p:txBody>
      </p:sp>
      <p:sp>
        <p:nvSpPr>
          <p:cNvPr id="8195" name="Rectangle 3"/>
          <p:cNvSpPr>
            <a:spLocks noGrp="1" noRot="1" noChangeArrowheads="1"/>
          </p:cNvSpPr>
          <p:nvPr>
            <p:ph idx="1"/>
          </p:nvPr>
        </p:nvSpPr>
        <p:spPr/>
        <p:txBody>
          <a:bodyPr/>
          <a:lstStyle/>
          <a:p>
            <a:pPr marL="0" indent="0" eaLnBrk="1" hangingPunct="1">
              <a:buFontTx/>
              <a:buNone/>
              <a:defRPr/>
            </a:pPr>
            <a:endParaRPr lang="en-US" dirty="0" smtClean="0"/>
          </a:p>
          <a:p>
            <a:pPr eaLnBrk="1" hangingPunct="1">
              <a:defRPr/>
            </a:pPr>
            <a:r>
              <a:rPr lang="en-US" dirty="0" smtClean="0">
                <a:solidFill>
                  <a:srgbClr val="0000FF"/>
                </a:solidFill>
                <a:latin typeface="Times New Roman" pitchFamily="18" charset="0"/>
                <a:cs typeface="Times New Roman" pitchFamily="18" charset="0"/>
              </a:rPr>
              <a:t>Introduce Myself &amp; (with)Yourself</a:t>
            </a:r>
          </a:p>
          <a:p>
            <a:pPr eaLnBrk="1" hangingPunct="1">
              <a:defRPr/>
            </a:pPr>
            <a:endParaRPr lang="en-US" dirty="0" smtClean="0">
              <a:solidFill>
                <a:srgbClr val="0000FF"/>
              </a:solidFill>
              <a:latin typeface="Times New Roman" pitchFamily="18" charset="0"/>
              <a:cs typeface="Times New Roman" pitchFamily="18" charset="0"/>
            </a:endParaRPr>
          </a:p>
          <a:p>
            <a:r>
              <a:rPr lang="en-US" dirty="0" smtClean="0"/>
              <a:t>Learn about Professional </a:t>
            </a:r>
            <a:r>
              <a:rPr lang="en-US" dirty="0" smtClean="0"/>
              <a:t>Software Development</a:t>
            </a:r>
            <a:endParaRPr lang="en-US" dirty="0"/>
          </a:p>
          <a:p>
            <a:pPr eaLnBrk="1" hangingPunct="1">
              <a:defRPr/>
            </a:pPr>
            <a:endParaRPr lang="en-US" dirty="0" smtClean="0">
              <a:solidFill>
                <a:srgbClr val="0000FF"/>
              </a:solidFill>
              <a:latin typeface="Times New Roman" pitchFamily="18" charset="0"/>
              <a:cs typeface="Times New Roman" pitchFamily="18" charset="0"/>
            </a:endParaRPr>
          </a:p>
          <a:p>
            <a:pPr eaLnBrk="1" hangingPunct="1">
              <a:defRPr/>
            </a:pPr>
            <a:r>
              <a:rPr lang="en-US" smtClean="0">
                <a:solidFill>
                  <a:srgbClr val="0000FF"/>
                </a:solidFill>
                <a:latin typeface="Times New Roman" pitchFamily="18" charset="0"/>
                <a:cs typeface="Times New Roman" pitchFamily="18" charset="0"/>
              </a:rPr>
              <a:t>Concern to Software </a:t>
            </a:r>
            <a:r>
              <a:rPr lang="en-US" dirty="0" smtClean="0">
                <a:solidFill>
                  <a:srgbClr val="0000FF"/>
                </a:solidFill>
                <a:latin typeface="Times New Roman" pitchFamily="18" charset="0"/>
                <a:cs typeface="Times New Roman" pitchFamily="18" charset="0"/>
              </a:rPr>
              <a:t>Engineering Ethics</a:t>
            </a:r>
          </a:p>
          <a:p>
            <a:pPr eaLnBrk="1" hangingPunct="1">
              <a:defRPr/>
            </a:pPr>
            <a:endParaRPr lang="en-US" dirty="0" smtClean="0"/>
          </a:p>
        </p:txBody>
      </p:sp>
    </p:spTree>
    <p:extLst>
      <p:ext uri="{BB962C8B-B14F-4D97-AF65-F5344CB8AC3E}">
        <p14:creationId xmlns:p14="http://schemas.microsoft.com/office/powerpoint/2010/main" val="2966866684"/>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a:t>
            </a:r>
            <a:r>
              <a:rPr lang="en-GB" dirty="0" smtClean="0">
                <a:solidFill>
                  <a:srgbClr val="FF0000"/>
                </a:solidFill>
              </a:rPr>
              <a:t>reliable and trustworthy systems </a:t>
            </a:r>
            <a:r>
              <a:rPr lang="en-GB" dirty="0" smtClean="0"/>
              <a:t>economically and quickly.</a:t>
            </a:r>
          </a:p>
          <a:p>
            <a:r>
              <a:rPr lang="en-GB" dirty="0" smtClean="0">
                <a:solidFill>
                  <a:srgbClr val="FF0000"/>
                </a:solidFill>
              </a:rPr>
              <a:t>It is usually cheaper, in the long run</a:t>
            </a:r>
            <a:r>
              <a:rPr lang="en-GB" dirty="0" smtClean="0"/>
              <a:t>,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23</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lgn="just"/>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lgn="just"/>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lgn="just"/>
            <a:r>
              <a:rPr lang="en-GB" dirty="0" smtClean="0"/>
              <a:t>These are software control systems that control and manage hardware devices. Numerically, there are probably more embedded systems than any other type of system. E.g., SW in a microwave oven to control the cooking process.</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pPr algn="just"/>
            <a:r>
              <a:rPr lang="en-US" dirty="0" smtClean="0"/>
              <a:t>The Web is now a platform for running application and organizations are increasingly developing web-based systems rather than local systems.</a:t>
            </a:r>
          </a:p>
          <a:p>
            <a:pPr algn="just"/>
            <a:r>
              <a:rPr lang="en-US" dirty="0" smtClean="0"/>
              <a:t>Web services allow application functionality to be accessed over the web.</a:t>
            </a:r>
          </a:p>
          <a:p>
            <a:pPr algn="just"/>
            <a:r>
              <a:rPr lang="en-US" dirty="0" smtClean="0"/>
              <a:t>Cloud computing is an approach to the provision of computer services where applications run remotely on the ‘cloud’. </a:t>
            </a:r>
          </a:p>
          <a:p>
            <a:pPr lvl="1"/>
            <a:r>
              <a:rPr lang="en-US" dirty="0" smtClean="0"/>
              <a:t>Users do not buy software but pay according to use.</a:t>
            </a:r>
          </a:p>
        </p:txBody>
      </p:sp>
      <p:sp>
        <p:nvSpPr>
          <p:cNvPr id="9" name="Slide Number Placeholder 8"/>
          <p:cNvSpPr>
            <a:spLocks noGrp="1"/>
          </p:cNvSpPr>
          <p:nvPr>
            <p:ph type="sldNum" sz="quarter" idx="12"/>
          </p:nvPr>
        </p:nvSpPr>
        <p:spPr/>
        <p:txBody>
          <a:bodyPr/>
          <a:lstStyle/>
          <a:p>
            <a:fld id="{1D5CD492-2BC6-F348-9965-EC1D86DF57A8}"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Introducing</a:t>
            </a:r>
          </a:p>
        </p:txBody>
      </p:sp>
      <p:sp>
        <p:nvSpPr>
          <p:cNvPr id="6147" name="Rectangle 3"/>
          <p:cNvSpPr>
            <a:spLocks noGrp="1" noChangeArrowheads="1"/>
          </p:cNvSpPr>
          <p:nvPr>
            <p:ph type="body" idx="1"/>
          </p:nvPr>
        </p:nvSpPr>
        <p:spPr>
          <a:xfrm>
            <a:off x="504825" y="1600200"/>
            <a:ext cx="8410575" cy="5005388"/>
          </a:xfrm>
        </p:spPr>
        <p:txBody>
          <a:bodyPr/>
          <a:lstStyle/>
          <a:p>
            <a:pPr marL="457200" lvl="1" indent="0" eaLnBrk="1" hangingPunct="1">
              <a:buFontTx/>
              <a:buNone/>
              <a:defRPr/>
            </a:pPr>
            <a:endParaRPr lang="en-US" sz="1800" dirty="0" smtClean="0">
              <a:latin typeface="Times New Roman" pitchFamily="18" charset="0"/>
              <a:cs typeface="Times New Roman" pitchFamily="18" charset="0"/>
            </a:endParaRPr>
          </a:p>
          <a:p>
            <a:pPr lvl="1" eaLnBrk="1" hangingPunct="1">
              <a:defRPr/>
            </a:pPr>
            <a:endParaRPr lang="en-US" sz="1600" dirty="0" smtClean="0"/>
          </a:p>
          <a:p>
            <a:pPr marL="457200" lvl="1" indent="0" eaLnBrk="1" hangingPunct="1">
              <a:buFontTx/>
              <a:buNone/>
              <a:defRPr/>
            </a:pPr>
            <a:endParaRPr lang="en-US" sz="1600" dirty="0"/>
          </a:p>
          <a:p>
            <a:pPr marL="457200" lvl="1" indent="0" eaLnBrk="1" hangingPunct="1">
              <a:buFontTx/>
              <a:buNone/>
              <a:defRPr/>
            </a:pPr>
            <a:endParaRPr lang="en-US" sz="1600" dirty="0" smtClean="0"/>
          </a:p>
          <a:p>
            <a:pPr marL="457200" lvl="1" indent="0" eaLnBrk="1" hangingPunct="1">
              <a:buFontTx/>
              <a:buNone/>
              <a:defRPr/>
            </a:pPr>
            <a:endParaRPr lang="en-US" sz="1600" dirty="0" smtClean="0"/>
          </a:p>
        </p:txBody>
      </p:sp>
      <p:sp>
        <p:nvSpPr>
          <p:cNvPr id="12292" name="Slide Number Placeholder 1"/>
          <p:cNvSpPr>
            <a:spLocks noGrp="1"/>
          </p:cNvSpPr>
          <p:nvPr>
            <p:ph type="sldNum" sz="quarter" idx="12"/>
          </p:nvPr>
        </p:nvSpPr>
        <p:spPr>
          <a:noFill/>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61B44107-329D-44C9-A5B3-458F1A0B3DEA}" type="slidenum">
              <a:rPr lang="en-US" sz="1400" b="0" smtClean="0">
                <a:latin typeface="Times New Roman" pitchFamily="18" charset="0"/>
              </a:rPr>
              <a:pPr eaLnBrk="1" hangingPunct="1"/>
              <a:t>3</a:t>
            </a:fld>
            <a:endParaRPr lang="en-US" sz="1400" b="0" smtClean="0">
              <a:latin typeface="Times New Roman" pitchFamily="18" charset="0"/>
            </a:endParaRPr>
          </a:p>
        </p:txBody>
      </p:sp>
      <p:pic>
        <p:nvPicPr>
          <p:cNvPr id="122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0" y="1960563"/>
            <a:ext cx="349885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986872"/>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pPr marL="0" indent="0">
              <a:buNone/>
            </a:pPr>
            <a:r>
              <a:rPr lang="en-GB" dirty="0">
                <a:solidFill>
                  <a:srgbClr val="0000CC"/>
                </a:solidFill>
              </a:rPr>
              <a:t>F</a:t>
            </a:r>
            <a:r>
              <a:rPr lang="en-GB" dirty="0" smtClean="0">
                <a:solidFill>
                  <a:srgbClr val="0000CC"/>
                </a:solidFill>
              </a:rPr>
              <a:t>eatures that mostly apply in web software engineering:</a:t>
            </a:r>
          </a:p>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32</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solidFill>
                  <a:srgbClr val="0000CC"/>
                </a:solidFill>
              </a:rPr>
              <a:t>Software engineering ethics</a:t>
            </a:r>
            <a:endParaRPr lang="en-US" dirty="0">
              <a:solidFill>
                <a:srgbClr val="0000CC"/>
              </a:solidFill>
            </a:endParaRPr>
          </a:p>
        </p:txBody>
      </p:sp>
      <p:sp>
        <p:nvSpPr>
          <p:cNvPr id="8" name="Slide Number Placeholder 7"/>
          <p:cNvSpPr>
            <a:spLocks noGrp="1"/>
          </p:cNvSpPr>
          <p:nvPr>
            <p:ph type="sldNum" sz="quarter" idx="12"/>
          </p:nvPr>
        </p:nvSpPr>
        <p:spPr/>
        <p:txBody>
          <a:bodyPr/>
          <a:lstStyle/>
          <a:p>
            <a:fld id="{1D5CD492-2BC6-F348-9965-EC1D86DF57A8}" type="slidenum">
              <a:rPr lang="en-US" smtClean="0"/>
              <a:pPr/>
              <a:t>33</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7" name="Slide Number Placeholder 6"/>
          <p:cNvSpPr>
            <a:spLocks noGrp="1"/>
          </p:cNvSpPr>
          <p:nvPr>
            <p:ph type="sldNum" sz="quarter" idx="12"/>
          </p:nvPr>
        </p:nvSpPr>
        <p:spPr/>
        <p:txBody>
          <a:bodyPr/>
          <a:lstStyle/>
          <a:p>
            <a:fld id="{1D5CD492-2BC6-F348-9965-EC1D86DF57A8}" type="slidenum">
              <a:rPr lang="en-US" smtClean="0"/>
              <a:pPr/>
              <a:t>34</a:t>
            </a:fld>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smtClean="0"/>
              <a:t>outside </a:t>
            </a:r>
            <a:r>
              <a:rPr lang="en-GB" dirty="0"/>
              <a:t>their competence.</a:t>
            </a:r>
          </a:p>
          <a:p>
            <a:pPr>
              <a:lnSpc>
                <a:spcPct val="90000"/>
              </a:lnSpc>
            </a:pPr>
            <a:endParaRPr lang="en-GB" dirty="0"/>
          </a:p>
        </p:txBody>
      </p:sp>
      <p:sp>
        <p:nvSpPr>
          <p:cNvPr id="7" name="Slide Number Placeholder 6"/>
          <p:cNvSpPr>
            <a:spLocks noGrp="1"/>
          </p:cNvSpPr>
          <p:nvPr>
            <p:ph type="sldNum" sz="quarter" idx="12"/>
          </p:nvPr>
        </p:nvSpPr>
        <p:spPr/>
        <p:txBody>
          <a:bodyPr/>
          <a:lstStyle/>
          <a:p>
            <a:fld id="{1D5CD492-2BC6-F348-9965-EC1D86DF57A8}" type="slidenum">
              <a:rPr lang="en-US" smtClean="0"/>
              <a:pPr/>
              <a:t>35</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7" name="Slide Number Placeholder 6"/>
          <p:cNvSpPr>
            <a:spLocks noGrp="1"/>
          </p:cNvSpPr>
          <p:nvPr>
            <p:ph type="sldNum" sz="quarter" idx="12"/>
          </p:nvPr>
        </p:nvSpPr>
        <p:spPr/>
        <p:txBody>
          <a:bodyPr/>
          <a:lstStyle/>
          <a:p>
            <a:fld id="{1D5CD492-2BC6-F348-9965-EC1D86DF57A8}" type="slidenum">
              <a:rPr lang="en-US" smtClean="0"/>
              <a:pPr/>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7" name="Slide Number Placeholder 6"/>
          <p:cNvSpPr>
            <a:spLocks noGrp="1"/>
          </p:cNvSpPr>
          <p:nvPr>
            <p:ph type="sldNum" sz="quarter" idx="12"/>
          </p:nvPr>
        </p:nvSpPr>
        <p:spPr/>
        <p:txBody>
          <a:bodyPr/>
          <a:lstStyle/>
          <a:p>
            <a:fld id="{1D5CD492-2BC6-F348-9965-EC1D86DF57A8}" type="slidenum">
              <a:rPr lang="en-US" smtClean="0"/>
              <a:pPr/>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8" name="Slide Number Placeholder 7"/>
          <p:cNvSpPr>
            <a:spLocks noGrp="1"/>
          </p:cNvSpPr>
          <p:nvPr>
            <p:ph type="sldNum" sz="quarter" idx="12"/>
          </p:nvPr>
        </p:nvSpPr>
        <p:spPr/>
        <p:txBody>
          <a:bodyPr/>
          <a:lstStyle/>
          <a:p>
            <a:fld id="{1D5CD492-2BC6-F348-9965-EC1D86DF57A8}" type="slidenum">
              <a:rPr lang="en-US" smtClean="0"/>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Introducing</a:t>
            </a:r>
          </a:p>
        </p:txBody>
      </p:sp>
      <p:sp>
        <p:nvSpPr>
          <p:cNvPr id="6147" name="Rectangle 3"/>
          <p:cNvSpPr>
            <a:spLocks noGrp="1" noChangeArrowheads="1"/>
          </p:cNvSpPr>
          <p:nvPr>
            <p:ph type="body" idx="1"/>
          </p:nvPr>
        </p:nvSpPr>
        <p:spPr>
          <a:xfrm>
            <a:off x="504825" y="1600200"/>
            <a:ext cx="8410575" cy="5005388"/>
          </a:xfrm>
        </p:spPr>
        <p:txBody>
          <a:bodyPr/>
          <a:lstStyle/>
          <a:p>
            <a:pPr marL="457200" lvl="1" indent="0" eaLnBrk="1" hangingPunct="1">
              <a:buFontTx/>
              <a:buNone/>
              <a:defRPr/>
            </a:pPr>
            <a:endParaRPr lang="en-US" sz="1800" dirty="0" smtClean="0">
              <a:latin typeface="Times New Roman" pitchFamily="18" charset="0"/>
              <a:cs typeface="Times New Roman" pitchFamily="18" charset="0"/>
            </a:endParaRPr>
          </a:p>
          <a:p>
            <a:pPr lvl="1" eaLnBrk="1" hangingPunct="1">
              <a:defRPr/>
            </a:pPr>
            <a:endParaRPr lang="en-US" sz="1600" dirty="0" smtClean="0"/>
          </a:p>
          <a:p>
            <a:pPr marL="457200" lvl="1" indent="0" eaLnBrk="1" hangingPunct="1">
              <a:buFontTx/>
              <a:buNone/>
              <a:defRPr/>
            </a:pPr>
            <a:endParaRPr lang="en-US" sz="1600" dirty="0"/>
          </a:p>
          <a:p>
            <a:pPr marL="457200" lvl="1" indent="0" eaLnBrk="1" hangingPunct="1">
              <a:buFontTx/>
              <a:buNone/>
              <a:defRPr/>
            </a:pPr>
            <a:endParaRPr lang="en-US" sz="1600" dirty="0" smtClean="0"/>
          </a:p>
          <a:p>
            <a:pPr marL="457200" lvl="1" indent="0" eaLnBrk="1" hangingPunct="1">
              <a:buFontTx/>
              <a:buNone/>
              <a:defRPr/>
            </a:pPr>
            <a:endParaRPr lang="en-US" sz="1600" dirty="0" smtClean="0"/>
          </a:p>
        </p:txBody>
      </p:sp>
      <p:sp>
        <p:nvSpPr>
          <p:cNvPr id="8196" name="Slide Number Placeholder 1"/>
          <p:cNvSpPr>
            <a:spLocks noGrp="1"/>
          </p:cNvSpPr>
          <p:nvPr>
            <p:ph type="sldNum" sz="quarter" idx="12"/>
          </p:nvPr>
        </p:nvSpPr>
        <p:spPr>
          <a:noFill/>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C7B51BA1-344E-4245-B5F5-F2D809E1E5DD}" type="slidenum">
              <a:rPr lang="en-US" sz="1400" b="0" smtClean="0">
                <a:latin typeface="Times New Roman" pitchFamily="18" charset="0"/>
              </a:rPr>
              <a:pPr eaLnBrk="1" hangingPunct="1"/>
              <a:t>4</a:t>
            </a:fld>
            <a:endParaRPr lang="en-US" sz="1400" b="0" smtClean="0">
              <a:latin typeface="Times New Roman" pitchFamily="18" charset="0"/>
            </a:endParaRPr>
          </a:p>
        </p:txBody>
      </p:sp>
      <p:pic>
        <p:nvPicPr>
          <p:cNvPr id="8197" name="Picture 7" descr="Image result for introdu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2179638"/>
            <a:ext cx="54737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578740"/>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8" name="Slide Number Placeholder 7"/>
          <p:cNvSpPr>
            <a:spLocks noGrp="1"/>
          </p:cNvSpPr>
          <p:nvPr>
            <p:ph type="sldNum" sz="quarter" idx="12"/>
          </p:nvPr>
        </p:nvSpPr>
        <p:spPr/>
        <p:txBody>
          <a:bodyPr/>
          <a:lstStyle/>
          <a:p>
            <a:fld id="{1D5CD492-2BC6-F348-9965-EC1D86DF57A8}" type="slidenum">
              <a:rPr lang="en-US" smtClean="0"/>
              <a:pPr/>
              <a:t>40</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4176" y="260350"/>
            <a:ext cx="7666037" cy="565150"/>
          </a:xfrm>
        </p:spPr>
        <p:txBody>
          <a:bodyPr/>
          <a:lstStyle/>
          <a:p>
            <a:pPr eaLnBrk="1" hangingPunct="1"/>
            <a:r>
              <a:rPr lang="en-US" dirty="0" smtClean="0"/>
              <a:t>Introducing Myself- Academic Biography</a:t>
            </a:r>
          </a:p>
        </p:txBody>
      </p:sp>
      <p:sp>
        <p:nvSpPr>
          <p:cNvPr id="9219" name="Slide Number Placeholder 1"/>
          <p:cNvSpPr>
            <a:spLocks noGrp="1"/>
          </p:cNvSpPr>
          <p:nvPr>
            <p:ph type="sldNum" sz="quarter" idx="12"/>
          </p:nvPr>
        </p:nvSpPr>
        <p:spPr>
          <a:xfrm>
            <a:off x="7848600" y="6573838"/>
            <a:ext cx="1143000" cy="381000"/>
          </a:xfrm>
          <a:noFill/>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F68064BA-DC43-4807-828A-F7D9A60FAD29}" type="slidenum">
              <a:rPr lang="en-US" sz="1400" b="0" smtClean="0">
                <a:latin typeface="Times New Roman" pitchFamily="18" charset="0"/>
              </a:rPr>
              <a:pPr eaLnBrk="1" hangingPunct="1"/>
              <a:t>5</a:t>
            </a:fld>
            <a:endParaRPr lang="en-US" sz="1400" b="0" smtClean="0">
              <a:latin typeface="Times New Roman" pitchFamily="18" charset="0"/>
            </a:endParaRPr>
          </a:p>
        </p:txBody>
      </p:sp>
      <p:sp>
        <p:nvSpPr>
          <p:cNvPr id="9220" name="Rectangle 2"/>
          <p:cNvSpPr>
            <a:spLocks noChangeArrowheads="1"/>
          </p:cNvSpPr>
          <p:nvPr/>
        </p:nvSpPr>
        <p:spPr bwMode="auto">
          <a:xfrm>
            <a:off x="317500" y="3370263"/>
            <a:ext cx="55483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66FF"/>
                </a:solidFill>
                <a:latin typeface="Verdana" pitchFamily="34" charset="0"/>
                <a:ea typeface="Verdana" pitchFamily="34" charset="0"/>
                <a:cs typeface="Verdana" pitchFamily="34" charset="0"/>
              </a:rPr>
              <a:t>Organizations where I have worked</a:t>
            </a:r>
            <a:r>
              <a:rPr lang="en-US" sz="2000">
                <a:solidFill>
                  <a:srgbClr val="0066FF"/>
                </a:solidFill>
                <a:latin typeface="Times" pitchFamily="18" charset="0"/>
                <a:cs typeface="Times" pitchFamily="18" charset="0"/>
              </a:rPr>
              <a:t>? </a:t>
            </a:r>
          </a:p>
        </p:txBody>
      </p:sp>
      <p:pic>
        <p:nvPicPr>
          <p:cNvPr id="92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388" y="3865563"/>
            <a:ext cx="9144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867150"/>
            <a:ext cx="1160463"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50" y="3929063"/>
            <a:ext cx="14859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6813" y="3849688"/>
            <a:ext cx="10668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1788" y="5424488"/>
            <a:ext cx="99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6813" y="5307013"/>
            <a:ext cx="99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7" name="Rectangle 13"/>
          <p:cNvSpPr>
            <a:spLocks noChangeArrowheads="1"/>
          </p:cNvSpPr>
          <p:nvPr/>
        </p:nvSpPr>
        <p:spPr bwMode="auto">
          <a:xfrm>
            <a:off x="317500" y="1476375"/>
            <a:ext cx="1608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66FF"/>
                </a:solidFill>
                <a:latin typeface="Verdana" pitchFamily="34" charset="0"/>
                <a:ea typeface="Verdana" pitchFamily="34" charset="0"/>
                <a:cs typeface="Verdana" pitchFamily="34" charset="0"/>
              </a:rPr>
              <a:t>Education</a:t>
            </a:r>
            <a:endParaRPr lang="en-US" sz="2000">
              <a:solidFill>
                <a:srgbClr val="0066FF"/>
              </a:solidFill>
              <a:latin typeface="Times" pitchFamily="18" charset="0"/>
              <a:cs typeface="Times" pitchFamily="18" charset="0"/>
            </a:endParaRPr>
          </a:p>
        </p:txBody>
      </p:sp>
      <p:pic>
        <p:nvPicPr>
          <p:cNvPr id="9228"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0750" y="1920875"/>
            <a:ext cx="10668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9"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2025" y="2041525"/>
            <a:ext cx="8255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8900" y="1887538"/>
            <a:ext cx="9239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1"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1500" y="1920875"/>
            <a:ext cx="1020763"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2"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81925" y="1920875"/>
            <a:ext cx="10668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3" name="AutoShape 18" descr="Image result for un logo"/>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pic>
        <p:nvPicPr>
          <p:cNvPr id="9234"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2025" y="5499100"/>
            <a:ext cx="1171575"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977012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34963" y="285173"/>
            <a:ext cx="7666037" cy="565150"/>
          </a:xfrm>
        </p:spPr>
        <p:txBody>
          <a:bodyPr/>
          <a:lstStyle/>
          <a:p>
            <a:r>
              <a:rPr lang="en-US" dirty="0"/>
              <a:t>Introducing Myself- Academic Biography</a:t>
            </a:r>
            <a:endParaRPr lang="en-US" dirty="0" smtClean="0"/>
          </a:p>
        </p:txBody>
      </p:sp>
      <p:sp>
        <p:nvSpPr>
          <p:cNvPr id="10243" name="Slide Number Placeholder 1"/>
          <p:cNvSpPr>
            <a:spLocks noGrp="1"/>
          </p:cNvSpPr>
          <p:nvPr>
            <p:ph type="sldNum" sz="quarter" idx="12"/>
          </p:nvPr>
        </p:nvSpPr>
        <p:spPr>
          <a:xfrm>
            <a:off x="7848600" y="6573838"/>
            <a:ext cx="1143000" cy="381000"/>
          </a:xfrm>
          <a:noFill/>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326033A2-2AA6-4EEE-B907-E090BF33973E}" type="slidenum">
              <a:rPr lang="en-US" sz="1400" b="0" smtClean="0">
                <a:latin typeface="Times New Roman" pitchFamily="18" charset="0"/>
              </a:rPr>
              <a:pPr eaLnBrk="1" hangingPunct="1"/>
              <a:t>6</a:t>
            </a:fld>
            <a:endParaRPr lang="en-US" sz="1400" b="0" smtClean="0">
              <a:latin typeface="Times New Roman" pitchFamily="18" charset="0"/>
            </a:endParaRPr>
          </a:p>
        </p:txBody>
      </p:sp>
      <p:sp>
        <p:nvSpPr>
          <p:cNvPr id="10244" name="Rectangle 4"/>
          <p:cNvSpPr>
            <a:spLocks noChangeArrowheads="1"/>
          </p:cNvSpPr>
          <p:nvPr/>
        </p:nvSpPr>
        <p:spPr bwMode="auto">
          <a:xfrm>
            <a:off x="471054" y="1581150"/>
            <a:ext cx="848244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000" dirty="0">
                <a:solidFill>
                  <a:srgbClr val="0066FF"/>
                </a:solidFill>
                <a:latin typeface="Verdana" pitchFamily="34" charset="0"/>
                <a:ea typeface="Verdana" pitchFamily="34" charset="0"/>
                <a:cs typeface="Verdana" pitchFamily="34" charset="0"/>
              </a:rPr>
              <a:t>Research Interests</a:t>
            </a:r>
          </a:p>
          <a:p>
            <a:pPr marL="742950" lvl="1" indent="-285750" algn="just">
              <a:spcBef>
                <a:spcPts val="600"/>
              </a:spcBef>
              <a:buFont typeface="Arial" charset="0"/>
              <a:buChar char="•"/>
            </a:pPr>
            <a:r>
              <a:rPr lang="en-US" sz="2000" b="0" dirty="0"/>
              <a:t>Human-Computer Interaction (HCI)</a:t>
            </a:r>
          </a:p>
          <a:p>
            <a:pPr marL="742950" lvl="1" indent="-285750" algn="just">
              <a:spcBef>
                <a:spcPts val="600"/>
              </a:spcBef>
              <a:buFont typeface="Arial" charset="0"/>
              <a:buChar char="•"/>
            </a:pPr>
            <a:r>
              <a:rPr lang="en-US" sz="2000" b="0" dirty="0"/>
              <a:t>Health Informatics</a:t>
            </a:r>
          </a:p>
          <a:p>
            <a:pPr marL="742950" lvl="1" indent="-285750" algn="just">
              <a:spcBef>
                <a:spcPts val="600"/>
              </a:spcBef>
              <a:buFont typeface="Arial" charset="0"/>
              <a:buChar char="•"/>
            </a:pPr>
            <a:r>
              <a:rPr lang="en-US" sz="2000" b="0" dirty="0"/>
              <a:t>Humanitarian Technology</a:t>
            </a:r>
          </a:p>
          <a:p>
            <a:pPr marL="742950" lvl="1" indent="-285750" algn="just">
              <a:spcBef>
                <a:spcPts val="600"/>
              </a:spcBef>
              <a:buFont typeface="Arial" charset="0"/>
              <a:buChar char="•"/>
            </a:pPr>
            <a:r>
              <a:rPr lang="en-US" sz="2000" b="0" dirty="0"/>
              <a:t>Computer Semiotics.</a:t>
            </a:r>
          </a:p>
          <a:p>
            <a:pPr marL="742950" lvl="1" indent="-285750" algn="just">
              <a:spcBef>
                <a:spcPts val="600"/>
              </a:spcBef>
              <a:buFont typeface="Arial" charset="0"/>
              <a:buChar char="•"/>
            </a:pPr>
            <a:r>
              <a:rPr lang="en-US" sz="2000" b="0" dirty="0"/>
              <a:t>Usability &amp; User Experience (UX) </a:t>
            </a:r>
          </a:p>
          <a:p>
            <a:pPr marL="742950" lvl="1" indent="-285750" algn="just">
              <a:spcBef>
                <a:spcPts val="600"/>
              </a:spcBef>
              <a:buFont typeface="Arial" charset="0"/>
              <a:buChar char="•"/>
            </a:pPr>
            <a:r>
              <a:rPr lang="en-US" sz="2000" b="0" dirty="0"/>
              <a:t>Military Information Systems </a:t>
            </a:r>
          </a:p>
        </p:txBody>
      </p:sp>
      <p:sp>
        <p:nvSpPr>
          <p:cNvPr id="10245" name="Rectangle 12"/>
          <p:cNvSpPr>
            <a:spLocks noChangeArrowheads="1"/>
          </p:cNvSpPr>
          <p:nvPr/>
        </p:nvSpPr>
        <p:spPr bwMode="auto">
          <a:xfrm>
            <a:off x="471054" y="4571134"/>
            <a:ext cx="54725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66FF"/>
                </a:solidFill>
                <a:latin typeface="Verdana" pitchFamily="34" charset="0"/>
                <a:ea typeface="Verdana" pitchFamily="34" charset="0"/>
                <a:cs typeface="Verdana" pitchFamily="34" charset="0"/>
              </a:rPr>
              <a:t>Publication &amp; Citation Summary</a:t>
            </a:r>
          </a:p>
          <a:p>
            <a:pPr marL="800100" lvl="1" indent="-342900">
              <a:buFont typeface="Arial" charset="0"/>
              <a:buChar char="•"/>
            </a:pPr>
            <a:r>
              <a:rPr lang="en-US" b="0" dirty="0">
                <a:latin typeface="Times New Roman" pitchFamily="18" charset="0"/>
                <a:ea typeface="Verdana" pitchFamily="34" charset="0"/>
                <a:cs typeface="Times New Roman" pitchFamily="18" charset="0"/>
              </a:rPr>
              <a:t> </a:t>
            </a:r>
            <a:r>
              <a:rPr lang="en-US" sz="2000" b="0" dirty="0">
                <a:latin typeface="Times New Roman" pitchFamily="18" charset="0"/>
                <a:ea typeface="Verdana" pitchFamily="34" charset="0"/>
                <a:cs typeface="Times New Roman" pitchFamily="18" charset="0"/>
              </a:rPr>
              <a:t>Total publications: 80</a:t>
            </a:r>
            <a:r>
              <a:rPr lang="en-US" sz="2000" b="0" dirty="0" smtClean="0">
                <a:latin typeface="Times New Roman" pitchFamily="18" charset="0"/>
                <a:ea typeface="Verdana" pitchFamily="34" charset="0"/>
                <a:cs typeface="Times New Roman" pitchFamily="18" charset="0"/>
              </a:rPr>
              <a:t>+</a:t>
            </a:r>
            <a:endParaRPr lang="en-US" sz="2000" b="0" dirty="0">
              <a:latin typeface="Times New Roman" pitchFamily="18" charset="0"/>
              <a:ea typeface="Verdana" pitchFamily="34" charset="0"/>
              <a:cs typeface="Times New Roman" pitchFamily="18" charset="0"/>
            </a:endParaRPr>
          </a:p>
        </p:txBody>
      </p:sp>
      <p:sp>
        <p:nvSpPr>
          <p:cNvPr id="10246" name="Rectangle 5"/>
          <p:cNvSpPr>
            <a:spLocks noChangeArrowheads="1"/>
          </p:cNvSpPr>
          <p:nvPr/>
        </p:nvSpPr>
        <p:spPr bwMode="auto">
          <a:xfrm>
            <a:off x="471054" y="5661025"/>
            <a:ext cx="777283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000" dirty="0">
                <a:solidFill>
                  <a:srgbClr val="0000FF"/>
                </a:solidFill>
                <a:latin typeface="Verdana" pitchFamily="34" charset="0"/>
                <a:ea typeface="Verdana" pitchFamily="34" charset="0"/>
                <a:cs typeface="Verdana" pitchFamily="34" charset="0"/>
              </a:rPr>
              <a:t>Research Grant</a:t>
            </a:r>
          </a:p>
          <a:p>
            <a:pPr marL="742950" lvl="1" indent="-285750" algn="just">
              <a:buFont typeface="Arial" charset="0"/>
              <a:buChar char="•"/>
            </a:pPr>
            <a:r>
              <a:rPr lang="en-US" sz="2000" b="0" dirty="0"/>
              <a:t> </a:t>
            </a:r>
            <a:r>
              <a:rPr lang="en-US" sz="2000" b="0" dirty="0">
                <a:latin typeface="Times New Roman" pitchFamily="18" charset="0"/>
                <a:cs typeface="Times New Roman" pitchFamily="18" charset="0"/>
              </a:rPr>
              <a:t>Approximate 150 000 Euro </a:t>
            </a:r>
          </a:p>
        </p:txBody>
      </p:sp>
    </p:spTree>
    <p:custDataLst>
      <p:tags r:id="rId1"/>
    </p:custDataLst>
    <p:extLst>
      <p:ext uri="{BB962C8B-B14F-4D97-AF65-F5344CB8AC3E}">
        <p14:creationId xmlns:p14="http://schemas.microsoft.com/office/powerpoint/2010/main" val="22837600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Personal Biography     </a:t>
            </a:r>
          </a:p>
        </p:txBody>
      </p:sp>
      <p:sp>
        <p:nvSpPr>
          <p:cNvPr id="11267" name="Slide Number Placeholder 1"/>
          <p:cNvSpPr>
            <a:spLocks noGrp="1"/>
          </p:cNvSpPr>
          <p:nvPr>
            <p:ph type="sldNum" sz="quarter" idx="12"/>
          </p:nvPr>
        </p:nvSpPr>
        <p:spPr>
          <a:xfrm>
            <a:off x="7848600" y="6573838"/>
            <a:ext cx="1143000" cy="381000"/>
          </a:xfrm>
          <a:noFill/>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3312436A-8BBD-455F-A358-789188E29245}" type="slidenum">
              <a:rPr lang="en-US" sz="1400" b="0" smtClean="0">
                <a:latin typeface="Times New Roman" pitchFamily="18" charset="0"/>
              </a:rPr>
              <a:pPr eaLnBrk="1" hangingPunct="1"/>
              <a:t>7</a:t>
            </a:fld>
            <a:endParaRPr lang="en-US" sz="1400" b="0" smtClean="0">
              <a:latin typeface="Times New Roman" pitchFamily="18" charset="0"/>
            </a:endParaRPr>
          </a:p>
        </p:txBody>
      </p:sp>
      <p:pic>
        <p:nvPicPr>
          <p:cNvPr id="11270" name="Picture 6" descr="Image may contain: 3 people, including Muhammad Nazrul Islam, people sitting and selfie"/>
          <p:cNvPicPr>
            <a:picLocks noChangeAspect="1" noChangeArrowheads="1"/>
          </p:cNvPicPr>
          <p:nvPr/>
        </p:nvPicPr>
        <p:blipFill>
          <a:blip r:embed="rId4"/>
          <a:srcRect/>
          <a:stretch>
            <a:fillRect/>
          </a:stretch>
        </p:blipFill>
        <p:spPr bwMode="auto">
          <a:xfrm>
            <a:off x="1579563" y="1657350"/>
            <a:ext cx="6437312" cy="4827588"/>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2839004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r>
              <a:rPr lang="en-US" smtClean="0"/>
              <a:t>What the class will look like</a:t>
            </a:r>
          </a:p>
        </p:txBody>
      </p:sp>
      <p:sp>
        <p:nvSpPr>
          <p:cNvPr id="72707" name="Rectangle 3"/>
          <p:cNvSpPr>
            <a:spLocks noGrp="1" noRot="1" noChangeArrowheads="1"/>
          </p:cNvSpPr>
          <p:nvPr>
            <p:ph idx="1"/>
          </p:nvPr>
        </p:nvSpPr>
        <p:spPr/>
        <p:txBody>
          <a:bodyPr rtlCol="0">
            <a:normAutofit/>
          </a:bodyPr>
          <a:lstStyle/>
          <a:p>
            <a:pPr indent="-274320" eaLnBrk="1" fontAlgn="auto" hangingPunct="1">
              <a:spcAft>
                <a:spcPts val="0"/>
              </a:spcAft>
              <a:defRPr/>
            </a:pPr>
            <a:r>
              <a:rPr lang="en-US" dirty="0">
                <a:latin typeface="Times New Roman" pitchFamily="18" charset="0"/>
                <a:cs typeface="Times New Roman" pitchFamily="18" charset="0"/>
              </a:rPr>
              <a:t>Lectures</a:t>
            </a:r>
          </a:p>
          <a:p>
            <a:pPr indent="-274320" eaLnBrk="1" fontAlgn="auto" hangingPunct="1">
              <a:spcAft>
                <a:spcPts val="0"/>
              </a:spcAft>
              <a:defRPr/>
            </a:pPr>
            <a:r>
              <a:rPr lang="en-US" dirty="0">
                <a:latin typeface="Times New Roman" pitchFamily="18" charset="0"/>
                <a:cs typeface="Times New Roman" pitchFamily="18" charset="0"/>
              </a:rPr>
              <a:t>Readings </a:t>
            </a:r>
            <a:r>
              <a:rPr lang="en-US" dirty="0" smtClean="0">
                <a:latin typeface="Times New Roman" pitchFamily="18" charset="0"/>
                <a:cs typeface="Times New Roman" pitchFamily="18" charset="0"/>
              </a:rPr>
              <a:t>(articles and book chapters)</a:t>
            </a:r>
          </a:p>
          <a:p>
            <a:pPr indent="-274320" eaLnBrk="1" fontAlgn="auto" hangingPunct="1">
              <a:spcAft>
                <a:spcPts val="0"/>
              </a:spcAft>
              <a:defRPr/>
            </a:pPr>
            <a:r>
              <a:rPr lang="en-US" dirty="0" smtClean="0">
                <a:latin typeface="Times New Roman" pitchFamily="18" charset="0"/>
                <a:cs typeface="Times New Roman" pitchFamily="18" charset="0"/>
              </a:rPr>
              <a:t>Term paper/ Assignments</a:t>
            </a:r>
          </a:p>
          <a:p>
            <a:pPr indent="-274320" eaLnBrk="1" fontAlgn="auto" hangingPunct="1">
              <a:spcAft>
                <a:spcPts val="0"/>
              </a:spcAft>
              <a:defRPr/>
            </a:pPr>
            <a:r>
              <a:rPr lang="en-US" dirty="0" smtClean="0">
                <a:latin typeface="Times New Roman" pitchFamily="18" charset="0"/>
                <a:cs typeface="Times New Roman" pitchFamily="18" charset="0"/>
              </a:rPr>
              <a:t>Class Test </a:t>
            </a:r>
            <a:endParaRPr lang="en-US" dirty="0">
              <a:latin typeface="Times New Roman" pitchFamily="18" charset="0"/>
              <a:cs typeface="Times New Roman" pitchFamily="18" charset="0"/>
            </a:endParaRPr>
          </a:p>
          <a:p>
            <a:pPr indent="-274320" eaLnBrk="1" fontAlgn="auto" hangingPunct="1">
              <a:spcAft>
                <a:spcPts val="0"/>
              </a:spcAft>
              <a:defRPr/>
            </a:pPr>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ractical case study </a:t>
            </a:r>
          </a:p>
          <a:p>
            <a:pPr marL="68580" indent="0" eaLnBrk="1" fontAlgn="auto" hangingPunct="1">
              <a:spcAft>
                <a:spcPts val="0"/>
              </a:spcAft>
              <a:buFontTx/>
              <a:buNone/>
              <a:defRPr/>
            </a:pPr>
            <a:endParaRPr lang="en-US" dirty="0">
              <a:latin typeface="Times New Roman" pitchFamily="18" charset="0"/>
              <a:cs typeface="Times New Roman" pitchFamily="18" charset="0"/>
            </a:endParaRPr>
          </a:p>
          <a:p>
            <a:pPr marL="68580" indent="0" algn="ctr" eaLnBrk="1" fontAlgn="auto" hangingPunct="1">
              <a:spcAft>
                <a:spcPts val="0"/>
              </a:spcAft>
              <a:buFontTx/>
              <a:buNone/>
              <a:defRPr/>
            </a:pPr>
            <a:r>
              <a:rPr lang="en-US" dirty="0" smtClean="0">
                <a:solidFill>
                  <a:srgbClr val="FF0000"/>
                </a:solidFill>
                <a:latin typeface="Times New Roman" pitchFamily="18" charset="0"/>
                <a:cs typeface="Times New Roman" pitchFamily="18" charset="0"/>
              </a:rPr>
              <a:t>Lecture Sessions will be Interactive !</a:t>
            </a:r>
          </a:p>
          <a:p>
            <a:pPr marL="68580" indent="0" algn="ctr" eaLnBrk="1" fontAlgn="auto" hangingPunct="1">
              <a:spcAft>
                <a:spcPts val="0"/>
              </a:spcAft>
              <a:buFontTx/>
              <a:buNone/>
              <a:defRPr/>
            </a:pPr>
            <a:r>
              <a:rPr lang="en-US" sz="4000" b="1" dirty="0">
                <a:solidFill>
                  <a:srgbClr val="0000CC"/>
                </a:solidFill>
              </a:rPr>
              <a:t>Device-free – for your own sake!</a:t>
            </a:r>
          </a:p>
          <a:p>
            <a:pPr marL="68580" indent="0" algn="ctr" eaLnBrk="1" fontAlgn="auto" hangingPunct="1">
              <a:spcAft>
                <a:spcPts val="0"/>
              </a:spcAft>
              <a:buFontTx/>
              <a:buNone/>
              <a:defRPr/>
            </a:pPr>
            <a:endParaRPr lang="en-US"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4377308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en-US" smtClean="0"/>
              <a:t>Communication</a:t>
            </a:r>
          </a:p>
        </p:txBody>
      </p:sp>
      <p:sp>
        <p:nvSpPr>
          <p:cNvPr id="72707" name="Rectangle 3"/>
          <p:cNvSpPr>
            <a:spLocks noGrp="1" noRot="1" noChangeArrowheads="1"/>
          </p:cNvSpPr>
          <p:nvPr>
            <p:ph idx="1"/>
          </p:nvPr>
        </p:nvSpPr>
        <p:spPr>
          <a:xfrm>
            <a:off x="457200" y="1565564"/>
            <a:ext cx="7983248" cy="4937125"/>
          </a:xfrm>
        </p:spPr>
        <p:txBody>
          <a:bodyPr rtlCol="0">
            <a:normAutofit fontScale="77500" lnSpcReduction="20000"/>
          </a:bodyPr>
          <a:lstStyle/>
          <a:p>
            <a:pPr marL="68580" indent="0" eaLnBrk="1" fontAlgn="auto" hangingPunct="1">
              <a:spcAft>
                <a:spcPts val="0"/>
              </a:spcAft>
              <a:buFontTx/>
              <a:buNone/>
              <a:defRPr/>
            </a:pPr>
            <a:r>
              <a:rPr lang="en-US" sz="2600" b="1" dirty="0" smtClean="0">
                <a:solidFill>
                  <a:srgbClr val="7030A0"/>
                </a:solidFill>
                <a:latin typeface="Times New Roman" pitchFamily="18" charset="0"/>
                <a:cs typeface="Times New Roman" pitchFamily="18" charset="0"/>
              </a:rPr>
              <a:t>Everything of this course will be handled by</a:t>
            </a:r>
          </a:p>
          <a:p>
            <a:pPr marL="68580" indent="0" eaLnBrk="1" fontAlgn="auto" hangingPunct="1">
              <a:spcAft>
                <a:spcPts val="0"/>
              </a:spcAft>
              <a:buFontTx/>
              <a:buNone/>
              <a:defRP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p>
          <a:p>
            <a:pPr marL="68580" indent="0" algn="ctr" eaLnBrk="1" fontAlgn="auto" hangingPunct="1">
              <a:spcAft>
                <a:spcPts val="0"/>
              </a:spcAft>
              <a:buFontTx/>
              <a:buNone/>
              <a:defRPr/>
            </a:pPr>
            <a:r>
              <a:rPr lang="en-US" sz="3600" b="1" dirty="0" err="1" smtClean="0">
                <a:solidFill>
                  <a:srgbClr val="FF0000"/>
                </a:solidFill>
                <a:latin typeface="Times New Roman" pitchFamily="18" charset="0"/>
                <a:cs typeface="Times New Roman" pitchFamily="18" charset="0"/>
              </a:rPr>
              <a:t>Facebook</a:t>
            </a:r>
            <a:r>
              <a:rPr lang="en-US" sz="3600" b="1" dirty="0" smtClean="0">
                <a:solidFill>
                  <a:srgbClr val="FF0000"/>
                </a:solidFill>
                <a:latin typeface="Times New Roman" pitchFamily="18" charset="0"/>
                <a:cs typeface="Times New Roman" pitchFamily="18" charset="0"/>
              </a:rPr>
              <a:t> !</a:t>
            </a:r>
          </a:p>
          <a:p>
            <a:pPr marL="68580" indent="0" eaLnBrk="1" fontAlgn="auto" hangingPunct="1">
              <a:spcAft>
                <a:spcPts val="0"/>
              </a:spcAft>
              <a:buFontTx/>
              <a:buNone/>
              <a:defRPr/>
            </a:pPr>
            <a:endParaRPr lang="en-US" sz="2600" b="1" dirty="0" smtClean="0">
              <a:solidFill>
                <a:srgbClr val="0000CC"/>
              </a:solidFill>
              <a:latin typeface="Times New Roman" pitchFamily="18" charset="0"/>
              <a:cs typeface="Times New Roman" pitchFamily="18" charset="0"/>
            </a:endParaRPr>
          </a:p>
          <a:p>
            <a:pPr marL="811530" lvl="1" eaLnBrk="1" fontAlgn="auto" hangingPunct="1">
              <a:spcAft>
                <a:spcPts val="0"/>
              </a:spcAft>
              <a:defRPr/>
            </a:pPr>
            <a:r>
              <a:rPr lang="en-US" sz="2600" dirty="0" smtClean="0">
                <a:latin typeface="Times New Roman" pitchFamily="18" charset="0"/>
                <a:cs typeface="Times New Roman" pitchFamily="18" charset="0"/>
              </a:rPr>
              <a:t>A closed and secret group will be created soon.</a:t>
            </a:r>
          </a:p>
          <a:p>
            <a:pPr marL="811530" lvl="1" eaLnBrk="1" fontAlgn="auto" hangingPunct="1">
              <a:spcAft>
                <a:spcPts val="0"/>
              </a:spcAft>
              <a:defRPr/>
            </a:pPr>
            <a:r>
              <a:rPr lang="en-US" sz="2600" dirty="0" smtClean="0">
                <a:latin typeface="Times New Roman" pitchFamily="18" charset="0"/>
                <a:cs typeface="Times New Roman" pitchFamily="18" charset="0"/>
              </a:rPr>
              <a:t>All kind of course material will be delivered. </a:t>
            </a:r>
          </a:p>
          <a:p>
            <a:pPr marL="811530" lvl="1" eaLnBrk="1" fontAlgn="auto" hangingPunct="1">
              <a:spcAft>
                <a:spcPts val="0"/>
              </a:spcAft>
              <a:defRPr/>
            </a:pPr>
            <a:r>
              <a:rPr lang="en-US" sz="2600" dirty="0" smtClean="0">
                <a:latin typeface="Times New Roman" pitchFamily="18" charset="0"/>
                <a:cs typeface="Times New Roman" pitchFamily="18" charset="0"/>
              </a:rPr>
              <a:t>Any kind of instruction, notice, CT results will be published.</a:t>
            </a:r>
          </a:p>
          <a:p>
            <a:pPr marL="811530" lvl="1" eaLnBrk="1" fontAlgn="auto" hangingPunct="1">
              <a:spcAft>
                <a:spcPts val="0"/>
              </a:spcAft>
              <a:defRPr/>
            </a:pPr>
            <a:r>
              <a:rPr lang="en-US" sz="2600" dirty="0" smtClean="0">
                <a:latin typeface="Times New Roman" pitchFamily="18" charset="0"/>
                <a:cs typeface="Times New Roman" pitchFamily="18" charset="0"/>
              </a:rPr>
              <a:t>Any query related to this course will be placed there!</a:t>
            </a:r>
          </a:p>
          <a:p>
            <a:pPr marL="68580" indent="0" eaLnBrk="1" fontAlgn="auto" hangingPunct="1">
              <a:spcAft>
                <a:spcPts val="0"/>
              </a:spcAft>
              <a:buFontTx/>
              <a:buNone/>
              <a:defRP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68580" indent="0" eaLnBrk="1" fontAlgn="auto" hangingPunct="1">
              <a:spcAft>
                <a:spcPts val="0"/>
              </a:spcAft>
              <a:buFontTx/>
              <a:buNone/>
              <a:defRPr/>
            </a:pPr>
            <a:endParaRPr lang="en-US" sz="2600" b="1" dirty="0" smtClean="0">
              <a:latin typeface="Times New Roman" pitchFamily="18" charset="0"/>
              <a:cs typeface="Times New Roman" pitchFamily="18" charset="0"/>
            </a:endParaRPr>
          </a:p>
          <a:p>
            <a:pPr marL="68580" indent="0" eaLnBrk="1" fontAlgn="auto" hangingPunct="1">
              <a:spcAft>
                <a:spcPts val="0"/>
              </a:spcAft>
              <a:buFontTx/>
              <a:buNone/>
              <a:defRPr/>
            </a:pPr>
            <a:r>
              <a:rPr lang="en-US" sz="2600" b="1" dirty="0" smtClean="0">
                <a:solidFill>
                  <a:srgbClr val="7030A0"/>
                </a:solidFill>
                <a:latin typeface="Times New Roman" pitchFamily="18" charset="0"/>
                <a:cs typeface="Times New Roman" pitchFamily="18" charset="0"/>
              </a:rPr>
              <a:t>For any personal issue:</a:t>
            </a:r>
          </a:p>
          <a:p>
            <a:pPr marL="811530" lvl="1" indent="-342900" eaLnBrk="1" fontAlgn="auto" hangingPunct="1">
              <a:spcAft>
                <a:spcPts val="0"/>
              </a:spcAft>
              <a:defRP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E-mail to: nazrulturku@gmail.com</a:t>
            </a:r>
          </a:p>
          <a:p>
            <a:pPr marL="468630" lvl="1" indent="0" eaLnBrk="1" fontAlgn="auto" hangingPunct="1">
              <a:spcAft>
                <a:spcPts val="0"/>
              </a:spcAft>
              <a:buFontTx/>
              <a:buNone/>
              <a:defRPr/>
            </a:pPr>
            <a:r>
              <a:rPr lang="en-US" sz="2600" dirty="0" smtClean="0">
                <a:latin typeface="Times New Roman" pitchFamily="18" charset="0"/>
                <a:cs typeface="Times New Roman" pitchFamily="18" charset="0"/>
              </a:rPr>
              <a:t>	Subject: Course no: Query</a:t>
            </a:r>
          </a:p>
          <a:p>
            <a:pPr marL="468630" lvl="1" indent="0" eaLnBrk="1" fontAlgn="auto" hangingPunct="1">
              <a:spcAft>
                <a:spcPts val="0"/>
              </a:spcAft>
              <a:buFontTx/>
              <a:buNone/>
              <a:defRPr/>
            </a:pPr>
            <a:endParaRPr lang="en-US" sz="2600" dirty="0" smtClean="0">
              <a:latin typeface="Times New Roman" pitchFamily="18" charset="0"/>
              <a:cs typeface="Times New Roman" pitchFamily="18" charset="0"/>
            </a:endParaRPr>
          </a:p>
          <a:p>
            <a:pPr marL="811530" lvl="1" indent="-342900" eaLnBrk="1" fontAlgn="auto" hangingPunct="1">
              <a:spcAft>
                <a:spcPts val="0"/>
              </a:spcAft>
              <a:defRP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Visit my room at 8th Floor</a:t>
            </a:r>
          </a:p>
          <a:p>
            <a:pPr marL="68580" indent="0" eaLnBrk="1" fontAlgn="auto" hangingPunct="1">
              <a:spcAft>
                <a:spcPts val="0"/>
              </a:spcAft>
              <a:buFontTx/>
              <a:buNone/>
              <a:defRPr/>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p>
          <a:p>
            <a:pPr marL="68580" indent="0" eaLnBrk="1" fontAlgn="auto" hangingPunct="1">
              <a:spcAft>
                <a:spcPts val="0"/>
              </a:spcAft>
              <a:buFontTx/>
              <a:buNone/>
              <a:defRPr/>
            </a:pPr>
            <a:endParaRPr lang="en-US" dirty="0">
              <a:solidFill>
                <a:srgbClr val="FF0000"/>
              </a:solidFill>
              <a:latin typeface="Times New Roman" pitchFamily="18" charset="0"/>
              <a:cs typeface="Times New Roman" pitchFamily="18" charset="0"/>
            </a:endParaRPr>
          </a:p>
          <a:p>
            <a:pPr marL="68580" indent="0" eaLnBrk="1" fontAlgn="auto" hangingPunct="1">
              <a:spcAft>
                <a:spcPts val="0"/>
              </a:spcAft>
              <a:buFontTx/>
              <a:buNone/>
              <a:defRPr/>
            </a:pPr>
            <a:endParaRPr lang="en-US"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9578134"/>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2|1.3|0.8|1.3"/>
</p:tagLst>
</file>

<file path=ppt/tags/tag2.xml><?xml version="1.0" encoding="utf-8"?>
<p:tagLst xmlns:a="http://schemas.openxmlformats.org/drawingml/2006/main" xmlns:r="http://schemas.openxmlformats.org/officeDocument/2006/relationships" xmlns:p="http://schemas.openxmlformats.org/presentationml/2006/main">
  <p:tag name="TIMING" val="|8.2|1.3|0.8|1.3"/>
</p:tagLst>
</file>

<file path=ppt/tags/tag3.xml><?xml version="1.0" encoding="utf-8"?>
<p:tagLst xmlns:a="http://schemas.openxmlformats.org/drawingml/2006/main" xmlns:r="http://schemas.openxmlformats.org/officeDocument/2006/relationships" xmlns:p="http://schemas.openxmlformats.org/presentationml/2006/main">
  <p:tag name="TIMING" val="|8.2|1.3|0.8|1.3"/>
</p:tagLst>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2170</TotalTime>
  <Words>2643</Words>
  <Application>Microsoft Office PowerPoint</Application>
  <PresentationFormat>On-screen Show (4:3)</PresentationFormat>
  <Paragraphs>286</Paragraphs>
  <Slides>40</Slides>
  <Notes>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SE10 slides</vt:lpstr>
      <vt:lpstr>Professional SW Development &amp; SW Engineering Ethics</vt:lpstr>
      <vt:lpstr>Class Goals</vt:lpstr>
      <vt:lpstr>Introducing</vt:lpstr>
      <vt:lpstr>Introducing</vt:lpstr>
      <vt:lpstr>Introducing Myself- Academic Biography</vt:lpstr>
      <vt:lpstr>Introducing Myself- Academic Biography</vt:lpstr>
      <vt:lpstr>Personal Biography     </vt:lpstr>
      <vt:lpstr>What the class will look like</vt:lpstr>
      <vt:lpstr>Communication</vt:lpstr>
      <vt:lpstr>Today’s 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Software Products</vt:lpstr>
      <vt:lpstr>Essential attributes of good software</vt:lpstr>
      <vt:lpstr>Software engineering</vt:lpstr>
      <vt:lpstr>Importance of software engineering</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Moli</cp:lastModifiedBy>
  <cp:revision>45</cp:revision>
  <dcterms:created xsi:type="dcterms:W3CDTF">2009-12-29T10:39:27Z</dcterms:created>
  <dcterms:modified xsi:type="dcterms:W3CDTF">2019-07-15T01:15:30Z</dcterms:modified>
</cp:coreProperties>
</file>