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3" r:id="rId3"/>
    <p:sldId id="257" r:id="rId4"/>
    <p:sldId id="258" r:id="rId5"/>
    <p:sldId id="259" r:id="rId6"/>
    <p:sldId id="264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  <a:srgbClr val="A9B2BD"/>
    <a:srgbClr val="F6F7FA"/>
    <a:srgbClr val="AD92ED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98" d="100"/>
          <a:sy n="98" d="100"/>
        </p:scale>
        <p:origin x="60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=""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=""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=""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=""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=""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=""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=""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=""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=""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=""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=""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=""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=""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=""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=""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=""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=""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=""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=""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=""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=""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=""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=""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=""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=""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=""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=""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=""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=""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=""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=""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=""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=""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=""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=""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=""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=""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=""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=""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=""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=""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=""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=""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=""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=""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=""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=""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=""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=""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=""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=""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=""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=""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=""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=""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=""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=""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=""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=""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=""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=""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=""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=""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=""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=""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=""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=""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=""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=""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=""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=""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=""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=""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=""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=""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=""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=""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=""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=""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=""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=""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=""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=""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=""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=""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=""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=""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=""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=""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=""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=""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=""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=""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=""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=""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=""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=""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=""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=""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=""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=""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=""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=""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=""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=""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=""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=""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=""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=""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=""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=""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=""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=""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=""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999" y="895350"/>
            <a:ext cx="3848291" cy="1066800"/>
          </a:xfrm>
        </p:spPr>
        <p:txBody>
          <a:bodyPr/>
          <a:lstStyle/>
          <a:p>
            <a:r>
              <a:rPr lang="en-US" dirty="0" smtClean="0"/>
              <a:t>Hand Written Digit Recognition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15999" y="2266950"/>
            <a:ext cx="3880529" cy="613221"/>
          </a:xfrm>
        </p:spPr>
        <p:txBody>
          <a:bodyPr/>
          <a:lstStyle/>
          <a:p>
            <a:r>
              <a:rPr lang="en-US" dirty="0" smtClean="0"/>
              <a:t>A H M </a:t>
            </a:r>
            <a:r>
              <a:rPr lang="en-US" dirty="0" err="1" smtClean="0"/>
              <a:t>Zobyer</a:t>
            </a:r>
            <a:r>
              <a:rPr lang="en-US" dirty="0" smtClean="0"/>
              <a:t>         201714013</a:t>
            </a:r>
          </a:p>
          <a:p>
            <a:r>
              <a:rPr lang="en-US" dirty="0" err="1" smtClean="0"/>
              <a:t>Ariful</a:t>
            </a:r>
            <a:r>
              <a:rPr lang="en-US" dirty="0" smtClean="0"/>
              <a:t> Islam </a:t>
            </a:r>
            <a:r>
              <a:rPr lang="en-US" dirty="0" err="1" smtClean="0"/>
              <a:t>Tarek</a:t>
            </a:r>
            <a:r>
              <a:rPr lang="en-US" dirty="0" smtClean="0"/>
              <a:t>   201714030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Recognize the Hand Written Digit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Converting Digit into 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/>
              <a:t>Digit is written using Microsoft paint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/>
              <a:t>Total dataset contains 1000 images where each digit has 100 images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/>
              <a:t>Number of image will increase further for more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067944" y="1508382"/>
            <a:ext cx="4608512" cy="505509"/>
          </a:xfrm>
        </p:spPr>
        <p:txBody>
          <a:bodyPr/>
          <a:lstStyle/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4067944" y="2190750"/>
            <a:ext cx="4608512" cy="2271840"/>
          </a:xfrm>
        </p:spPr>
        <p:txBody>
          <a:bodyPr/>
          <a:lstStyle/>
          <a:p>
            <a:r>
              <a:rPr lang="en-US" dirty="0" smtClean="0"/>
              <a:t>Image is converted Into several steps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Grayscale Conversion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Gaussian Blur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Image Resize(28*28 pixels)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Pixel Conversion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76350"/>
            <a:ext cx="2076450" cy="232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276350"/>
            <a:ext cx="2088482" cy="2334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032" y="1276350"/>
            <a:ext cx="2088482" cy="23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31581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Support Vector Machine(SVM)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7928" y="1315819"/>
            <a:ext cx="364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7928" y="1962150"/>
            <a:ext cx="364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1638" y="196215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Numpy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Pandas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Sklearn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Pyttsx3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Inflect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J</a:t>
            </a:r>
            <a:r>
              <a:rPr lang="en-US" dirty="0" err="1" smtClean="0"/>
              <a:t>oblib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CSV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Glob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962400" y="1885950"/>
            <a:ext cx="4724400" cy="1600200"/>
          </a:xfrm>
        </p:spPr>
        <p:txBody>
          <a:bodyPr/>
          <a:lstStyle/>
          <a:p>
            <a:pPr algn="ctr"/>
            <a:r>
              <a:rPr lang="en-US" sz="8000" dirty="0" smtClean="0">
                <a:solidFill>
                  <a:schemeClr val="accent5"/>
                </a:solidFill>
              </a:rPr>
              <a:t>THANKU!</a:t>
            </a:r>
            <a:endParaRPr lang="en-US" sz="8000" dirty="0">
              <a:solidFill>
                <a:schemeClr val="accent5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248</TotalTime>
  <Words>97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1985</vt:lpstr>
      <vt:lpstr>Hand Written Digit Recognition</vt:lpstr>
      <vt:lpstr>Features</vt:lpstr>
      <vt:lpstr>Dataset</vt:lpstr>
      <vt:lpstr>Image Processing Methods</vt:lpstr>
      <vt:lpstr>Sample Dataset</vt:lpstr>
      <vt:lpstr>Tools &amp; Technologies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Written Digit Recognition</dc:title>
  <dc:creator>Ajmir</dc:creator>
  <cp:lastModifiedBy>Ajmir</cp:lastModifiedBy>
  <cp:revision>10</cp:revision>
  <dcterms:created xsi:type="dcterms:W3CDTF">2020-09-29T17:58:01Z</dcterms:created>
  <dcterms:modified xsi:type="dcterms:W3CDTF">2020-11-10T17:13:51Z</dcterms:modified>
</cp:coreProperties>
</file>